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9" r:id="rId4"/>
    <p:sldMasterId id="2147483697" r:id="rId5"/>
    <p:sldMasterId id="2147483790" r:id="rId6"/>
    <p:sldMasterId id="2147483727" r:id="rId7"/>
  </p:sldMasterIdLst>
  <p:notesMasterIdLst>
    <p:notesMasterId r:id="rId21"/>
  </p:notesMasterIdLst>
  <p:handoutMasterIdLst>
    <p:handoutMasterId r:id="rId22"/>
  </p:handoutMasterIdLst>
  <p:sldIdLst>
    <p:sldId id="421" r:id="rId8"/>
    <p:sldId id="435" r:id="rId9"/>
    <p:sldId id="433" r:id="rId10"/>
    <p:sldId id="420" r:id="rId11"/>
    <p:sldId id="444" r:id="rId12"/>
    <p:sldId id="436" r:id="rId13"/>
    <p:sldId id="425" r:id="rId14"/>
    <p:sldId id="441" r:id="rId15"/>
    <p:sldId id="442" r:id="rId16"/>
    <p:sldId id="437" r:id="rId17"/>
    <p:sldId id="438" r:id="rId18"/>
    <p:sldId id="443" r:id="rId19"/>
    <p:sldId id="434" r:id="rId20"/>
  </p:sldIdLst>
  <p:sldSz cx="12192000" cy="6858000"/>
  <p:notesSz cx="7099300" cy="10234613"/>
  <p:defaultTex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7FD"/>
    <a:srgbClr val="D3E5F7"/>
    <a:srgbClr val="002C3F"/>
    <a:srgbClr val="FFFDFD"/>
    <a:srgbClr val="2C627D"/>
    <a:srgbClr val="001F2E"/>
    <a:srgbClr val="011B27"/>
    <a:srgbClr val="90C4F2"/>
    <a:srgbClr val="91B3CF"/>
    <a:srgbClr val="B4B4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F9BE76-5806-4F80-B9D0-42F4B9852F10}" v="3" dt="2026-05-20T11:37:00.603"/>
  </p1510:revLst>
</p1510:revInfo>
</file>

<file path=ppt/tableStyles.xml><?xml version="1.0" encoding="utf-8"?>
<a:tblStyleLst xmlns:a="http://schemas.openxmlformats.org/drawingml/2006/main" def="{F5AB1C69-6EDB-4FF4-983F-18BD219EF322}">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llanmörkt format 2 - Dekorfär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llanmörkt format 2 - Dekorfärg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llanmörkt format 2 - Dekorfär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llanmörkt forma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712" autoAdjust="0"/>
  </p:normalViewPr>
  <p:slideViewPr>
    <p:cSldViewPr snapToGrid="0">
      <p:cViewPr varScale="1">
        <p:scale>
          <a:sx n="69" d="100"/>
          <a:sy n="69" d="100"/>
        </p:scale>
        <p:origin x="2154"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cilia Gåije" userId="83b4e2b0-8044-4c60-8d61-8b9123a590f5" providerId="ADAL" clId="{9C60ECF7-EEC6-43ED-9BF2-C214A8B87ED7}"/>
    <pc:docChg chg="undo custSel addSld delSld modSld sldOrd">
      <pc:chgData name="Cecilia Gåije" userId="83b4e2b0-8044-4c60-8d61-8b9123a590f5" providerId="ADAL" clId="{9C60ECF7-EEC6-43ED-9BF2-C214A8B87ED7}" dt="2026-05-21T07:51:07.079" v="9770" actId="20577"/>
      <pc:docMkLst>
        <pc:docMk/>
      </pc:docMkLst>
      <pc:sldChg chg="modSp mod modNotesTx">
        <pc:chgData name="Cecilia Gåije" userId="83b4e2b0-8044-4c60-8d61-8b9123a590f5" providerId="ADAL" clId="{9C60ECF7-EEC6-43ED-9BF2-C214A8B87ED7}" dt="2026-05-21T07:45:39.821" v="9720" actId="20577"/>
        <pc:sldMkLst>
          <pc:docMk/>
          <pc:sldMk cId="2348104818" sldId="433"/>
        </pc:sldMkLst>
        <pc:spChg chg="mod">
          <ac:chgData name="Cecilia Gåije" userId="83b4e2b0-8044-4c60-8d61-8b9123a590f5" providerId="ADAL" clId="{9C60ECF7-EEC6-43ED-9BF2-C214A8B87ED7}" dt="2026-05-20T11:09:30.405" v="8058" actId="20577"/>
          <ac:spMkLst>
            <pc:docMk/>
            <pc:sldMk cId="2348104818" sldId="433"/>
            <ac:spMk id="6" creationId="{7CEFF497-334F-CBFA-49CD-6C74115C6394}"/>
          </ac:spMkLst>
        </pc:spChg>
      </pc:sldChg>
      <pc:sldChg chg="modSp mod">
        <pc:chgData name="Cecilia Gåije" userId="83b4e2b0-8044-4c60-8d61-8b9123a590f5" providerId="ADAL" clId="{9C60ECF7-EEC6-43ED-9BF2-C214A8B87ED7}" dt="2026-05-21T07:51:07.079" v="9770" actId="20577"/>
        <pc:sldMkLst>
          <pc:docMk/>
          <pc:sldMk cId="2432916350" sldId="434"/>
        </pc:sldMkLst>
        <pc:spChg chg="mod">
          <ac:chgData name="Cecilia Gåije" userId="83b4e2b0-8044-4c60-8d61-8b9123a590f5" providerId="ADAL" clId="{9C60ECF7-EEC6-43ED-9BF2-C214A8B87ED7}" dt="2026-05-21T07:51:07.079" v="9770" actId="20577"/>
          <ac:spMkLst>
            <pc:docMk/>
            <pc:sldMk cId="2432916350" sldId="434"/>
            <ac:spMk id="3" creationId="{4BE5BE2A-7FD7-3301-F35C-6C227D99BA41}"/>
          </ac:spMkLst>
        </pc:spChg>
      </pc:sldChg>
      <pc:sldChg chg="modNotesTx">
        <pc:chgData name="Cecilia Gåije" userId="83b4e2b0-8044-4c60-8d61-8b9123a590f5" providerId="ADAL" clId="{9C60ECF7-EEC6-43ED-9BF2-C214A8B87ED7}" dt="2026-05-20T11:34:56.962" v="9711" actId="20577"/>
        <pc:sldMkLst>
          <pc:docMk/>
          <pc:sldMk cId="3534756393" sldId="436"/>
        </pc:sldMkLst>
      </pc:sldChg>
      <pc:sldChg chg="addSp delSp modSp new mod modClrScheme addAnim delAnim modAnim chgLayout modNotesTx">
        <pc:chgData name="Cecilia Gåije" userId="83b4e2b0-8044-4c60-8d61-8b9123a590f5" providerId="ADAL" clId="{9C60ECF7-EEC6-43ED-9BF2-C214A8B87ED7}" dt="2026-04-28T07:16:03.292" v="6929" actId="20577"/>
        <pc:sldMkLst>
          <pc:docMk/>
          <pc:sldMk cId="503586230" sldId="437"/>
        </pc:sldMkLst>
      </pc:sldChg>
      <pc:sldChg chg="addSp modSp new mod modClrScheme modAnim chgLayout modNotesTx">
        <pc:chgData name="Cecilia Gåije" userId="83b4e2b0-8044-4c60-8d61-8b9123a590f5" providerId="ADAL" clId="{9C60ECF7-EEC6-43ED-9BF2-C214A8B87ED7}" dt="2026-05-12T07:55:25.832" v="8031" actId="20577"/>
        <pc:sldMkLst>
          <pc:docMk/>
          <pc:sldMk cId="220860758" sldId="438"/>
        </pc:sldMkLst>
        <pc:spChg chg="mod">
          <ac:chgData name="Cecilia Gåije" userId="83b4e2b0-8044-4c60-8d61-8b9123a590f5" providerId="ADAL" clId="{9C60ECF7-EEC6-43ED-9BF2-C214A8B87ED7}" dt="2026-05-12T07:55:25.832" v="8031" actId="20577"/>
          <ac:spMkLst>
            <pc:docMk/>
            <pc:sldMk cId="220860758" sldId="438"/>
            <ac:spMk id="4" creationId="{7B2AFDF8-8707-EBB5-DCC1-A020911F14CF}"/>
          </ac:spMkLst>
        </pc:spChg>
      </pc:sldChg>
      <pc:sldChg chg="modSp add modAnim modNotesTx">
        <pc:chgData name="Cecilia Gåije" userId="83b4e2b0-8044-4c60-8d61-8b9123a590f5" providerId="ADAL" clId="{9C60ECF7-EEC6-43ED-9BF2-C214A8B87ED7}" dt="2026-04-22T13:48:54.243" v="6924" actId="313"/>
        <pc:sldMkLst>
          <pc:docMk/>
          <pc:sldMk cId="3353968215" sldId="441"/>
        </pc:sldMkLst>
      </pc:sldChg>
      <pc:sldChg chg="modAnim">
        <pc:chgData name="Cecilia Gåije" userId="83b4e2b0-8044-4c60-8d61-8b9123a590f5" providerId="ADAL" clId="{9C60ECF7-EEC6-43ED-9BF2-C214A8B87ED7}" dt="2026-05-20T11:37:00.602" v="9712"/>
        <pc:sldMkLst>
          <pc:docMk/>
          <pc:sldMk cId="3271850595" sldId="442"/>
        </pc:sldMkLst>
      </pc:sldChg>
      <pc:sldChg chg="addSp delSp modSp new mod ord modNotesTx">
        <pc:chgData name="Cecilia Gåije" userId="83b4e2b0-8044-4c60-8d61-8b9123a590f5" providerId="ADAL" clId="{9C60ECF7-EEC6-43ED-9BF2-C214A8B87ED7}" dt="2026-05-20T11:41:12.712" v="9716" actId="20577"/>
        <pc:sldMkLst>
          <pc:docMk/>
          <pc:sldMk cId="1950964127" sldId="443"/>
        </pc:sldMkLst>
        <pc:graphicFrameChg chg="modGraphic">
          <ac:chgData name="Cecilia Gåije" userId="83b4e2b0-8044-4c60-8d61-8b9123a590f5" providerId="ADAL" clId="{9C60ECF7-EEC6-43ED-9BF2-C214A8B87ED7}" dt="2026-05-20T11:41:12.712" v="9716" actId="20577"/>
          <ac:graphicFrameMkLst>
            <pc:docMk/>
            <pc:sldMk cId="1950964127" sldId="443"/>
            <ac:graphicFrameMk id="19" creationId="{552E6670-E837-3F1B-9924-EB8A02729592}"/>
          </ac:graphicFrameMkLst>
        </pc:graphicFrameChg>
      </pc:sldChg>
      <pc:sldChg chg="add modNotesTx">
        <pc:chgData name="Cecilia Gåije" userId="83b4e2b0-8044-4c60-8d61-8b9123a590f5" providerId="ADAL" clId="{9C60ECF7-EEC6-43ED-9BF2-C214A8B87ED7}" dt="2026-05-20T11:22:52.251" v="9650" actId="20577"/>
        <pc:sldMkLst>
          <pc:docMk/>
          <pc:sldMk cId="63687699" sldId="444"/>
        </pc:sldMkLst>
      </pc:sldChg>
    </pc:docChg>
  </pc:docChgLst>
</pc:chgInfo>
</file>

<file path=ppt/diagrams/_rels/data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image" Target="../media/image14.jpg"/><Relationship Id="rId4" Type="http://schemas.openxmlformats.org/officeDocument/2006/relationships/image" Target="../media/image17.jpg"/></Relationships>
</file>

<file path=ppt/diagrams/_rels/drawing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image" Target="../media/image14.jpg"/><Relationship Id="rId4" Type="http://schemas.openxmlformats.org/officeDocument/2006/relationships/image" Target="../media/image17.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8B58A9-D7A2-4843-9D68-A0A43CA475C8}"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sv-SE"/>
        </a:p>
      </dgm:t>
    </dgm:pt>
    <dgm:pt modelId="{B691B602-4EED-4D94-B3A5-88C9B8366B09}">
      <dgm:prSet phldrT="[Text]"/>
      <dgm:spPr>
        <a:solidFill>
          <a:schemeClr val="accent3"/>
        </a:solidFill>
      </dgm:spPr>
      <dgm:t>
        <a:bodyPr/>
        <a:lstStyle/>
        <a:p>
          <a:pPr algn="ctr"/>
          <a:r>
            <a:rPr lang="sv-SE" dirty="0"/>
            <a:t>Medlemmar</a:t>
          </a:r>
        </a:p>
      </dgm:t>
    </dgm:pt>
    <dgm:pt modelId="{2840216A-56CD-4E5C-9B04-BE556C979414}" type="parTrans" cxnId="{3FF92384-B909-4841-8E1B-BFA9DA2C78DB}">
      <dgm:prSet/>
      <dgm:spPr/>
      <dgm:t>
        <a:bodyPr/>
        <a:lstStyle/>
        <a:p>
          <a:endParaRPr lang="sv-SE"/>
        </a:p>
      </dgm:t>
    </dgm:pt>
    <dgm:pt modelId="{1C7C90DE-2433-499D-BECB-07FF4A0EDAF9}" type="sibTrans" cxnId="{3FF92384-B909-4841-8E1B-BFA9DA2C78DB}">
      <dgm:prSet/>
      <dgm:spPr/>
      <dgm:t>
        <a:bodyPr/>
        <a:lstStyle/>
        <a:p>
          <a:endParaRPr lang="sv-SE"/>
        </a:p>
      </dgm:t>
    </dgm:pt>
    <dgm:pt modelId="{42AA85FB-D04D-4F41-A279-2E6360A39930}">
      <dgm:prSet phldrT="[Text]"/>
      <dgm:spPr>
        <a:solidFill>
          <a:schemeClr val="accent6"/>
        </a:solidFill>
      </dgm:spPr>
      <dgm:t>
        <a:bodyPr/>
        <a:lstStyle/>
        <a:p>
          <a:pPr algn="ctr"/>
          <a:r>
            <a:rPr lang="sv-SE" dirty="0"/>
            <a:t>Förtroendevalda</a:t>
          </a:r>
        </a:p>
      </dgm:t>
    </dgm:pt>
    <dgm:pt modelId="{DDD5950A-8B9B-4193-8896-D3E8BC9576E2}" type="parTrans" cxnId="{F0FCF4FC-23BE-4515-88EC-67355E1DE0A0}">
      <dgm:prSet/>
      <dgm:spPr/>
      <dgm:t>
        <a:bodyPr/>
        <a:lstStyle/>
        <a:p>
          <a:endParaRPr lang="sv-SE"/>
        </a:p>
      </dgm:t>
    </dgm:pt>
    <dgm:pt modelId="{28707F0E-C0A3-425A-B905-55635E78DF91}" type="sibTrans" cxnId="{F0FCF4FC-23BE-4515-88EC-67355E1DE0A0}">
      <dgm:prSet/>
      <dgm:spPr/>
      <dgm:t>
        <a:bodyPr/>
        <a:lstStyle/>
        <a:p>
          <a:endParaRPr lang="sv-SE"/>
        </a:p>
      </dgm:t>
    </dgm:pt>
    <dgm:pt modelId="{0E4776E0-5176-49D7-937B-15CBAEFD7A67}">
      <dgm:prSet phldrT="[Text]"/>
      <dgm:spPr>
        <a:solidFill>
          <a:schemeClr val="accent5">
            <a:lumMod val="75000"/>
          </a:schemeClr>
        </a:solidFill>
      </dgm:spPr>
      <dgm:t>
        <a:bodyPr/>
        <a:lstStyle/>
        <a:p>
          <a:pPr algn="ctr"/>
          <a:r>
            <a:rPr lang="sv-SE" dirty="0"/>
            <a:t>Partsrelation</a:t>
          </a:r>
        </a:p>
      </dgm:t>
    </dgm:pt>
    <dgm:pt modelId="{060F7998-5F26-4205-8878-143E4281E575}" type="parTrans" cxnId="{E9BA7D38-6398-4CB0-8936-133B73AF9129}">
      <dgm:prSet/>
      <dgm:spPr/>
      <dgm:t>
        <a:bodyPr/>
        <a:lstStyle/>
        <a:p>
          <a:endParaRPr lang="sv-SE"/>
        </a:p>
      </dgm:t>
    </dgm:pt>
    <dgm:pt modelId="{2E6DE01E-E508-46A9-BACA-54D19ACDE21E}" type="sibTrans" cxnId="{E9BA7D38-6398-4CB0-8936-133B73AF9129}">
      <dgm:prSet/>
      <dgm:spPr/>
      <dgm:t>
        <a:bodyPr/>
        <a:lstStyle/>
        <a:p>
          <a:endParaRPr lang="sv-SE"/>
        </a:p>
      </dgm:t>
    </dgm:pt>
    <dgm:pt modelId="{59567137-3147-4704-8126-8A36E140B2B4}">
      <dgm:prSet/>
      <dgm:spPr>
        <a:solidFill>
          <a:schemeClr val="accent3"/>
        </a:solidFill>
      </dgm:spPr>
      <dgm:t>
        <a:bodyPr/>
        <a:lstStyle/>
        <a:p>
          <a:pPr algn="ctr"/>
          <a:r>
            <a:rPr lang="sv-SE" dirty="0"/>
            <a:t>Många</a:t>
          </a:r>
        </a:p>
      </dgm:t>
    </dgm:pt>
    <dgm:pt modelId="{D9D87C3A-9164-48E1-B868-51024BBA3DDC}" type="parTrans" cxnId="{D29DFCFE-7458-4B1F-8563-835F32DB59FD}">
      <dgm:prSet/>
      <dgm:spPr/>
      <dgm:t>
        <a:bodyPr/>
        <a:lstStyle/>
        <a:p>
          <a:endParaRPr lang="sv-SE"/>
        </a:p>
      </dgm:t>
    </dgm:pt>
    <dgm:pt modelId="{810B5E07-296A-4127-BFA0-FD51DB9BA3C5}" type="sibTrans" cxnId="{D29DFCFE-7458-4B1F-8563-835F32DB59FD}">
      <dgm:prSet/>
      <dgm:spPr/>
      <dgm:t>
        <a:bodyPr/>
        <a:lstStyle/>
        <a:p>
          <a:endParaRPr lang="sv-SE"/>
        </a:p>
      </dgm:t>
    </dgm:pt>
    <dgm:pt modelId="{2196B853-5601-4CB5-90E8-7D571C7B57DB}">
      <dgm:prSet/>
      <dgm:spPr>
        <a:solidFill>
          <a:schemeClr val="accent3"/>
        </a:solidFill>
      </dgm:spPr>
      <dgm:t>
        <a:bodyPr/>
        <a:lstStyle/>
        <a:p>
          <a:pPr algn="ctr"/>
          <a:r>
            <a:rPr lang="sv-SE" dirty="0"/>
            <a:t>Aktiva</a:t>
          </a:r>
        </a:p>
      </dgm:t>
    </dgm:pt>
    <dgm:pt modelId="{8CEC607D-C374-45D3-82EA-698B999EF59A}" type="parTrans" cxnId="{765D2DD7-CEAE-4AD8-B29F-08B58864A71A}">
      <dgm:prSet/>
      <dgm:spPr/>
      <dgm:t>
        <a:bodyPr/>
        <a:lstStyle/>
        <a:p>
          <a:endParaRPr lang="sv-SE"/>
        </a:p>
      </dgm:t>
    </dgm:pt>
    <dgm:pt modelId="{2E58860A-11B1-4B03-8DD6-A256A8E7CC43}" type="sibTrans" cxnId="{765D2DD7-CEAE-4AD8-B29F-08B58864A71A}">
      <dgm:prSet/>
      <dgm:spPr/>
      <dgm:t>
        <a:bodyPr/>
        <a:lstStyle/>
        <a:p>
          <a:endParaRPr lang="sv-SE"/>
        </a:p>
      </dgm:t>
    </dgm:pt>
    <dgm:pt modelId="{ABC406EA-140F-4A33-9F1E-0A151D12B383}">
      <dgm:prSet phldrT="[Text]"/>
      <dgm:spPr>
        <a:solidFill>
          <a:schemeClr val="accent6"/>
        </a:solidFill>
      </dgm:spPr>
      <dgm:t>
        <a:bodyPr/>
        <a:lstStyle/>
        <a:p>
          <a:pPr algn="ctr"/>
          <a:r>
            <a:rPr lang="sv-SE" dirty="0"/>
            <a:t>Kompetenta</a:t>
          </a:r>
        </a:p>
      </dgm:t>
    </dgm:pt>
    <dgm:pt modelId="{238AA00D-A2A3-4DDB-BE98-89A4B91C0390}" type="parTrans" cxnId="{ABD38DE5-7A20-431B-825C-9025FC7C0519}">
      <dgm:prSet/>
      <dgm:spPr/>
      <dgm:t>
        <a:bodyPr/>
        <a:lstStyle/>
        <a:p>
          <a:endParaRPr lang="sv-SE"/>
        </a:p>
      </dgm:t>
    </dgm:pt>
    <dgm:pt modelId="{EA4386AC-0947-4DCB-85BC-529BCC4FE71F}" type="sibTrans" cxnId="{ABD38DE5-7A20-431B-825C-9025FC7C0519}">
      <dgm:prSet/>
      <dgm:spPr/>
      <dgm:t>
        <a:bodyPr/>
        <a:lstStyle/>
        <a:p>
          <a:endParaRPr lang="sv-SE"/>
        </a:p>
      </dgm:t>
    </dgm:pt>
    <dgm:pt modelId="{F0BB1EF1-CDB7-4C57-BA7E-3F6A8F8BE24F}">
      <dgm:prSet phldrT="[Text]"/>
      <dgm:spPr>
        <a:solidFill>
          <a:schemeClr val="accent6"/>
        </a:solidFill>
      </dgm:spPr>
      <dgm:t>
        <a:bodyPr/>
        <a:lstStyle/>
        <a:p>
          <a:pPr algn="ctr"/>
          <a:r>
            <a:rPr lang="sv-SE" dirty="0"/>
            <a:t>Engagerade</a:t>
          </a:r>
        </a:p>
      </dgm:t>
    </dgm:pt>
    <dgm:pt modelId="{9344A2F6-ED77-45D3-8769-F5BFB02ADC3F}" type="parTrans" cxnId="{CE4C766A-1D79-45D2-A5E0-840F0914AEAE}">
      <dgm:prSet/>
      <dgm:spPr/>
      <dgm:t>
        <a:bodyPr/>
        <a:lstStyle/>
        <a:p>
          <a:endParaRPr lang="sv-SE"/>
        </a:p>
      </dgm:t>
    </dgm:pt>
    <dgm:pt modelId="{A41C84D9-DB37-4755-AACB-5604A65D2CA0}" type="sibTrans" cxnId="{CE4C766A-1D79-45D2-A5E0-840F0914AEAE}">
      <dgm:prSet/>
      <dgm:spPr/>
      <dgm:t>
        <a:bodyPr/>
        <a:lstStyle/>
        <a:p>
          <a:endParaRPr lang="sv-SE"/>
        </a:p>
      </dgm:t>
    </dgm:pt>
    <dgm:pt modelId="{7B081262-90DC-41D5-BAB3-594F9C038033}">
      <dgm:prSet phldrT="[Text]"/>
      <dgm:spPr>
        <a:solidFill>
          <a:schemeClr val="accent5">
            <a:lumMod val="75000"/>
          </a:schemeClr>
        </a:solidFill>
      </dgm:spPr>
      <dgm:t>
        <a:bodyPr/>
        <a:lstStyle/>
        <a:p>
          <a:pPr algn="ctr"/>
          <a:r>
            <a:rPr lang="sv-SE" dirty="0"/>
            <a:t>Klimat</a:t>
          </a:r>
        </a:p>
      </dgm:t>
    </dgm:pt>
    <dgm:pt modelId="{55374419-A07D-4EBD-B12A-6B68E6875E91}" type="parTrans" cxnId="{84E5432C-1FDE-475A-BCC0-74F94921858D}">
      <dgm:prSet/>
      <dgm:spPr/>
      <dgm:t>
        <a:bodyPr/>
        <a:lstStyle/>
        <a:p>
          <a:endParaRPr lang="sv-SE"/>
        </a:p>
      </dgm:t>
    </dgm:pt>
    <dgm:pt modelId="{665ADB11-DBF8-4338-BA3F-F567E4205EF1}" type="sibTrans" cxnId="{84E5432C-1FDE-475A-BCC0-74F94921858D}">
      <dgm:prSet/>
      <dgm:spPr/>
      <dgm:t>
        <a:bodyPr/>
        <a:lstStyle/>
        <a:p>
          <a:endParaRPr lang="sv-SE"/>
        </a:p>
      </dgm:t>
    </dgm:pt>
    <dgm:pt modelId="{052D32EB-0811-445B-9DD4-1B0E7FFE87A0}">
      <dgm:prSet phldrT="[Text]"/>
      <dgm:spPr>
        <a:solidFill>
          <a:schemeClr val="accent5">
            <a:lumMod val="75000"/>
          </a:schemeClr>
        </a:solidFill>
      </dgm:spPr>
      <dgm:t>
        <a:bodyPr/>
        <a:lstStyle/>
        <a:p>
          <a:pPr algn="ctr"/>
          <a:r>
            <a:rPr lang="sv-SE" dirty="0"/>
            <a:t>Struktur</a:t>
          </a:r>
        </a:p>
      </dgm:t>
    </dgm:pt>
    <dgm:pt modelId="{B2A4781E-08B1-49A7-8976-85443BDC7CEA}" type="parTrans" cxnId="{15DFF0D0-DC6B-40B2-8FF0-D779DD525BA3}">
      <dgm:prSet/>
      <dgm:spPr/>
      <dgm:t>
        <a:bodyPr/>
        <a:lstStyle/>
        <a:p>
          <a:endParaRPr lang="sv-SE"/>
        </a:p>
      </dgm:t>
    </dgm:pt>
    <dgm:pt modelId="{94FA44C1-9253-408E-A495-E3EC00A21D8C}" type="sibTrans" cxnId="{15DFF0D0-DC6B-40B2-8FF0-D779DD525BA3}">
      <dgm:prSet/>
      <dgm:spPr/>
      <dgm:t>
        <a:bodyPr/>
        <a:lstStyle/>
        <a:p>
          <a:endParaRPr lang="sv-SE"/>
        </a:p>
      </dgm:t>
    </dgm:pt>
    <dgm:pt modelId="{CC69F4C7-8A2F-4848-ACDD-2F5A074E2074}" type="pres">
      <dgm:prSet presAssocID="{C78B58A9-D7A2-4843-9D68-A0A43CA475C8}" presName="Name0" presStyleCnt="0">
        <dgm:presLayoutVars>
          <dgm:dir/>
          <dgm:resizeHandles val="exact"/>
        </dgm:presLayoutVars>
      </dgm:prSet>
      <dgm:spPr/>
    </dgm:pt>
    <dgm:pt modelId="{B5D84E1F-5F16-48AD-B079-16C228782176}" type="pres">
      <dgm:prSet presAssocID="{B691B602-4EED-4D94-B3A5-88C9B8366B09}" presName="node" presStyleLbl="node1" presStyleIdx="0" presStyleCnt="3" custRadScaleRad="89610">
        <dgm:presLayoutVars>
          <dgm:bulletEnabled val="1"/>
        </dgm:presLayoutVars>
      </dgm:prSet>
      <dgm:spPr/>
    </dgm:pt>
    <dgm:pt modelId="{7240B76C-9D62-49B4-B020-B4A56861622D}" type="pres">
      <dgm:prSet presAssocID="{1C7C90DE-2433-499D-BECB-07FF4A0EDAF9}" presName="sibTrans" presStyleLbl="sibTrans2D1" presStyleIdx="0" presStyleCnt="3" custLinFactNeighborX="57049" custLinFactNeighborY="-23549"/>
      <dgm:spPr/>
    </dgm:pt>
    <dgm:pt modelId="{2AF31369-FF38-4072-9F23-7CB037329A5F}" type="pres">
      <dgm:prSet presAssocID="{1C7C90DE-2433-499D-BECB-07FF4A0EDAF9}" presName="connectorText" presStyleLbl="sibTrans2D1" presStyleIdx="0" presStyleCnt="3"/>
      <dgm:spPr/>
    </dgm:pt>
    <dgm:pt modelId="{E23C841D-F692-444A-BA4D-327E39ADD9BB}" type="pres">
      <dgm:prSet presAssocID="{42AA85FB-D04D-4F41-A279-2E6360A39930}" presName="node" presStyleLbl="node1" presStyleIdx="1" presStyleCnt="3">
        <dgm:presLayoutVars>
          <dgm:bulletEnabled val="1"/>
        </dgm:presLayoutVars>
      </dgm:prSet>
      <dgm:spPr/>
    </dgm:pt>
    <dgm:pt modelId="{FEA43A21-AE17-4B13-BCFF-1E624485500C}" type="pres">
      <dgm:prSet presAssocID="{28707F0E-C0A3-425A-B905-55635E78DF91}" presName="sibTrans" presStyleLbl="sibTrans2D1" presStyleIdx="1" presStyleCnt="3"/>
      <dgm:spPr/>
    </dgm:pt>
    <dgm:pt modelId="{231041BA-2DC0-48CE-86BE-798455BD1576}" type="pres">
      <dgm:prSet presAssocID="{28707F0E-C0A3-425A-B905-55635E78DF91}" presName="connectorText" presStyleLbl="sibTrans2D1" presStyleIdx="1" presStyleCnt="3"/>
      <dgm:spPr/>
    </dgm:pt>
    <dgm:pt modelId="{5C8C0CB4-A992-4DD5-A7C4-4B9C83E33A88}" type="pres">
      <dgm:prSet presAssocID="{0E4776E0-5176-49D7-937B-15CBAEFD7A67}" presName="node" presStyleLbl="node1" presStyleIdx="2" presStyleCnt="3">
        <dgm:presLayoutVars>
          <dgm:bulletEnabled val="1"/>
        </dgm:presLayoutVars>
      </dgm:prSet>
      <dgm:spPr/>
    </dgm:pt>
    <dgm:pt modelId="{59C0D045-7B5F-4D30-8F10-F97D040975A6}" type="pres">
      <dgm:prSet presAssocID="{2E6DE01E-E508-46A9-BACA-54D19ACDE21E}" presName="sibTrans" presStyleLbl="sibTrans2D1" presStyleIdx="2" presStyleCnt="3" custLinFactNeighborX="-56278" custLinFactNeighborY="-23549"/>
      <dgm:spPr/>
    </dgm:pt>
    <dgm:pt modelId="{234443D6-0D4E-4A2A-ADF5-97870AF26B0C}" type="pres">
      <dgm:prSet presAssocID="{2E6DE01E-E508-46A9-BACA-54D19ACDE21E}" presName="connectorText" presStyleLbl="sibTrans2D1" presStyleIdx="2" presStyleCnt="3"/>
      <dgm:spPr/>
    </dgm:pt>
  </dgm:ptLst>
  <dgm:cxnLst>
    <dgm:cxn modelId="{0F486903-6272-4E86-BAC9-787FAEF5DAA7}" type="presOf" srcId="{F0BB1EF1-CDB7-4C57-BA7E-3F6A8F8BE24F}" destId="{E23C841D-F692-444A-BA4D-327E39ADD9BB}" srcOrd="0" destOrd="2" presId="urn:microsoft.com/office/officeart/2005/8/layout/cycle7"/>
    <dgm:cxn modelId="{D2BFBE04-02F5-4A78-87C2-1F12537A204C}" type="presOf" srcId="{7B081262-90DC-41D5-BAB3-594F9C038033}" destId="{5C8C0CB4-A992-4DD5-A7C4-4B9C83E33A88}" srcOrd="0" destOrd="1" presId="urn:microsoft.com/office/officeart/2005/8/layout/cycle7"/>
    <dgm:cxn modelId="{D2CF8814-74A9-4157-8555-54C29E543A3D}" type="presOf" srcId="{1C7C90DE-2433-499D-BECB-07FF4A0EDAF9}" destId="{7240B76C-9D62-49B4-B020-B4A56861622D}" srcOrd="0" destOrd="0" presId="urn:microsoft.com/office/officeart/2005/8/layout/cycle7"/>
    <dgm:cxn modelId="{C96A9726-9CBF-4F83-A0EB-647D7B00EB90}" type="presOf" srcId="{2E6DE01E-E508-46A9-BACA-54D19ACDE21E}" destId="{234443D6-0D4E-4A2A-ADF5-97870AF26B0C}" srcOrd="1" destOrd="0" presId="urn:microsoft.com/office/officeart/2005/8/layout/cycle7"/>
    <dgm:cxn modelId="{84E5432C-1FDE-475A-BCC0-74F94921858D}" srcId="{0E4776E0-5176-49D7-937B-15CBAEFD7A67}" destId="{7B081262-90DC-41D5-BAB3-594F9C038033}" srcOrd="0" destOrd="0" parTransId="{55374419-A07D-4EBD-B12A-6B68E6875E91}" sibTransId="{665ADB11-DBF8-4338-BA3F-F567E4205EF1}"/>
    <dgm:cxn modelId="{D7306430-8A67-495B-8170-EA8406F2DE24}" type="presOf" srcId="{ABC406EA-140F-4A33-9F1E-0A151D12B383}" destId="{E23C841D-F692-444A-BA4D-327E39ADD9BB}" srcOrd="0" destOrd="1" presId="urn:microsoft.com/office/officeart/2005/8/layout/cycle7"/>
    <dgm:cxn modelId="{90F6EB30-BC76-47D2-B9FC-65301FD19B2E}" type="presOf" srcId="{59567137-3147-4704-8126-8A36E140B2B4}" destId="{B5D84E1F-5F16-48AD-B079-16C228782176}" srcOrd="0" destOrd="1" presId="urn:microsoft.com/office/officeart/2005/8/layout/cycle7"/>
    <dgm:cxn modelId="{6FEA3D33-C63E-4DFA-8BD6-C9CD18B50B93}" type="presOf" srcId="{B691B602-4EED-4D94-B3A5-88C9B8366B09}" destId="{B5D84E1F-5F16-48AD-B079-16C228782176}" srcOrd="0" destOrd="0" presId="urn:microsoft.com/office/officeart/2005/8/layout/cycle7"/>
    <dgm:cxn modelId="{E9BA7D38-6398-4CB0-8936-133B73AF9129}" srcId="{C78B58A9-D7A2-4843-9D68-A0A43CA475C8}" destId="{0E4776E0-5176-49D7-937B-15CBAEFD7A67}" srcOrd="2" destOrd="0" parTransId="{060F7998-5F26-4205-8878-143E4281E575}" sibTransId="{2E6DE01E-E508-46A9-BACA-54D19ACDE21E}"/>
    <dgm:cxn modelId="{84B87739-4241-40F9-930A-4B693426C420}" type="presOf" srcId="{0E4776E0-5176-49D7-937B-15CBAEFD7A67}" destId="{5C8C0CB4-A992-4DD5-A7C4-4B9C83E33A88}" srcOrd="0" destOrd="0" presId="urn:microsoft.com/office/officeart/2005/8/layout/cycle7"/>
    <dgm:cxn modelId="{616F9249-8E53-47C3-AC73-80DF1D3C1A83}" type="presOf" srcId="{C78B58A9-D7A2-4843-9D68-A0A43CA475C8}" destId="{CC69F4C7-8A2F-4848-ACDD-2F5A074E2074}" srcOrd="0" destOrd="0" presId="urn:microsoft.com/office/officeart/2005/8/layout/cycle7"/>
    <dgm:cxn modelId="{CE4C766A-1D79-45D2-A5E0-840F0914AEAE}" srcId="{42AA85FB-D04D-4F41-A279-2E6360A39930}" destId="{F0BB1EF1-CDB7-4C57-BA7E-3F6A8F8BE24F}" srcOrd="1" destOrd="0" parTransId="{9344A2F6-ED77-45D3-8769-F5BFB02ADC3F}" sibTransId="{A41C84D9-DB37-4755-AACB-5604A65D2CA0}"/>
    <dgm:cxn modelId="{949E8E6C-3DB3-4F90-8C38-5B332447D381}" type="presOf" srcId="{2E6DE01E-E508-46A9-BACA-54D19ACDE21E}" destId="{59C0D045-7B5F-4D30-8F10-F97D040975A6}" srcOrd="0" destOrd="0" presId="urn:microsoft.com/office/officeart/2005/8/layout/cycle7"/>
    <dgm:cxn modelId="{469BE04D-C294-4B63-BAA1-4ABE8C10592D}" type="presOf" srcId="{28707F0E-C0A3-425A-B905-55635E78DF91}" destId="{FEA43A21-AE17-4B13-BCFF-1E624485500C}" srcOrd="0" destOrd="0" presId="urn:microsoft.com/office/officeart/2005/8/layout/cycle7"/>
    <dgm:cxn modelId="{92085654-D0C7-46AB-88A2-DBAA90165E4F}" type="presOf" srcId="{2196B853-5601-4CB5-90E8-7D571C7B57DB}" destId="{B5D84E1F-5F16-48AD-B079-16C228782176}" srcOrd="0" destOrd="2" presId="urn:microsoft.com/office/officeart/2005/8/layout/cycle7"/>
    <dgm:cxn modelId="{005D6875-F2B4-447E-95DD-A3E39DFCAC68}" type="presOf" srcId="{28707F0E-C0A3-425A-B905-55635E78DF91}" destId="{231041BA-2DC0-48CE-86BE-798455BD1576}" srcOrd="1" destOrd="0" presId="urn:microsoft.com/office/officeart/2005/8/layout/cycle7"/>
    <dgm:cxn modelId="{3FF92384-B909-4841-8E1B-BFA9DA2C78DB}" srcId="{C78B58A9-D7A2-4843-9D68-A0A43CA475C8}" destId="{B691B602-4EED-4D94-B3A5-88C9B8366B09}" srcOrd="0" destOrd="0" parTransId="{2840216A-56CD-4E5C-9B04-BE556C979414}" sibTransId="{1C7C90DE-2433-499D-BECB-07FF4A0EDAF9}"/>
    <dgm:cxn modelId="{724B2C8F-409F-41DE-895A-A2135C2C924A}" type="presOf" srcId="{1C7C90DE-2433-499D-BECB-07FF4A0EDAF9}" destId="{2AF31369-FF38-4072-9F23-7CB037329A5F}" srcOrd="1" destOrd="0" presId="urn:microsoft.com/office/officeart/2005/8/layout/cycle7"/>
    <dgm:cxn modelId="{15DFF0D0-DC6B-40B2-8FF0-D779DD525BA3}" srcId="{0E4776E0-5176-49D7-937B-15CBAEFD7A67}" destId="{052D32EB-0811-445B-9DD4-1B0E7FFE87A0}" srcOrd="1" destOrd="0" parTransId="{B2A4781E-08B1-49A7-8976-85443BDC7CEA}" sibTransId="{94FA44C1-9253-408E-A495-E3EC00A21D8C}"/>
    <dgm:cxn modelId="{765D2DD7-CEAE-4AD8-B29F-08B58864A71A}" srcId="{B691B602-4EED-4D94-B3A5-88C9B8366B09}" destId="{2196B853-5601-4CB5-90E8-7D571C7B57DB}" srcOrd="1" destOrd="0" parTransId="{8CEC607D-C374-45D3-82EA-698B999EF59A}" sibTransId="{2E58860A-11B1-4B03-8DD6-A256A8E7CC43}"/>
    <dgm:cxn modelId="{ABD38DE5-7A20-431B-825C-9025FC7C0519}" srcId="{42AA85FB-D04D-4F41-A279-2E6360A39930}" destId="{ABC406EA-140F-4A33-9F1E-0A151D12B383}" srcOrd="0" destOrd="0" parTransId="{238AA00D-A2A3-4DDB-BE98-89A4B91C0390}" sibTransId="{EA4386AC-0947-4DCB-85BC-529BCC4FE71F}"/>
    <dgm:cxn modelId="{953569EC-D2CA-4939-A751-456B8115D304}" type="presOf" srcId="{42AA85FB-D04D-4F41-A279-2E6360A39930}" destId="{E23C841D-F692-444A-BA4D-327E39ADD9BB}" srcOrd="0" destOrd="0" presId="urn:microsoft.com/office/officeart/2005/8/layout/cycle7"/>
    <dgm:cxn modelId="{73E112F0-E667-411A-89E9-A13499C80F4B}" type="presOf" srcId="{052D32EB-0811-445B-9DD4-1B0E7FFE87A0}" destId="{5C8C0CB4-A992-4DD5-A7C4-4B9C83E33A88}" srcOrd="0" destOrd="2" presId="urn:microsoft.com/office/officeart/2005/8/layout/cycle7"/>
    <dgm:cxn modelId="{F0FCF4FC-23BE-4515-88EC-67355E1DE0A0}" srcId="{C78B58A9-D7A2-4843-9D68-A0A43CA475C8}" destId="{42AA85FB-D04D-4F41-A279-2E6360A39930}" srcOrd="1" destOrd="0" parTransId="{DDD5950A-8B9B-4193-8896-D3E8BC9576E2}" sibTransId="{28707F0E-C0A3-425A-B905-55635E78DF91}"/>
    <dgm:cxn modelId="{D29DFCFE-7458-4B1F-8563-835F32DB59FD}" srcId="{B691B602-4EED-4D94-B3A5-88C9B8366B09}" destId="{59567137-3147-4704-8126-8A36E140B2B4}" srcOrd="0" destOrd="0" parTransId="{D9D87C3A-9164-48E1-B868-51024BBA3DDC}" sibTransId="{810B5E07-296A-4127-BFA0-FD51DB9BA3C5}"/>
    <dgm:cxn modelId="{2B57D020-51C4-4249-86F6-585818EFA262}" type="presParOf" srcId="{CC69F4C7-8A2F-4848-ACDD-2F5A074E2074}" destId="{B5D84E1F-5F16-48AD-B079-16C228782176}" srcOrd="0" destOrd="0" presId="urn:microsoft.com/office/officeart/2005/8/layout/cycle7"/>
    <dgm:cxn modelId="{DE3B79EA-EA63-486F-AD4C-224F25CDADD6}" type="presParOf" srcId="{CC69F4C7-8A2F-4848-ACDD-2F5A074E2074}" destId="{7240B76C-9D62-49B4-B020-B4A56861622D}" srcOrd="1" destOrd="0" presId="urn:microsoft.com/office/officeart/2005/8/layout/cycle7"/>
    <dgm:cxn modelId="{D4CDA910-70B2-4FE5-8B5D-98F2643DE10C}" type="presParOf" srcId="{7240B76C-9D62-49B4-B020-B4A56861622D}" destId="{2AF31369-FF38-4072-9F23-7CB037329A5F}" srcOrd="0" destOrd="0" presId="urn:microsoft.com/office/officeart/2005/8/layout/cycle7"/>
    <dgm:cxn modelId="{92019BF9-2333-463B-AB15-BAB78ABC3797}" type="presParOf" srcId="{CC69F4C7-8A2F-4848-ACDD-2F5A074E2074}" destId="{E23C841D-F692-444A-BA4D-327E39ADD9BB}" srcOrd="2" destOrd="0" presId="urn:microsoft.com/office/officeart/2005/8/layout/cycle7"/>
    <dgm:cxn modelId="{60D59D84-5782-499D-8816-D701E31B1179}" type="presParOf" srcId="{CC69F4C7-8A2F-4848-ACDD-2F5A074E2074}" destId="{FEA43A21-AE17-4B13-BCFF-1E624485500C}" srcOrd="3" destOrd="0" presId="urn:microsoft.com/office/officeart/2005/8/layout/cycle7"/>
    <dgm:cxn modelId="{F85695C3-E302-4C51-856E-81F2C4CEC986}" type="presParOf" srcId="{FEA43A21-AE17-4B13-BCFF-1E624485500C}" destId="{231041BA-2DC0-48CE-86BE-798455BD1576}" srcOrd="0" destOrd="0" presId="urn:microsoft.com/office/officeart/2005/8/layout/cycle7"/>
    <dgm:cxn modelId="{8B0F9687-987A-42C7-AB0A-D3BF31DC34E0}" type="presParOf" srcId="{CC69F4C7-8A2F-4848-ACDD-2F5A074E2074}" destId="{5C8C0CB4-A992-4DD5-A7C4-4B9C83E33A88}" srcOrd="4" destOrd="0" presId="urn:microsoft.com/office/officeart/2005/8/layout/cycle7"/>
    <dgm:cxn modelId="{441D1C83-855F-4BD2-AC11-61DB925C27D7}" type="presParOf" srcId="{CC69F4C7-8A2F-4848-ACDD-2F5A074E2074}" destId="{59C0D045-7B5F-4D30-8F10-F97D040975A6}" srcOrd="5" destOrd="0" presId="urn:microsoft.com/office/officeart/2005/8/layout/cycle7"/>
    <dgm:cxn modelId="{7C996909-D03E-49A4-A0D0-8C06F8E88994}" type="presParOf" srcId="{59C0D045-7B5F-4D30-8F10-F97D040975A6}" destId="{234443D6-0D4E-4A2A-ADF5-97870AF26B0C}"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8B58A9-D7A2-4843-9D68-A0A43CA475C8}"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sv-SE"/>
        </a:p>
      </dgm:t>
    </dgm:pt>
    <dgm:pt modelId="{B691B602-4EED-4D94-B3A5-88C9B8366B09}">
      <dgm:prSet phldrT="[Text]"/>
      <dgm:spPr>
        <a:solidFill>
          <a:schemeClr val="accent3"/>
        </a:solidFill>
      </dgm:spPr>
      <dgm:t>
        <a:bodyPr/>
        <a:lstStyle/>
        <a:p>
          <a:pPr algn="ctr"/>
          <a:r>
            <a:rPr lang="sv-SE" dirty="0"/>
            <a:t>Medlemmar</a:t>
          </a:r>
        </a:p>
      </dgm:t>
    </dgm:pt>
    <dgm:pt modelId="{2840216A-56CD-4E5C-9B04-BE556C979414}" type="parTrans" cxnId="{3FF92384-B909-4841-8E1B-BFA9DA2C78DB}">
      <dgm:prSet/>
      <dgm:spPr/>
      <dgm:t>
        <a:bodyPr/>
        <a:lstStyle/>
        <a:p>
          <a:endParaRPr lang="sv-SE"/>
        </a:p>
      </dgm:t>
    </dgm:pt>
    <dgm:pt modelId="{1C7C90DE-2433-499D-BECB-07FF4A0EDAF9}" type="sibTrans" cxnId="{3FF92384-B909-4841-8E1B-BFA9DA2C78DB}">
      <dgm:prSet/>
      <dgm:spPr/>
      <dgm:t>
        <a:bodyPr/>
        <a:lstStyle/>
        <a:p>
          <a:endParaRPr lang="sv-SE"/>
        </a:p>
      </dgm:t>
    </dgm:pt>
    <dgm:pt modelId="{42AA85FB-D04D-4F41-A279-2E6360A39930}">
      <dgm:prSet phldrT="[Text]"/>
      <dgm:spPr>
        <a:solidFill>
          <a:schemeClr val="accent6"/>
        </a:solidFill>
      </dgm:spPr>
      <dgm:t>
        <a:bodyPr/>
        <a:lstStyle/>
        <a:p>
          <a:pPr algn="ctr"/>
          <a:r>
            <a:rPr lang="sv-SE" dirty="0"/>
            <a:t>Förtroendevalda</a:t>
          </a:r>
        </a:p>
      </dgm:t>
    </dgm:pt>
    <dgm:pt modelId="{DDD5950A-8B9B-4193-8896-D3E8BC9576E2}" type="parTrans" cxnId="{F0FCF4FC-23BE-4515-88EC-67355E1DE0A0}">
      <dgm:prSet/>
      <dgm:spPr/>
      <dgm:t>
        <a:bodyPr/>
        <a:lstStyle/>
        <a:p>
          <a:endParaRPr lang="sv-SE"/>
        </a:p>
      </dgm:t>
    </dgm:pt>
    <dgm:pt modelId="{28707F0E-C0A3-425A-B905-55635E78DF91}" type="sibTrans" cxnId="{F0FCF4FC-23BE-4515-88EC-67355E1DE0A0}">
      <dgm:prSet/>
      <dgm:spPr>
        <a:solidFill>
          <a:srgbClr val="00B050"/>
        </a:solidFill>
      </dgm:spPr>
      <dgm:t>
        <a:bodyPr/>
        <a:lstStyle/>
        <a:p>
          <a:endParaRPr lang="sv-SE"/>
        </a:p>
      </dgm:t>
    </dgm:pt>
    <dgm:pt modelId="{0E4776E0-5176-49D7-937B-15CBAEFD7A67}">
      <dgm:prSet phldrT="[Text]"/>
      <dgm:spPr>
        <a:solidFill>
          <a:schemeClr val="accent5">
            <a:lumMod val="75000"/>
          </a:schemeClr>
        </a:solidFill>
      </dgm:spPr>
      <dgm:t>
        <a:bodyPr/>
        <a:lstStyle/>
        <a:p>
          <a:pPr algn="ctr"/>
          <a:r>
            <a:rPr lang="sv-SE" dirty="0"/>
            <a:t>Partsrelation</a:t>
          </a:r>
        </a:p>
      </dgm:t>
    </dgm:pt>
    <dgm:pt modelId="{060F7998-5F26-4205-8878-143E4281E575}" type="parTrans" cxnId="{E9BA7D38-6398-4CB0-8936-133B73AF9129}">
      <dgm:prSet/>
      <dgm:spPr/>
      <dgm:t>
        <a:bodyPr/>
        <a:lstStyle/>
        <a:p>
          <a:endParaRPr lang="sv-SE"/>
        </a:p>
      </dgm:t>
    </dgm:pt>
    <dgm:pt modelId="{2E6DE01E-E508-46A9-BACA-54D19ACDE21E}" type="sibTrans" cxnId="{E9BA7D38-6398-4CB0-8936-133B73AF9129}">
      <dgm:prSet/>
      <dgm:spPr/>
      <dgm:t>
        <a:bodyPr/>
        <a:lstStyle/>
        <a:p>
          <a:endParaRPr lang="sv-SE"/>
        </a:p>
      </dgm:t>
    </dgm:pt>
    <dgm:pt modelId="{59567137-3147-4704-8126-8A36E140B2B4}">
      <dgm:prSet/>
      <dgm:spPr>
        <a:solidFill>
          <a:schemeClr val="accent3"/>
        </a:solidFill>
      </dgm:spPr>
      <dgm:t>
        <a:bodyPr/>
        <a:lstStyle/>
        <a:p>
          <a:pPr algn="ctr"/>
          <a:r>
            <a:rPr lang="sv-SE" dirty="0"/>
            <a:t>Många</a:t>
          </a:r>
        </a:p>
      </dgm:t>
    </dgm:pt>
    <dgm:pt modelId="{D9D87C3A-9164-48E1-B868-51024BBA3DDC}" type="parTrans" cxnId="{D29DFCFE-7458-4B1F-8563-835F32DB59FD}">
      <dgm:prSet/>
      <dgm:spPr/>
      <dgm:t>
        <a:bodyPr/>
        <a:lstStyle/>
        <a:p>
          <a:endParaRPr lang="sv-SE"/>
        </a:p>
      </dgm:t>
    </dgm:pt>
    <dgm:pt modelId="{810B5E07-296A-4127-BFA0-FD51DB9BA3C5}" type="sibTrans" cxnId="{D29DFCFE-7458-4B1F-8563-835F32DB59FD}">
      <dgm:prSet/>
      <dgm:spPr/>
      <dgm:t>
        <a:bodyPr/>
        <a:lstStyle/>
        <a:p>
          <a:endParaRPr lang="sv-SE"/>
        </a:p>
      </dgm:t>
    </dgm:pt>
    <dgm:pt modelId="{2196B853-5601-4CB5-90E8-7D571C7B57DB}">
      <dgm:prSet/>
      <dgm:spPr>
        <a:solidFill>
          <a:schemeClr val="accent3"/>
        </a:solidFill>
      </dgm:spPr>
      <dgm:t>
        <a:bodyPr/>
        <a:lstStyle/>
        <a:p>
          <a:pPr algn="ctr"/>
          <a:r>
            <a:rPr lang="sv-SE" dirty="0"/>
            <a:t>Aktiva</a:t>
          </a:r>
        </a:p>
      </dgm:t>
    </dgm:pt>
    <dgm:pt modelId="{8CEC607D-C374-45D3-82EA-698B999EF59A}" type="parTrans" cxnId="{765D2DD7-CEAE-4AD8-B29F-08B58864A71A}">
      <dgm:prSet/>
      <dgm:spPr/>
      <dgm:t>
        <a:bodyPr/>
        <a:lstStyle/>
        <a:p>
          <a:endParaRPr lang="sv-SE"/>
        </a:p>
      </dgm:t>
    </dgm:pt>
    <dgm:pt modelId="{2E58860A-11B1-4B03-8DD6-A256A8E7CC43}" type="sibTrans" cxnId="{765D2DD7-CEAE-4AD8-B29F-08B58864A71A}">
      <dgm:prSet/>
      <dgm:spPr/>
      <dgm:t>
        <a:bodyPr/>
        <a:lstStyle/>
        <a:p>
          <a:endParaRPr lang="sv-SE"/>
        </a:p>
      </dgm:t>
    </dgm:pt>
    <dgm:pt modelId="{ABC406EA-140F-4A33-9F1E-0A151D12B383}">
      <dgm:prSet phldrT="[Text]"/>
      <dgm:spPr>
        <a:solidFill>
          <a:schemeClr val="accent6"/>
        </a:solidFill>
      </dgm:spPr>
      <dgm:t>
        <a:bodyPr/>
        <a:lstStyle/>
        <a:p>
          <a:pPr algn="ctr"/>
          <a:r>
            <a:rPr lang="sv-SE" dirty="0"/>
            <a:t>Kompetenta</a:t>
          </a:r>
        </a:p>
      </dgm:t>
    </dgm:pt>
    <dgm:pt modelId="{238AA00D-A2A3-4DDB-BE98-89A4B91C0390}" type="parTrans" cxnId="{ABD38DE5-7A20-431B-825C-9025FC7C0519}">
      <dgm:prSet/>
      <dgm:spPr/>
      <dgm:t>
        <a:bodyPr/>
        <a:lstStyle/>
        <a:p>
          <a:endParaRPr lang="sv-SE"/>
        </a:p>
      </dgm:t>
    </dgm:pt>
    <dgm:pt modelId="{EA4386AC-0947-4DCB-85BC-529BCC4FE71F}" type="sibTrans" cxnId="{ABD38DE5-7A20-431B-825C-9025FC7C0519}">
      <dgm:prSet/>
      <dgm:spPr/>
      <dgm:t>
        <a:bodyPr/>
        <a:lstStyle/>
        <a:p>
          <a:endParaRPr lang="sv-SE"/>
        </a:p>
      </dgm:t>
    </dgm:pt>
    <dgm:pt modelId="{F0BB1EF1-CDB7-4C57-BA7E-3F6A8F8BE24F}">
      <dgm:prSet phldrT="[Text]"/>
      <dgm:spPr>
        <a:solidFill>
          <a:schemeClr val="accent6"/>
        </a:solidFill>
      </dgm:spPr>
      <dgm:t>
        <a:bodyPr/>
        <a:lstStyle/>
        <a:p>
          <a:pPr algn="ctr"/>
          <a:r>
            <a:rPr lang="sv-SE" dirty="0"/>
            <a:t>Engagerade</a:t>
          </a:r>
        </a:p>
      </dgm:t>
    </dgm:pt>
    <dgm:pt modelId="{9344A2F6-ED77-45D3-8769-F5BFB02ADC3F}" type="parTrans" cxnId="{CE4C766A-1D79-45D2-A5E0-840F0914AEAE}">
      <dgm:prSet/>
      <dgm:spPr/>
      <dgm:t>
        <a:bodyPr/>
        <a:lstStyle/>
        <a:p>
          <a:endParaRPr lang="sv-SE"/>
        </a:p>
      </dgm:t>
    </dgm:pt>
    <dgm:pt modelId="{A41C84D9-DB37-4755-AACB-5604A65D2CA0}" type="sibTrans" cxnId="{CE4C766A-1D79-45D2-A5E0-840F0914AEAE}">
      <dgm:prSet/>
      <dgm:spPr/>
      <dgm:t>
        <a:bodyPr/>
        <a:lstStyle/>
        <a:p>
          <a:endParaRPr lang="sv-SE"/>
        </a:p>
      </dgm:t>
    </dgm:pt>
    <dgm:pt modelId="{7B081262-90DC-41D5-BAB3-594F9C038033}">
      <dgm:prSet phldrT="[Text]"/>
      <dgm:spPr>
        <a:solidFill>
          <a:schemeClr val="accent5">
            <a:lumMod val="75000"/>
          </a:schemeClr>
        </a:solidFill>
      </dgm:spPr>
      <dgm:t>
        <a:bodyPr/>
        <a:lstStyle/>
        <a:p>
          <a:pPr algn="ctr"/>
          <a:r>
            <a:rPr lang="sv-SE" dirty="0"/>
            <a:t>Klimat</a:t>
          </a:r>
        </a:p>
      </dgm:t>
    </dgm:pt>
    <dgm:pt modelId="{55374419-A07D-4EBD-B12A-6B68E6875E91}" type="parTrans" cxnId="{84E5432C-1FDE-475A-BCC0-74F94921858D}">
      <dgm:prSet/>
      <dgm:spPr/>
      <dgm:t>
        <a:bodyPr/>
        <a:lstStyle/>
        <a:p>
          <a:endParaRPr lang="sv-SE"/>
        </a:p>
      </dgm:t>
    </dgm:pt>
    <dgm:pt modelId="{665ADB11-DBF8-4338-BA3F-F567E4205EF1}" type="sibTrans" cxnId="{84E5432C-1FDE-475A-BCC0-74F94921858D}">
      <dgm:prSet/>
      <dgm:spPr/>
      <dgm:t>
        <a:bodyPr/>
        <a:lstStyle/>
        <a:p>
          <a:endParaRPr lang="sv-SE"/>
        </a:p>
      </dgm:t>
    </dgm:pt>
    <dgm:pt modelId="{052D32EB-0811-445B-9DD4-1B0E7FFE87A0}">
      <dgm:prSet phldrT="[Text]"/>
      <dgm:spPr>
        <a:solidFill>
          <a:schemeClr val="accent5">
            <a:lumMod val="75000"/>
          </a:schemeClr>
        </a:solidFill>
      </dgm:spPr>
      <dgm:t>
        <a:bodyPr/>
        <a:lstStyle/>
        <a:p>
          <a:pPr algn="ctr"/>
          <a:r>
            <a:rPr lang="sv-SE" dirty="0"/>
            <a:t>Struktur</a:t>
          </a:r>
        </a:p>
      </dgm:t>
    </dgm:pt>
    <dgm:pt modelId="{B2A4781E-08B1-49A7-8976-85443BDC7CEA}" type="parTrans" cxnId="{15DFF0D0-DC6B-40B2-8FF0-D779DD525BA3}">
      <dgm:prSet/>
      <dgm:spPr/>
      <dgm:t>
        <a:bodyPr/>
        <a:lstStyle/>
        <a:p>
          <a:endParaRPr lang="sv-SE"/>
        </a:p>
      </dgm:t>
    </dgm:pt>
    <dgm:pt modelId="{94FA44C1-9253-408E-A495-E3EC00A21D8C}" type="sibTrans" cxnId="{15DFF0D0-DC6B-40B2-8FF0-D779DD525BA3}">
      <dgm:prSet/>
      <dgm:spPr/>
      <dgm:t>
        <a:bodyPr/>
        <a:lstStyle/>
        <a:p>
          <a:endParaRPr lang="sv-SE"/>
        </a:p>
      </dgm:t>
    </dgm:pt>
    <dgm:pt modelId="{CC69F4C7-8A2F-4848-ACDD-2F5A074E2074}" type="pres">
      <dgm:prSet presAssocID="{C78B58A9-D7A2-4843-9D68-A0A43CA475C8}" presName="Name0" presStyleCnt="0">
        <dgm:presLayoutVars>
          <dgm:dir/>
          <dgm:resizeHandles val="exact"/>
        </dgm:presLayoutVars>
      </dgm:prSet>
      <dgm:spPr/>
    </dgm:pt>
    <dgm:pt modelId="{B5D84E1F-5F16-48AD-B079-16C228782176}" type="pres">
      <dgm:prSet presAssocID="{B691B602-4EED-4D94-B3A5-88C9B8366B09}" presName="node" presStyleLbl="node1" presStyleIdx="0" presStyleCnt="3" custRadScaleRad="89610">
        <dgm:presLayoutVars>
          <dgm:bulletEnabled val="1"/>
        </dgm:presLayoutVars>
      </dgm:prSet>
      <dgm:spPr/>
    </dgm:pt>
    <dgm:pt modelId="{7240B76C-9D62-49B4-B020-B4A56861622D}" type="pres">
      <dgm:prSet presAssocID="{1C7C90DE-2433-499D-BECB-07FF4A0EDAF9}" presName="sibTrans" presStyleLbl="sibTrans2D1" presStyleIdx="0" presStyleCnt="3" custLinFactNeighborX="57049" custLinFactNeighborY="-23549"/>
      <dgm:spPr/>
    </dgm:pt>
    <dgm:pt modelId="{2AF31369-FF38-4072-9F23-7CB037329A5F}" type="pres">
      <dgm:prSet presAssocID="{1C7C90DE-2433-499D-BECB-07FF4A0EDAF9}" presName="connectorText" presStyleLbl="sibTrans2D1" presStyleIdx="0" presStyleCnt="3"/>
      <dgm:spPr/>
    </dgm:pt>
    <dgm:pt modelId="{E23C841D-F692-444A-BA4D-327E39ADD9BB}" type="pres">
      <dgm:prSet presAssocID="{42AA85FB-D04D-4F41-A279-2E6360A39930}" presName="node" presStyleLbl="node1" presStyleIdx="1" presStyleCnt="3">
        <dgm:presLayoutVars>
          <dgm:bulletEnabled val="1"/>
        </dgm:presLayoutVars>
      </dgm:prSet>
      <dgm:spPr/>
    </dgm:pt>
    <dgm:pt modelId="{FEA43A21-AE17-4B13-BCFF-1E624485500C}" type="pres">
      <dgm:prSet presAssocID="{28707F0E-C0A3-425A-B905-55635E78DF91}" presName="sibTrans" presStyleLbl="sibTrans2D1" presStyleIdx="1" presStyleCnt="3"/>
      <dgm:spPr/>
    </dgm:pt>
    <dgm:pt modelId="{231041BA-2DC0-48CE-86BE-798455BD1576}" type="pres">
      <dgm:prSet presAssocID="{28707F0E-C0A3-425A-B905-55635E78DF91}" presName="connectorText" presStyleLbl="sibTrans2D1" presStyleIdx="1" presStyleCnt="3"/>
      <dgm:spPr/>
    </dgm:pt>
    <dgm:pt modelId="{5C8C0CB4-A992-4DD5-A7C4-4B9C83E33A88}" type="pres">
      <dgm:prSet presAssocID="{0E4776E0-5176-49D7-937B-15CBAEFD7A67}" presName="node" presStyleLbl="node1" presStyleIdx="2" presStyleCnt="3">
        <dgm:presLayoutVars>
          <dgm:bulletEnabled val="1"/>
        </dgm:presLayoutVars>
      </dgm:prSet>
      <dgm:spPr/>
    </dgm:pt>
    <dgm:pt modelId="{59C0D045-7B5F-4D30-8F10-F97D040975A6}" type="pres">
      <dgm:prSet presAssocID="{2E6DE01E-E508-46A9-BACA-54D19ACDE21E}" presName="sibTrans" presStyleLbl="sibTrans2D1" presStyleIdx="2" presStyleCnt="3" custLinFactNeighborX="-56278" custLinFactNeighborY="-23549"/>
      <dgm:spPr/>
    </dgm:pt>
    <dgm:pt modelId="{234443D6-0D4E-4A2A-ADF5-97870AF26B0C}" type="pres">
      <dgm:prSet presAssocID="{2E6DE01E-E508-46A9-BACA-54D19ACDE21E}" presName="connectorText" presStyleLbl="sibTrans2D1" presStyleIdx="2" presStyleCnt="3"/>
      <dgm:spPr/>
    </dgm:pt>
  </dgm:ptLst>
  <dgm:cxnLst>
    <dgm:cxn modelId="{0F486903-6272-4E86-BAC9-787FAEF5DAA7}" type="presOf" srcId="{F0BB1EF1-CDB7-4C57-BA7E-3F6A8F8BE24F}" destId="{E23C841D-F692-444A-BA4D-327E39ADD9BB}" srcOrd="0" destOrd="2" presId="urn:microsoft.com/office/officeart/2005/8/layout/cycle7"/>
    <dgm:cxn modelId="{D2BFBE04-02F5-4A78-87C2-1F12537A204C}" type="presOf" srcId="{7B081262-90DC-41D5-BAB3-594F9C038033}" destId="{5C8C0CB4-A992-4DD5-A7C4-4B9C83E33A88}" srcOrd="0" destOrd="1" presId="urn:microsoft.com/office/officeart/2005/8/layout/cycle7"/>
    <dgm:cxn modelId="{D2CF8814-74A9-4157-8555-54C29E543A3D}" type="presOf" srcId="{1C7C90DE-2433-499D-BECB-07FF4A0EDAF9}" destId="{7240B76C-9D62-49B4-B020-B4A56861622D}" srcOrd="0" destOrd="0" presId="urn:microsoft.com/office/officeart/2005/8/layout/cycle7"/>
    <dgm:cxn modelId="{C96A9726-9CBF-4F83-A0EB-647D7B00EB90}" type="presOf" srcId="{2E6DE01E-E508-46A9-BACA-54D19ACDE21E}" destId="{234443D6-0D4E-4A2A-ADF5-97870AF26B0C}" srcOrd="1" destOrd="0" presId="urn:microsoft.com/office/officeart/2005/8/layout/cycle7"/>
    <dgm:cxn modelId="{84E5432C-1FDE-475A-BCC0-74F94921858D}" srcId="{0E4776E0-5176-49D7-937B-15CBAEFD7A67}" destId="{7B081262-90DC-41D5-BAB3-594F9C038033}" srcOrd="0" destOrd="0" parTransId="{55374419-A07D-4EBD-B12A-6B68E6875E91}" sibTransId="{665ADB11-DBF8-4338-BA3F-F567E4205EF1}"/>
    <dgm:cxn modelId="{D7306430-8A67-495B-8170-EA8406F2DE24}" type="presOf" srcId="{ABC406EA-140F-4A33-9F1E-0A151D12B383}" destId="{E23C841D-F692-444A-BA4D-327E39ADD9BB}" srcOrd="0" destOrd="1" presId="urn:microsoft.com/office/officeart/2005/8/layout/cycle7"/>
    <dgm:cxn modelId="{90F6EB30-BC76-47D2-B9FC-65301FD19B2E}" type="presOf" srcId="{59567137-3147-4704-8126-8A36E140B2B4}" destId="{B5D84E1F-5F16-48AD-B079-16C228782176}" srcOrd="0" destOrd="1" presId="urn:microsoft.com/office/officeart/2005/8/layout/cycle7"/>
    <dgm:cxn modelId="{6FEA3D33-C63E-4DFA-8BD6-C9CD18B50B93}" type="presOf" srcId="{B691B602-4EED-4D94-B3A5-88C9B8366B09}" destId="{B5D84E1F-5F16-48AD-B079-16C228782176}" srcOrd="0" destOrd="0" presId="urn:microsoft.com/office/officeart/2005/8/layout/cycle7"/>
    <dgm:cxn modelId="{E9BA7D38-6398-4CB0-8936-133B73AF9129}" srcId="{C78B58A9-D7A2-4843-9D68-A0A43CA475C8}" destId="{0E4776E0-5176-49D7-937B-15CBAEFD7A67}" srcOrd="2" destOrd="0" parTransId="{060F7998-5F26-4205-8878-143E4281E575}" sibTransId="{2E6DE01E-E508-46A9-BACA-54D19ACDE21E}"/>
    <dgm:cxn modelId="{84B87739-4241-40F9-930A-4B693426C420}" type="presOf" srcId="{0E4776E0-5176-49D7-937B-15CBAEFD7A67}" destId="{5C8C0CB4-A992-4DD5-A7C4-4B9C83E33A88}" srcOrd="0" destOrd="0" presId="urn:microsoft.com/office/officeart/2005/8/layout/cycle7"/>
    <dgm:cxn modelId="{616F9249-8E53-47C3-AC73-80DF1D3C1A83}" type="presOf" srcId="{C78B58A9-D7A2-4843-9D68-A0A43CA475C8}" destId="{CC69F4C7-8A2F-4848-ACDD-2F5A074E2074}" srcOrd="0" destOrd="0" presId="urn:microsoft.com/office/officeart/2005/8/layout/cycle7"/>
    <dgm:cxn modelId="{CE4C766A-1D79-45D2-A5E0-840F0914AEAE}" srcId="{42AA85FB-D04D-4F41-A279-2E6360A39930}" destId="{F0BB1EF1-CDB7-4C57-BA7E-3F6A8F8BE24F}" srcOrd="1" destOrd="0" parTransId="{9344A2F6-ED77-45D3-8769-F5BFB02ADC3F}" sibTransId="{A41C84D9-DB37-4755-AACB-5604A65D2CA0}"/>
    <dgm:cxn modelId="{949E8E6C-3DB3-4F90-8C38-5B332447D381}" type="presOf" srcId="{2E6DE01E-E508-46A9-BACA-54D19ACDE21E}" destId="{59C0D045-7B5F-4D30-8F10-F97D040975A6}" srcOrd="0" destOrd="0" presId="urn:microsoft.com/office/officeart/2005/8/layout/cycle7"/>
    <dgm:cxn modelId="{469BE04D-C294-4B63-BAA1-4ABE8C10592D}" type="presOf" srcId="{28707F0E-C0A3-425A-B905-55635E78DF91}" destId="{FEA43A21-AE17-4B13-BCFF-1E624485500C}" srcOrd="0" destOrd="0" presId="urn:microsoft.com/office/officeart/2005/8/layout/cycle7"/>
    <dgm:cxn modelId="{92085654-D0C7-46AB-88A2-DBAA90165E4F}" type="presOf" srcId="{2196B853-5601-4CB5-90E8-7D571C7B57DB}" destId="{B5D84E1F-5F16-48AD-B079-16C228782176}" srcOrd="0" destOrd="2" presId="urn:microsoft.com/office/officeart/2005/8/layout/cycle7"/>
    <dgm:cxn modelId="{005D6875-F2B4-447E-95DD-A3E39DFCAC68}" type="presOf" srcId="{28707F0E-C0A3-425A-B905-55635E78DF91}" destId="{231041BA-2DC0-48CE-86BE-798455BD1576}" srcOrd="1" destOrd="0" presId="urn:microsoft.com/office/officeart/2005/8/layout/cycle7"/>
    <dgm:cxn modelId="{3FF92384-B909-4841-8E1B-BFA9DA2C78DB}" srcId="{C78B58A9-D7A2-4843-9D68-A0A43CA475C8}" destId="{B691B602-4EED-4D94-B3A5-88C9B8366B09}" srcOrd="0" destOrd="0" parTransId="{2840216A-56CD-4E5C-9B04-BE556C979414}" sibTransId="{1C7C90DE-2433-499D-BECB-07FF4A0EDAF9}"/>
    <dgm:cxn modelId="{724B2C8F-409F-41DE-895A-A2135C2C924A}" type="presOf" srcId="{1C7C90DE-2433-499D-BECB-07FF4A0EDAF9}" destId="{2AF31369-FF38-4072-9F23-7CB037329A5F}" srcOrd="1" destOrd="0" presId="urn:microsoft.com/office/officeart/2005/8/layout/cycle7"/>
    <dgm:cxn modelId="{15DFF0D0-DC6B-40B2-8FF0-D779DD525BA3}" srcId="{0E4776E0-5176-49D7-937B-15CBAEFD7A67}" destId="{052D32EB-0811-445B-9DD4-1B0E7FFE87A0}" srcOrd="1" destOrd="0" parTransId="{B2A4781E-08B1-49A7-8976-85443BDC7CEA}" sibTransId="{94FA44C1-9253-408E-A495-E3EC00A21D8C}"/>
    <dgm:cxn modelId="{765D2DD7-CEAE-4AD8-B29F-08B58864A71A}" srcId="{B691B602-4EED-4D94-B3A5-88C9B8366B09}" destId="{2196B853-5601-4CB5-90E8-7D571C7B57DB}" srcOrd="1" destOrd="0" parTransId="{8CEC607D-C374-45D3-82EA-698B999EF59A}" sibTransId="{2E58860A-11B1-4B03-8DD6-A256A8E7CC43}"/>
    <dgm:cxn modelId="{ABD38DE5-7A20-431B-825C-9025FC7C0519}" srcId="{42AA85FB-D04D-4F41-A279-2E6360A39930}" destId="{ABC406EA-140F-4A33-9F1E-0A151D12B383}" srcOrd="0" destOrd="0" parTransId="{238AA00D-A2A3-4DDB-BE98-89A4B91C0390}" sibTransId="{EA4386AC-0947-4DCB-85BC-529BCC4FE71F}"/>
    <dgm:cxn modelId="{953569EC-D2CA-4939-A751-456B8115D304}" type="presOf" srcId="{42AA85FB-D04D-4F41-A279-2E6360A39930}" destId="{E23C841D-F692-444A-BA4D-327E39ADD9BB}" srcOrd="0" destOrd="0" presId="urn:microsoft.com/office/officeart/2005/8/layout/cycle7"/>
    <dgm:cxn modelId="{73E112F0-E667-411A-89E9-A13499C80F4B}" type="presOf" srcId="{052D32EB-0811-445B-9DD4-1B0E7FFE87A0}" destId="{5C8C0CB4-A992-4DD5-A7C4-4B9C83E33A88}" srcOrd="0" destOrd="2" presId="urn:microsoft.com/office/officeart/2005/8/layout/cycle7"/>
    <dgm:cxn modelId="{F0FCF4FC-23BE-4515-88EC-67355E1DE0A0}" srcId="{C78B58A9-D7A2-4843-9D68-A0A43CA475C8}" destId="{42AA85FB-D04D-4F41-A279-2E6360A39930}" srcOrd="1" destOrd="0" parTransId="{DDD5950A-8B9B-4193-8896-D3E8BC9576E2}" sibTransId="{28707F0E-C0A3-425A-B905-55635E78DF91}"/>
    <dgm:cxn modelId="{D29DFCFE-7458-4B1F-8563-835F32DB59FD}" srcId="{B691B602-4EED-4D94-B3A5-88C9B8366B09}" destId="{59567137-3147-4704-8126-8A36E140B2B4}" srcOrd="0" destOrd="0" parTransId="{D9D87C3A-9164-48E1-B868-51024BBA3DDC}" sibTransId="{810B5E07-296A-4127-BFA0-FD51DB9BA3C5}"/>
    <dgm:cxn modelId="{2B57D020-51C4-4249-86F6-585818EFA262}" type="presParOf" srcId="{CC69F4C7-8A2F-4848-ACDD-2F5A074E2074}" destId="{B5D84E1F-5F16-48AD-B079-16C228782176}" srcOrd="0" destOrd="0" presId="urn:microsoft.com/office/officeart/2005/8/layout/cycle7"/>
    <dgm:cxn modelId="{DE3B79EA-EA63-486F-AD4C-224F25CDADD6}" type="presParOf" srcId="{CC69F4C7-8A2F-4848-ACDD-2F5A074E2074}" destId="{7240B76C-9D62-49B4-B020-B4A56861622D}" srcOrd="1" destOrd="0" presId="urn:microsoft.com/office/officeart/2005/8/layout/cycle7"/>
    <dgm:cxn modelId="{D4CDA910-70B2-4FE5-8B5D-98F2643DE10C}" type="presParOf" srcId="{7240B76C-9D62-49B4-B020-B4A56861622D}" destId="{2AF31369-FF38-4072-9F23-7CB037329A5F}" srcOrd="0" destOrd="0" presId="urn:microsoft.com/office/officeart/2005/8/layout/cycle7"/>
    <dgm:cxn modelId="{92019BF9-2333-463B-AB15-BAB78ABC3797}" type="presParOf" srcId="{CC69F4C7-8A2F-4848-ACDD-2F5A074E2074}" destId="{E23C841D-F692-444A-BA4D-327E39ADD9BB}" srcOrd="2" destOrd="0" presId="urn:microsoft.com/office/officeart/2005/8/layout/cycle7"/>
    <dgm:cxn modelId="{60D59D84-5782-499D-8816-D701E31B1179}" type="presParOf" srcId="{CC69F4C7-8A2F-4848-ACDD-2F5A074E2074}" destId="{FEA43A21-AE17-4B13-BCFF-1E624485500C}" srcOrd="3" destOrd="0" presId="urn:microsoft.com/office/officeart/2005/8/layout/cycle7"/>
    <dgm:cxn modelId="{F85695C3-E302-4C51-856E-81F2C4CEC986}" type="presParOf" srcId="{FEA43A21-AE17-4B13-BCFF-1E624485500C}" destId="{231041BA-2DC0-48CE-86BE-798455BD1576}" srcOrd="0" destOrd="0" presId="urn:microsoft.com/office/officeart/2005/8/layout/cycle7"/>
    <dgm:cxn modelId="{8B0F9687-987A-42C7-AB0A-D3BF31DC34E0}" type="presParOf" srcId="{CC69F4C7-8A2F-4848-ACDD-2F5A074E2074}" destId="{5C8C0CB4-A992-4DD5-A7C4-4B9C83E33A88}" srcOrd="4" destOrd="0" presId="urn:microsoft.com/office/officeart/2005/8/layout/cycle7"/>
    <dgm:cxn modelId="{441D1C83-855F-4BD2-AC11-61DB925C27D7}" type="presParOf" srcId="{CC69F4C7-8A2F-4848-ACDD-2F5A074E2074}" destId="{59C0D045-7B5F-4D30-8F10-F97D040975A6}" srcOrd="5" destOrd="0" presId="urn:microsoft.com/office/officeart/2005/8/layout/cycle7"/>
    <dgm:cxn modelId="{7C996909-D03E-49A4-A0D0-8C06F8E88994}" type="presParOf" srcId="{59C0D045-7B5F-4D30-8F10-F97D040975A6}" destId="{234443D6-0D4E-4A2A-ADF5-97870AF26B0C}"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78B58A9-D7A2-4843-9D68-A0A43CA475C8}"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sv-SE"/>
        </a:p>
      </dgm:t>
    </dgm:pt>
    <dgm:pt modelId="{B691B602-4EED-4D94-B3A5-88C9B8366B09}">
      <dgm:prSet phldrT="[Text]"/>
      <dgm:spPr>
        <a:solidFill>
          <a:schemeClr val="accent3"/>
        </a:solidFill>
      </dgm:spPr>
      <dgm:t>
        <a:bodyPr/>
        <a:lstStyle/>
        <a:p>
          <a:pPr algn="ctr"/>
          <a:r>
            <a:rPr lang="sv-SE" dirty="0"/>
            <a:t>Medlemmar</a:t>
          </a:r>
        </a:p>
      </dgm:t>
    </dgm:pt>
    <dgm:pt modelId="{2840216A-56CD-4E5C-9B04-BE556C979414}" type="parTrans" cxnId="{3FF92384-B909-4841-8E1B-BFA9DA2C78DB}">
      <dgm:prSet/>
      <dgm:spPr/>
      <dgm:t>
        <a:bodyPr/>
        <a:lstStyle/>
        <a:p>
          <a:endParaRPr lang="sv-SE"/>
        </a:p>
      </dgm:t>
    </dgm:pt>
    <dgm:pt modelId="{1C7C90DE-2433-499D-BECB-07FF4A0EDAF9}" type="sibTrans" cxnId="{3FF92384-B909-4841-8E1B-BFA9DA2C78DB}">
      <dgm:prSet/>
      <dgm:spPr>
        <a:solidFill>
          <a:srgbClr val="00B050"/>
        </a:solidFill>
      </dgm:spPr>
      <dgm:t>
        <a:bodyPr/>
        <a:lstStyle/>
        <a:p>
          <a:endParaRPr lang="sv-SE"/>
        </a:p>
      </dgm:t>
    </dgm:pt>
    <dgm:pt modelId="{42AA85FB-D04D-4F41-A279-2E6360A39930}">
      <dgm:prSet phldrT="[Text]"/>
      <dgm:spPr>
        <a:solidFill>
          <a:schemeClr val="accent6"/>
        </a:solidFill>
      </dgm:spPr>
      <dgm:t>
        <a:bodyPr/>
        <a:lstStyle/>
        <a:p>
          <a:pPr algn="ctr"/>
          <a:r>
            <a:rPr lang="sv-SE" dirty="0"/>
            <a:t>Förtroendevalda</a:t>
          </a:r>
        </a:p>
      </dgm:t>
    </dgm:pt>
    <dgm:pt modelId="{DDD5950A-8B9B-4193-8896-D3E8BC9576E2}" type="parTrans" cxnId="{F0FCF4FC-23BE-4515-88EC-67355E1DE0A0}">
      <dgm:prSet/>
      <dgm:spPr/>
      <dgm:t>
        <a:bodyPr/>
        <a:lstStyle/>
        <a:p>
          <a:endParaRPr lang="sv-SE"/>
        </a:p>
      </dgm:t>
    </dgm:pt>
    <dgm:pt modelId="{28707F0E-C0A3-425A-B905-55635E78DF91}" type="sibTrans" cxnId="{F0FCF4FC-23BE-4515-88EC-67355E1DE0A0}">
      <dgm:prSet/>
      <dgm:spPr/>
      <dgm:t>
        <a:bodyPr/>
        <a:lstStyle/>
        <a:p>
          <a:endParaRPr lang="sv-SE"/>
        </a:p>
      </dgm:t>
    </dgm:pt>
    <dgm:pt modelId="{0E4776E0-5176-49D7-937B-15CBAEFD7A67}">
      <dgm:prSet phldrT="[Text]"/>
      <dgm:spPr>
        <a:solidFill>
          <a:schemeClr val="accent5">
            <a:lumMod val="75000"/>
          </a:schemeClr>
        </a:solidFill>
      </dgm:spPr>
      <dgm:t>
        <a:bodyPr/>
        <a:lstStyle/>
        <a:p>
          <a:pPr algn="ctr"/>
          <a:r>
            <a:rPr lang="sv-SE" dirty="0"/>
            <a:t>Partsrelation</a:t>
          </a:r>
        </a:p>
      </dgm:t>
    </dgm:pt>
    <dgm:pt modelId="{060F7998-5F26-4205-8878-143E4281E575}" type="parTrans" cxnId="{E9BA7D38-6398-4CB0-8936-133B73AF9129}">
      <dgm:prSet/>
      <dgm:spPr/>
      <dgm:t>
        <a:bodyPr/>
        <a:lstStyle/>
        <a:p>
          <a:endParaRPr lang="sv-SE"/>
        </a:p>
      </dgm:t>
    </dgm:pt>
    <dgm:pt modelId="{2E6DE01E-E508-46A9-BACA-54D19ACDE21E}" type="sibTrans" cxnId="{E9BA7D38-6398-4CB0-8936-133B73AF9129}">
      <dgm:prSet/>
      <dgm:spPr/>
      <dgm:t>
        <a:bodyPr/>
        <a:lstStyle/>
        <a:p>
          <a:endParaRPr lang="sv-SE"/>
        </a:p>
      </dgm:t>
    </dgm:pt>
    <dgm:pt modelId="{59567137-3147-4704-8126-8A36E140B2B4}">
      <dgm:prSet/>
      <dgm:spPr>
        <a:solidFill>
          <a:schemeClr val="accent3"/>
        </a:solidFill>
      </dgm:spPr>
      <dgm:t>
        <a:bodyPr/>
        <a:lstStyle/>
        <a:p>
          <a:pPr algn="ctr"/>
          <a:r>
            <a:rPr lang="sv-SE" dirty="0"/>
            <a:t>Många</a:t>
          </a:r>
        </a:p>
      </dgm:t>
    </dgm:pt>
    <dgm:pt modelId="{D9D87C3A-9164-48E1-B868-51024BBA3DDC}" type="parTrans" cxnId="{D29DFCFE-7458-4B1F-8563-835F32DB59FD}">
      <dgm:prSet/>
      <dgm:spPr/>
      <dgm:t>
        <a:bodyPr/>
        <a:lstStyle/>
        <a:p>
          <a:endParaRPr lang="sv-SE"/>
        </a:p>
      </dgm:t>
    </dgm:pt>
    <dgm:pt modelId="{810B5E07-296A-4127-BFA0-FD51DB9BA3C5}" type="sibTrans" cxnId="{D29DFCFE-7458-4B1F-8563-835F32DB59FD}">
      <dgm:prSet/>
      <dgm:spPr/>
      <dgm:t>
        <a:bodyPr/>
        <a:lstStyle/>
        <a:p>
          <a:endParaRPr lang="sv-SE"/>
        </a:p>
      </dgm:t>
    </dgm:pt>
    <dgm:pt modelId="{2196B853-5601-4CB5-90E8-7D571C7B57DB}">
      <dgm:prSet/>
      <dgm:spPr>
        <a:solidFill>
          <a:schemeClr val="accent3"/>
        </a:solidFill>
      </dgm:spPr>
      <dgm:t>
        <a:bodyPr/>
        <a:lstStyle/>
        <a:p>
          <a:pPr algn="ctr"/>
          <a:r>
            <a:rPr lang="sv-SE" dirty="0"/>
            <a:t>Aktiva</a:t>
          </a:r>
        </a:p>
      </dgm:t>
    </dgm:pt>
    <dgm:pt modelId="{8CEC607D-C374-45D3-82EA-698B999EF59A}" type="parTrans" cxnId="{765D2DD7-CEAE-4AD8-B29F-08B58864A71A}">
      <dgm:prSet/>
      <dgm:spPr/>
      <dgm:t>
        <a:bodyPr/>
        <a:lstStyle/>
        <a:p>
          <a:endParaRPr lang="sv-SE"/>
        </a:p>
      </dgm:t>
    </dgm:pt>
    <dgm:pt modelId="{2E58860A-11B1-4B03-8DD6-A256A8E7CC43}" type="sibTrans" cxnId="{765D2DD7-CEAE-4AD8-B29F-08B58864A71A}">
      <dgm:prSet/>
      <dgm:spPr/>
      <dgm:t>
        <a:bodyPr/>
        <a:lstStyle/>
        <a:p>
          <a:endParaRPr lang="sv-SE"/>
        </a:p>
      </dgm:t>
    </dgm:pt>
    <dgm:pt modelId="{ABC406EA-140F-4A33-9F1E-0A151D12B383}">
      <dgm:prSet phldrT="[Text]"/>
      <dgm:spPr>
        <a:solidFill>
          <a:schemeClr val="accent6"/>
        </a:solidFill>
      </dgm:spPr>
      <dgm:t>
        <a:bodyPr/>
        <a:lstStyle/>
        <a:p>
          <a:pPr algn="ctr"/>
          <a:r>
            <a:rPr lang="sv-SE" dirty="0"/>
            <a:t>Kompetenta</a:t>
          </a:r>
        </a:p>
      </dgm:t>
    </dgm:pt>
    <dgm:pt modelId="{238AA00D-A2A3-4DDB-BE98-89A4B91C0390}" type="parTrans" cxnId="{ABD38DE5-7A20-431B-825C-9025FC7C0519}">
      <dgm:prSet/>
      <dgm:spPr/>
      <dgm:t>
        <a:bodyPr/>
        <a:lstStyle/>
        <a:p>
          <a:endParaRPr lang="sv-SE"/>
        </a:p>
      </dgm:t>
    </dgm:pt>
    <dgm:pt modelId="{EA4386AC-0947-4DCB-85BC-529BCC4FE71F}" type="sibTrans" cxnId="{ABD38DE5-7A20-431B-825C-9025FC7C0519}">
      <dgm:prSet/>
      <dgm:spPr/>
      <dgm:t>
        <a:bodyPr/>
        <a:lstStyle/>
        <a:p>
          <a:endParaRPr lang="sv-SE"/>
        </a:p>
      </dgm:t>
    </dgm:pt>
    <dgm:pt modelId="{F0BB1EF1-CDB7-4C57-BA7E-3F6A8F8BE24F}">
      <dgm:prSet phldrT="[Text]"/>
      <dgm:spPr>
        <a:solidFill>
          <a:schemeClr val="accent6"/>
        </a:solidFill>
      </dgm:spPr>
      <dgm:t>
        <a:bodyPr/>
        <a:lstStyle/>
        <a:p>
          <a:pPr algn="ctr"/>
          <a:r>
            <a:rPr lang="sv-SE" dirty="0"/>
            <a:t>Engagerade</a:t>
          </a:r>
        </a:p>
      </dgm:t>
    </dgm:pt>
    <dgm:pt modelId="{9344A2F6-ED77-45D3-8769-F5BFB02ADC3F}" type="parTrans" cxnId="{CE4C766A-1D79-45D2-A5E0-840F0914AEAE}">
      <dgm:prSet/>
      <dgm:spPr/>
      <dgm:t>
        <a:bodyPr/>
        <a:lstStyle/>
        <a:p>
          <a:endParaRPr lang="sv-SE"/>
        </a:p>
      </dgm:t>
    </dgm:pt>
    <dgm:pt modelId="{A41C84D9-DB37-4755-AACB-5604A65D2CA0}" type="sibTrans" cxnId="{CE4C766A-1D79-45D2-A5E0-840F0914AEAE}">
      <dgm:prSet/>
      <dgm:spPr/>
      <dgm:t>
        <a:bodyPr/>
        <a:lstStyle/>
        <a:p>
          <a:endParaRPr lang="sv-SE"/>
        </a:p>
      </dgm:t>
    </dgm:pt>
    <dgm:pt modelId="{7B081262-90DC-41D5-BAB3-594F9C038033}">
      <dgm:prSet phldrT="[Text]"/>
      <dgm:spPr>
        <a:solidFill>
          <a:schemeClr val="accent5">
            <a:lumMod val="75000"/>
          </a:schemeClr>
        </a:solidFill>
      </dgm:spPr>
      <dgm:t>
        <a:bodyPr/>
        <a:lstStyle/>
        <a:p>
          <a:pPr algn="ctr"/>
          <a:r>
            <a:rPr lang="sv-SE" dirty="0"/>
            <a:t>Klimat</a:t>
          </a:r>
        </a:p>
      </dgm:t>
    </dgm:pt>
    <dgm:pt modelId="{55374419-A07D-4EBD-B12A-6B68E6875E91}" type="parTrans" cxnId="{84E5432C-1FDE-475A-BCC0-74F94921858D}">
      <dgm:prSet/>
      <dgm:spPr/>
      <dgm:t>
        <a:bodyPr/>
        <a:lstStyle/>
        <a:p>
          <a:endParaRPr lang="sv-SE"/>
        </a:p>
      </dgm:t>
    </dgm:pt>
    <dgm:pt modelId="{665ADB11-DBF8-4338-BA3F-F567E4205EF1}" type="sibTrans" cxnId="{84E5432C-1FDE-475A-BCC0-74F94921858D}">
      <dgm:prSet/>
      <dgm:spPr/>
      <dgm:t>
        <a:bodyPr/>
        <a:lstStyle/>
        <a:p>
          <a:endParaRPr lang="sv-SE"/>
        </a:p>
      </dgm:t>
    </dgm:pt>
    <dgm:pt modelId="{052D32EB-0811-445B-9DD4-1B0E7FFE87A0}">
      <dgm:prSet phldrT="[Text]"/>
      <dgm:spPr>
        <a:solidFill>
          <a:schemeClr val="accent5">
            <a:lumMod val="75000"/>
          </a:schemeClr>
        </a:solidFill>
      </dgm:spPr>
      <dgm:t>
        <a:bodyPr/>
        <a:lstStyle/>
        <a:p>
          <a:pPr algn="ctr"/>
          <a:r>
            <a:rPr lang="sv-SE" dirty="0"/>
            <a:t>Struktur</a:t>
          </a:r>
        </a:p>
      </dgm:t>
    </dgm:pt>
    <dgm:pt modelId="{B2A4781E-08B1-49A7-8976-85443BDC7CEA}" type="parTrans" cxnId="{15DFF0D0-DC6B-40B2-8FF0-D779DD525BA3}">
      <dgm:prSet/>
      <dgm:spPr/>
      <dgm:t>
        <a:bodyPr/>
        <a:lstStyle/>
        <a:p>
          <a:endParaRPr lang="sv-SE"/>
        </a:p>
      </dgm:t>
    </dgm:pt>
    <dgm:pt modelId="{94FA44C1-9253-408E-A495-E3EC00A21D8C}" type="sibTrans" cxnId="{15DFF0D0-DC6B-40B2-8FF0-D779DD525BA3}">
      <dgm:prSet/>
      <dgm:spPr/>
      <dgm:t>
        <a:bodyPr/>
        <a:lstStyle/>
        <a:p>
          <a:endParaRPr lang="sv-SE"/>
        </a:p>
      </dgm:t>
    </dgm:pt>
    <dgm:pt modelId="{CC69F4C7-8A2F-4848-ACDD-2F5A074E2074}" type="pres">
      <dgm:prSet presAssocID="{C78B58A9-D7A2-4843-9D68-A0A43CA475C8}" presName="Name0" presStyleCnt="0">
        <dgm:presLayoutVars>
          <dgm:dir/>
          <dgm:resizeHandles val="exact"/>
        </dgm:presLayoutVars>
      </dgm:prSet>
      <dgm:spPr/>
    </dgm:pt>
    <dgm:pt modelId="{B5D84E1F-5F16-48AD-B079-16C228782176}" type="pres">
      <dgm:prSet presAssocID="{B691B602-4EED-4D94-B3A5-88C9B8366B09}" presName="node" presStyleLbl="node1" presStyleIdx="0" presStyleCnt="3" custRadScaleRad="89610">
        <dgm:presLayoutVars>
          <dgm:bulletEnabled val="1"/>
        </dgm:presLayoutVars>
      </dgm:prSet>
      <dgm:spPr/>
    </dgm:pt>
    <dgm:pt modelId="{7240B76C-9D62-49B4-B020-B4A56861622D}" type="pres">
      <dgm:prSet presAssocID="{1C7C90DE-2433-499D-BECB-07FF4A0EDAF9}" presName="sibTrans" presStyleLbl="sibTrans2D1" presStyleIdx="0" presStyleCnt="3" custLinFactNeighborX="57049" custLinFactNeighborY="-23549"/>
      <dgm:spPr/>
    </dgm:pt>
    <dgm:pt modelId="{2AF31369-FF38-4072-9F23-7CB037329A5F}" type="pres">
      <dgm:prSet presAssocID="{1C7C90DE-2433-499D-BECB-07FF4A0EDAF9}" presName="connectorText" presStyleLbl="sibTrans2D1" presStyleIdx="0" presStyleCnt="3"/>
      <dgm:spPr/>
    </dgm:pt>
    <dgm:pt modelId="{E23C841D-F692-444A-BA4D-327E39ADD9BB}" type="pres">
      <dgm:prSet presAssocID="{42AA85FB-D04D-4F41-A279-2E6360A39930}" presName="node" presStyleLbl="node1" presStyleIdx="1" presStyleCnt="3">
        <dgm:presLayoutVars>
          <dgm:bulletEnabled val="1"/>
        </dgm:presLayoutVars>
      </dgm:prSet>
      <dgm:spPr/>
    </dgm:pt>
    <dgm:pt modelId="{FEA43A21-AE17-4B13-BCFF-1E624485500C}" type="pres">
      <dgm:prSet presAssocID="{28707F0E-C0A3-425A-B905-55635E78DF91}" presName="sibTrans" presStyleLbl="sibTrans2D1" presStyleIdx="1" presStyleCnt="3"/>
      <dgm:spPr/>
    </dgm:pt>
    <dgm:pt modelId="{231041BA-2DC0-48CE-86BE-798455BD1576}" type="pres">
      <dgm:prSet presAssocID="{28707F0E-C0A3-425A-B905-55635E78DF91}" presName="connectorText" presStyleLbl="sibTrans2D1" presStyleIdx="1" presStyleCnt="3"/>
      <dgm:spPr/>
    </dgm:pt>
    <dgm:pt modelId="{5C8C0CB4-A992-4DD5-A7C4-4B9C83E33A88}" type="pres">
      <dgm:prSet presAssocID="{0E4776E0-5176-49D7-937B-15CBAEFD7A67}" presName="node" presStyleLbl="node1" presStyleIdx="2" presStyleCnt="3">
        <dgm:presLayoutVars>
          <dgm:bulletEnabled val="1"/>
        </dgm:presLayoutVars>
      </dgm:prSet>
      <dgm:spPr/>
    </dgm:pt>
    <dgm:pt modelId="{59C0D045-7B5F-4D30-8F10-F97D040975A6}" type="pres">
      <dgm:prSet presAssocID="{2E6DE01E-E508-46A9-BACA-54D19ACDE21E}" presName="sibTrans" presStyleLbl="sibTrans2D1" presStyleIdx="2" presStyleCnt="3" custLinFactNeighborX="-56278" custLinFactNeighborY="-23549"/>
      <dgm:spPr/>
    </dgm:pt>
    <dgm:pt modelId="{234443D6-0D4E-4A2A-ADF5-97870AF26B0C}" type="pres">
      <dgm:prSet presAssocID="{2E6DE01E-E508-46A9-BACA-54D19ACDE21E}" presName="connectorText" presStyleLbl="sibTrans2D1" presStyleIdx="2" presStyleCnt="3"/>
      <dgm:spPr/>
    </dgm:pt>
  </dgm:ptLst>
  <dgm:cxnLst>
    <dgm:cxn modelId="{0F486903-6272-4E86-BAC9-787FAEF5DAA7}" type="presOf" srcId="{F0BB1EF1-CDB7-4C57-BA7E-3F6A8F8BE24F}" destId="{E23C841D-F692-444A-BA4D-327E39ADD9BB}" srcOrd="0" destOrd="2" presId="urn:microsoft.com/office/officeart/2005/8/layout/cycle7"/>
    <dgm:cxn modelId="{D2BFBE04-02F5-4A78-87C2-1F12537A204C}" type="presOf" srcId="{7B081262-90DC-41D5-BAB3-594F9C038033}" destId="{5C8C0CB4-A992-4DD5-A7C4-4B9C83E33A88}" srcOrd="0" destOrd="1" presId="urn:microsoft.com/office/officeart/2005/8/layout/cycle7"/>
    <dgm:cxn modelId="{D2CF8814-74A9-4157-8555-54C29E543A3D}" type="presOf" srcId="{1C7C90DE-2433-499D-BECB-07FF4A0EDAF9}" destId="{7240B76C-9D62-49B4-B020-B4A56861622D}" srcOrd="0" destOrd="0" presId="urn:microsoft.com/office/officeart/2005/8/layout/cycle7"/>
    <dgm:cxn modelId="{C96A9726-9CBF-4F83-A0EB-647D7B00EB90}" type="presOf" srcId="{2E6DE01E-E508-46A9-BACA-54D19ACDE21E}" destId="{234443D6-0D4E-4A2A-ADF5-97870AF26B0C}" srcOrd="1" destOrd="0" presId="urn:microsoft.com/office/officeart/2005/8/layout/cycle7"/>
    <dgm:cxn modelId="{84E5432C-1FDE-475A-BCC0-74F94921858D}" srcId="{0E4776E0-5176-49D7-937B-15CBAEFD7A67}" destId="{7B081262-90DC-41D5-BAB3-594F9C038033}" srcOrd="0" destOrd="0" parTransId="{55374419-A07D-4EBD-B12A-6B68E6875E91}" sibTransId="{665ADB11-DBF8-4338-BA3F-F567E4205EF1}"/>
    <dgm:cxn modelId="{D7306430-8A67-495B-8170-EA8406F2DE24}" type="presOf" srcId="{ABC406EA-140F-4A33-9F1E-0A151D12B383}" destId="{E23C841D-F692-444A-BA4D-327E39ADD9BB}" srcOrd="0" destOrd="1" presId="urn:microsoft.com/office/officeart/2005/8/layout/cycle7"/>
    <dgm:cxn modelId="{90F6EB30-BC76-47D2-B9FC-65301FD19B2E}" type="presOf" srcId="{59567137-3147-4704-8126-8A36E140B2B4}" destId="{B5D84E1F-5F16-48AD-B079-16C228782176}" srcOrd="0" destOrd="1" presId="urn:microsoft.com/office/officeart/2005/8/layout/cycle7"/>
    <dgm:cxn modelId="{6FEA3D33-C63E-4DFA-8BD6-C9CD18B50B93}" type="presOf" srcId="{B691B602-4EED-4D94-B3A5-88C9B8366B09}" destId="{B5D84E1F-5F16-48AD-B079-16C228782176}" srcOrd="0" destOrd="0" presId="urn:microsoft.com/office/officeart/2005/8/layout/cycle7"/>
    <dgm:cxn modelId="{E9BA7D38-6398-4CB0-8936-133B73AF9129}" srcId="{C78B58A9-D7A2-4843-9D68-A0A43CA475C8}" destId="{0E4776E0-5176-49D7-937B-15CBAEFD7A67}" srcOrd="2" destOrd="0" parTransId="{060F7998-5F26-4205-8878-143E4281E575}" sibTransId="{2E6DE01E-E508-46A9-BACA-54D19ACDE21E}"/>
    <dgm:cxn modelId="{84B87739-4241-40F9-930A-4B693426C420}" type="presOf" srcId="{0E4776E0-5176-49D7-937B-15CBAEFD7A67}" destId="{5C8C0CB4-A992-4DD5-A7C4-4B9C83E33A88}" srcOrd="0" destOrd="0" presId="urn:microsoft.com/office/officeart/2005/8/layout/cycle7"/>
    <dgm:cxn modelId="{616F9249-8E53-47C3-AC73-80DF1D3C1A83}" type="presOf" srcId="{C78B58A9-D7A2-4843-9D68-A0A43CA475C8}" destId="{CC69F4C7-8A2F-4848-ACDD-2F5A074E2074}" srcOrd="0" destOrd="0" presId="urn:microsoft.com/office/officeart/2005/8/layout/cycle7"/>
    <dgm:cxn modelId="{CE4C766A-1D79-45D2-A5E0-840F0914AEAE}" srcId="{42AA85FB-D04D-4F41-A279-2E6360A39930}" destId="{F0BB1EF1-CDB7-4C57-BA7E-3F6A8F8BE24F}" srcOrd="1" destOrd="0" parTransId="{9344A2F6-ED77-45D3-8769-F5BFB02ADC3F}" sibTransId="{A41C84D9-DB37-4755-AACB-5604A65D2CA0}"/>
    <dgm:cxn modelId="{949E8E6C-3DB3-4F90-8C38-5B332447D381}" type="presOf" srcId="{2E6DE01E-E508-46A9-BACA-54D19ACDE21E}" destId="{59C0D045-7B5F-4D30-8F10-F97D040975A6}" srcOrd="0" destOrd="0" presId="urn:microsoft.com/office/officeart/2005/8/layout/cycle7"/>
    <dgm:cxn modelId="{469BE04D-C294-4B63-BAA1-4ABE8C10592D}" type="presOf" srcId="{28707F0E-C0A3-425A-B905-55635E78DF91}" destId="{FEA43A21-AE17-4B13-BCFF-1E624485500C}" srcOrd="0" destOrd="0" presId="urn:microsoft.com/office/officeart/2005/8/layout/cycle7"/>
    <dgm:cxn modelId="{92085654-D0C7-46AB-88A2-DBAA90165E4F}" type="presOf" srcId="{2196B853-5601-4CB5-90E8-7D571C7B57DB}" destId="{B5D84E1F-5F16-48AD-B079-16C228782176}" srcOrd="0" destOrd="2" presId="urn:microsoft.com/office/officeart/2005/8/layout/cycle7"/>
    <dgm:cxn modelId="{005D6875-F2B4-447E-95DD-A3E39DFCAC68}" type="presOf" srcId="{28707F0E-C0A3-425A-B905-55635E78DF91}" destId="{231041BA-2DC0-48CE-86BE-798455BD1576}" srcOrd="1" destOrd="0" presId="urn:microsoft.com/office/officeart/2005/8/layout/cycle7"/>
    <dgm:cxn modelId="{3FF92384-B909-4841-8E1B-BFA9DA2C78DB}" srcId="{C78B58A9-D7A2-4843-9D68-A0A43CA475C8}" destId="{B691B602-4EED-4D94-B3A5-88C9B8366B09}" srcOrd="0" destOrd="0" parTransId="{2840216A-56CD-4E5C-9B04-BE556C979414}" sibTransId="{1C7C90DE-2433-499D-BECB-07FF4A0EDAF9}"/>
    <dgm:cxn modelId="{724B2C8F-409F-41DE-895A-A2135C2C924A}" type="presOf" srcId="{1C7C90DE-2433-499D-BECB-07FF4A0EDAF9}" destId="{2AF31369-FF38-4072-9F23-7CB037329A5F}" srcOrd="1" destOrd="0" presId="urn:microsoft.com/office/officeart/2005/8/layout/cycle7"/>
    <dgm:cxn modelId="{15DFF0D0-DC6B-40B2-8FF0-D779DD525BA3}" srcId="{0E4776E0-5176-49D7-937B-15CBAEFD7A67}" destId="{052D32EB-0811-445B-9DD4-1B0E7FFE87A0}" srcOrd="1" destOrd="0" parTransId="{B2A4781E-08B1-49A7-8976-85443BDC7CEA}" sibTransId="{94FA44C1-9253-408E-A495-E3EC00A21D8C}"/>
    <dgm:cxn modelId="{765D2DD7-CEAE-4AD8-B29F-08B58864A71A}" srcId="{B691B602-4EED-4D94-B3A5-88C9B8366B09}" destId="{2196B853-5601-4CB5-90E8-7D571C7B57DB}" srcOrd="1" destOrd="0" parTransId="{8CEC607D-C374-45D3-82EA-698B999EF59A}" sibTransId="{2E58860A-11B1-4B03-8DD6-A256A8E7CC43}"/>
    <dgm:cxn modelId="{ABD38DE5-7A20-431B-825C-9025FC7C0519}" srcId="{42AA85FB-D04D-4F41-A279-2E6360A39930}" destId="{ABC406EA-140F-4A33-9F1E-0A151D12B383}" srcOrd="0" destOrd="0" parTransId="{238AA00D-A2A3-4DDB-BE98-89A4B91C0390}" sibTransId="{EA4386AC-0947-4DCB-85BC-529BCC4FE71F}"/>
    <dgm:cxn modelId="{953569EC-D2CA-4939-A751-456B8115D304}" type="presOf" srcId="{42AA85FB-D04D-4F41-A279-2E6360A39930}" destId="{E23C841D-F692-444A-BA4D-327E39ADD9BB}" srcOrd="0" destOrd="0" presId="urn:microsoft.com/office/officeart/2005/8/layout/cycle7"/>
    <dgm:cxn modelId="{73E112F0-E667-411A-89E9-A13499C80F4B}" type="presOf" srcId="{052D32EB-0811-445B-9DD4-1B0E7FFE87A0}" destId="{5C8C0CB4-A992-4DD5-A7C4-4B9C83E33A88}" srcOrd="0" destOrd="2" presId="urn:microsoft.com/office/officeart/2005/8/layout/cycle7"/>
    <dgm:cxn modelId="{F0FCF4FC-23BE-4515-88EC-67355E1DE0A0}" srcId="{C78B58A9-D7A2-4843-9D68-A0A43CA475C8}" destId="{42AA85FB-D04D-4F41-A279-2E6360A39930}" srcOrd="1" destOrd="0" parTransId="{DDD5950A-8B9B-4193-8896-D3E8BC9576E2}" sibTransId="{28707F0E-C0A3-425A-B905-55635E78DF91}"/>
    <dgm:cxn modelId="{D29DFCFE-7458-4B1F-8563-835F32DB59FD}" srcId="{B691B602-4EED-4D94-B3A5-88C9B8366B09}" destId="{59567137-3147-4704-8126-8A36E140B2B4}" srcOrd="0" destOrd="0" parTransId="{D9D87C3A-9164-48E1-B868-51024BBA3DDC}" sibTransId="{810B5E07-296A-4127-BFA0-FD51DB9BA3C5}"/>
    <dgm:cxn modelId="{2B57D020-51C4-4249-86F6-585818EFA262}" type="presParOf" srcId="{CC69F4C7-8A2F-4848-ACDD-2F5A074E2074}" destId="{B5D84E1F-5F16-48AD-B079-16C228782176}" srcOrd="0" destOrd="0" presId="urn:microsoft.com/office/officeart/2005/8/layout/cycle7"/>
    <dgm:cxn modelId="{DE3B79EA-EA63-486F-AD4C-224F25CDADD6}" type="presParOf" srcId="{CC69F4C7-8A2F-4848-ACDD-2F5A074E2074}" destId="{7240B76C-9D62-49B4-B020-B4A56861622D}" srcOrd="1" destOrd="0" presId="urn:microsoft.com/office/officeart/2005/8/layout/cycle7"/>
    <dgm:cxn modelId="{D4CDA910-70B2-4FE5-8B5D-98F2643DE10C}" type="presParOf" srcId="{7240B76C-9D62-49B4-B020-B4A56861622D}" destId="{2AF31369-FF38-4072-9F23-7CB037329A5F}" srcOrd="0" destOrd="0" presId="urn:microsoft.com/office/officeart/2005/8/layout/cycle7"/>
    <dgm:cxn modelId="{92019BF9-2333-463B-AB15-BAB78ABC3797}" type="presParOf" srcId="{CC69F4C7-8A2F-4848-ACDD-2F5A074E2074}" destId="{E23C841D-F692-444A-BA4D-327E39ADD9BB}" srcOrd="2" destOrd="0" presId="urn:microsoft.com/office/officeart/2005/8/layout/cycle7"/>
    <dgm:cxn modelId="{60D59D84-5782-499D-8816-D701E31B1179}" type="presParOf" srcId="{CC69F4C7-8A2F-4848-ACDD-2F5A074E2074}" destId="{FEA43A21-AE17-4B13-BCFF-1E624485500C}" srcOrd="3" destOrd="0" presId="urn:microsoft.com/office/officeart/2005/8/layout/cycle7"/>
    <dgm:cxn modelId="{F85695C3-E302-4C51-856E-81F2C4CEC986}" type="presParOf" srcId="{FEA43A21-AE17-4B13-BCFF-1E624485500C}" destId="{231041BA-2DC0-48CE-86BE-798455BD1576}" srcOrd="0" destOrd="0" presId="urn:microsoft.com/office/officeart/2005/8/layout/cycle7"/>
    <dgm:cxn modelId="{8B0F9687-987A-42C7-AB0A-D3BF31DC34E0}" type="presParOf" srcId="{CC69F4C7-8A2F-4848-ACDD-2F5A074E2074}" destId="{5C8C0CB4-A992-4DD5-A7C4-4B9C83E33A88}" srcOrd="4" destOrd="0" presId="urn:microsoft.com/office/officeart/2005/8/layout/cycle7"/>
    <dgm:cxn modelId="{441D1C83-855F-4BD2-AC11-61DB925C27D7}" type="presParOf" srcId="{CC69F4C7-8A2F-4848-ACDD-2F5A074E2074}" destId="{59C0D045-7B5F-4D30-8F10-F97D040975A6}" srcOrd="5" destOrd="0" presId="urn:microsoft.com/office/officeart/2005/8/layout/cycle7"/>
    <dgm:cxn modelId="{7C996909-D03E-49A4-A0D0-8C06F8E88994}" type="presParOf" srcId="{59C0D045-7B5F-4D30-8F10-F97D040975A6}" destId="{234443D6-0D4E-4A2A-ADF5-97870AF26B0C}"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490066E-0497-4DAD-A074-BEF5B0126E65}" type="doc">
      <dgm:prSet loTypeId="urn:microsoft.com/office/officeart/2005/8/layout/pList2" loCatId="picture" qsTypeId="urn:microsoft.com/office/officeart/2005/8/quickstyle/simple1" qsCatId="simple" csTypeId="urn:microsoft.com/office/officeart/2005/8/colors/colorful2" csCatId="colorful" phldr="1"/>
      <dgm:spPr/>
      <dgm:t>
        <a:bodyPr/>
        <a:lstStyle/>
        <a:p>
          <a:endParaRPr lang="sv-SE"/>
        </a:p>
      </dgm:t>
    </dgm:pt>
    <dgm:pt modelId="{6F8B82AE-C33D-431D-AAB0-1058EC572FF0}">
      <dgm:prSet phldrT="[Text]" custT="1"/>
      <dgm:spPr/>
      <dgm:t>
        <a:bodyPr/>
        <a:lstStyle/>
        <a:p>
          <a:r>
            <a:rPr lang="sv-SE" sz="2000" dirty="0"/>
            <a:t>Medlemsmöte om det goda arbetslivet </a:t>
          </a:r>
        </a:p>
        <a:p>
          <a:r>
            <a:rPr lang="sv-SE" sz="1600" dirty="0"/>
            <a:t>Miniworkshop på arbetsplatsen där ni identifierar era utvecklingsområden utifrån medlemmarnas upplevelse och behov</a:t>
          </a:r>
          <a:endParaRPr lang="sv-SE" sz="1400" dirty="0"/>
        </a:p>
      </dgm:t>
    </dgm:pt>
    <dgm:pt modelId="{647681AD-9D84-42FD-9106-D4E035A34D48}" type="parTrans" cxnId="{54C4575A-CF5D-42FB-887E-328C285B6DCF}">
      <dgm:prSet/>
      <dgm:spPr/>
      <dgm:t>
        <a:bodyPr/>
        <a:lstStyle/>
        <a:p>
          <a:endParaRPr lang="sv-SE"/>
        </a:p>
      </dgm:t>
    </dgm:pt>
    <dgm:pt modelId="{D18E14A9-182C-42FA-81E8-33A11ED5618B}" type="sibTrans" cxnId="{54C4575A-CF5D-42FB-887E-328C285B6DCF}">
      <dgm:prSet/>
      <dgm:spPr/>
      <dgm:t>
        <a:bodyPr/>
        <a:lstStyle/>
        <a:p>
          <a:endParaRPr lang="sv-SE"/>
        </a:p>
      </dgm:t>
    </dgm:pt>
    <dgm:pt modelId="{7104510D-AEBE-46DC-A8B8-47900A76E91A}">
      <dgm:prSet phldrT="[Text]" custT="1"/>
      <dgm:spPr/>
      <dgm:t>
        <a:bodyPr/>
        <a:lstStyle/>
        <a:p>
          <a:r>
            <a:rPr lang="sv-SE" sz="2000" dirty="0"/>
            <a:t>Senaste nytt!</a:t>
          </a:r>
        </a:p>
        <a:p>
          <a:r>
            <a:rPr lang="sv-SE" sz="1600" dirty="0"/>
            <a:t>Bjud in till medlemsmöten när det bränner till i en fråga som berör anställda.</a:t>
          </a:r>
          <a:endParaRPr lang="sv-SE" sz="2000" dirty="0"/>
        </a:p>
      </dgm:t>
    </dgm:pt>
    <dgm:pt modelId="{17BF8344-3782-44D9-A0A6-F730E888D795}" type="parTrans" cxnId="{5A64F58E-F806-4E80-8FAD-6489B6500F75}">
      <dgm:prSet/>
      <dgm:spPr/>
      <dgm:t>
        <a:bodyPr/>
        <a:lstStyle/>
        <a:p>
          <a:endParaRPr lang="sv-SE"/>
        </a:p>
      </dgm:t>
    </dgm:pt>
    <dgm:pt modelId="{2ECB3E87-5E71-4840-92FD-DE69050B36A9}" type="sibTrans" cxnId="{5A64F58E-F806-4E80-8FAD-6489B6500F75}">
      <dgm:prSet/>
      <dgm:spPr/>
      <dgm:t>
        <a:bodyPr/>
        <a:lstStyle/>
        <a:p>
          <a:endParaRPr lang="sv-SE"/>
        </a:p>
      </dgm:t>
    </dgm:pt>
    <dgm:pt modelId="{62058F2D-1D20-48B2-BF1E-45099101D27A}">
      <dgm:prSet phldrT="[Text]" phldr="0" custT="1"/>
      <dgm:spPr/>
      <dgm:t>
        <a:bodyPr/>
        <a:lstStyle/>
        <a:p>
          <a:r>
            <a:rPr lang="sv-SE" sz="2000" dirty="0"/>
            <a:t>Medlemsenkäter</a:t>
          </a:r>
          <a:endParaRPr lang="sv-SE" sz="1900" dirty="0"/>
        </a:p>
        <a:p>
          <a:r>
            <a:rPr lang="sv-SE" sz="1600" dirty="0"/>
            <a:t>Använd ex Forms eller kontakta kansliet så kan vi hjälpa till.</a:t>
          </a:r>
        </a:p>
      </dgm:t>
    </dgm:pt>
    <dgm:pt modelId="{24B4A405-B9C3-4B54-BC19-3537DFD9E6EC}" type="parTrans" cxnId="{CD73B681-6A3D-4B79-A99F-BE2C34953E0E}">
      <dgm:prSet/>
      <dgm:spPr/>
      <dgm:t>
        <a:bodyPr/>
        <a:lstStyle/>
        <a:p>
          <a:endParaRPr lang="sv-SE"/>
        </a:p>
      </dgm:t>
    </dgm:pt>
    <dgm:pt modelId="{EBB10B7A-DB7B-4134-822F-F4FB26EA3173}" type="sibTrans" cxnId="{CD73B681-6A3D-4B79-A99F-BE2C34953E0E}">
      <dgm:prSet/>
      <dgm:spPr/>
      <dgm:t>
        <a:bodyPr/>
        <a:lstStyle/>
        <a:p>
          <a:endParaRPr lang="sv-SE"/>
        </a:p>
      </dgm:t>
    </dgm:pt>
    <dgm:pt modelId="{D06D1627-8A93-45AE-B724-8231418560BE}">
      <dgm:prSet phldrT="[Text]" custT="1"/>
      <dgm:spPr/>
      <dgm:t>
        <a:bodyPr/>
        <a:lstStyle/>
        <a:p>
          <a:r>
            <a:rPr lang="sv-SE" sz="2000" dirty="0"/>
            <a:t>Häng på kansliets aktiviteter</a:t>
          </a:r>
        </a:p>
        <a:p>
          <a:r>
            <a:rPr lang="sv-SE" sz="1600" dirty="0" err="1"/>
            <a:t>Webinarier</a:t>
          </a:r>
          <a:r>
            <a:rPr lang="sv-SE" sz="1600" dirty="0"/>
            <a:t> och e-kurser som ni kan titta på tillsammans och diskutera utifrån dem.</a:t>
          </a:r>
        </a:p>
      </dgm:t>
    </dgm:pt>
    <dgm:pt modelId="{354DBE0D-5BBC-43FC-9AD5-01D8CF96FFF2}" type="parTrans" cxnId="{9FA242ED-BC09-4DA9-A74F-89EC0884B796}">
      <dgm:prSet/>
      <dgm:spPr/>
      <dgm:t>
        <a:bodyPr/>
        <a:lstStyle/>
        <a:p>
          <a:endParaRPr lang="sv-SE"/>
        </a:p>
      </dgm:t>
    </dgm:pt>
    <dgm:pt modelId="{EF7159AA-BD63-4849-852F-B4410ECC08D4}" type="sibTrans" cxnId="{9FA242ED-BC09-4DA9-A74F-89EC0884B796}">
      <dgm:prSet/>
      <dgm:spPr/>
      <dgm:t>
        <a:bodyPr/>
        <a:lstStyle/>
        <a:p>
          <a:endParaRPr lang="sv-SE"/>
        </a:p>
      </dgm:t>
    </dgm:pt>
    <dgm:pt modelId="{AE334116-533E-4BC7-A22C-CED4B8AE7F48}" type="pres">
      <dgm:prSet presAssocID="{A490066E-0497-4DAD-A074-BEF5B0126E65}" presName="Name0" presStyleCnt="0">
        <dgm:presLayoutVars>
          <dgm:dir/>
          <dgm:resizeHandles val="exact"/>
        </dgm:presLayoutVars>
      </dgm:prSet>
      <dgm:spPr/>
    </dgm:pt>
    <dgm:pt modelId="{5EE67D71-4320-4F00-BC6A-DB8A9A576CAC}" type="pres">
      <dgm:prSet presAssocID="{A490066E-0497-4DAD-A074-BEF5B0126E65}" presName="bkgdShp" presStyleLbl="alignAccFollowNode1" presStyleIdx="0" presStyleCnt="1" custLinFactNeighborY="2480"/>
      <dgm:spPr/>
    </dgm:pt>
    <dgm:pt modelId="{B086BA4D-E0D6-4EB9-AA34-111045B2CAF4}" type="pres">
      <dgm:prSet presAssocID="{A490066E-0497-4DAD-A074-BEF5B0126E65}" presName="linComp" presStyleCnt="0"/>
      <dgm:spPr/>
    </dgm:pt>
    <dgm:pt modelId="{E0929615-7ADA-4CAC-8A4B-17983617E105}" type="pres">
      <dgm:prSet presAssocID="{6F8B82AE-C33D-431D-AAB0-1058EC572FF0}" presName="compNode" presStyleCnt="0"/>
      <dgm:spPr/>
    </dgm:pt>
    <dgm:pt modelId="{5FACD465-8C3E-4C3A-8283-687E33D5262B}" type="pres">
      <dgm:prSet presAssocID="{6F8B82AE-C33D-431D-AAB0-1058EC572FF0}" presName="node" presStyleLbl="node1" presStyleIdx="0" presStyleCnt="4">
        <dgm:presLayoutVars>
          <dgm:bulletEnabled val="1"/>
        </dgm:presLayoutVars>
      </dgm:prSet>
      <dgm:spPr/>
    </dgm:pt>
    <dgm:pt modelId="{3449A71D-3450-4B7E-85E5-143BF218E446}" type="pres">
      <dgm:prSet presAssocID="{6F8B82AE-C33D-431D-AAB0-1058EC572FF0}" presName="invisiNode" presStyleLbl="node1" presStyleIdx="0" presStyleCnt="4"/>
      <dgm:spPr/>
    </dgm:pt>
    <dgm:pt modelId="{356C7CE8-5EEF-4C50-8A55-E376ADF03FE6}" type="pres">
      <dgm:prSet presAssocID="{6F8B82AE-C33D-431D-AAB0-1058EC572FF0}" presName="imagNode" presStyleLbl="fgImgPlace1" presStyleIdx="0" presStyleCnt="4"/>
      <dgm:spPr>
        <a:blipFill>
          <a:blip xmlns:r="http://schemas.openxmlformats.org/officeDocument/2006/relationships" r:embed="rId1"/>
          <a:srcRect/>
          <a:stretch>
            <a:fillRect l="-6000" r="-6000"/>
          </a:stretch>
        </a:blipFill>
      </dgm:spPr>
      <dgm:extLst>
        <a:ext uri="{E40237B7-FDA0-4F09-8148-C483321AD2D9}">
          <dgm14:cNvPr xmlns:dgm14="http://schemas.microsoft.com/office/drawing/2010/diagram" id="0" name="" descr="Tre kvinnor som brainstormar"/>
        </a:ext>
      </dgm:extLst>
    </dgm:pt>
    <dgm:pt modelId="{8DEC8421-E136-4DBD-9BE7-123A6C32ED50}" type="pres">
      <dgm:prSet presAssocID="{D18E14A9-182C-42FA-81E8-33A11ED5618B}" presName="sibTrans" presStyleLbl="sibTrans2D1" presStyleIdx="0" presStyleCnt="0"/>
      <dgm:spPr/>
    </dgm:pt>
    <dgm:pt modelId="{677BF3E6-EA10-4962-8D2E-685C6D7278EE}" type="pres">
      <dgm:prSet presAssocID="{D06D1627-8A93-45AE-B724-8231418560BE}" presName="compNode" presStyleCnt="0"/>
      <dgm:spPr/>
    </dgm:pt>
    <dgm:pt modelId="{3EF0F2D9-0F15-4870-9E7F-E473EC728826}" type="pres">
      <dgm:prSet presAssocID="{D06D1627-8A93-45AE-B724-8231418560BE}" presName="node" presStyleLbl="node1" presStyleIdx="1" presStyleCnt="4">
        <dgm:presLayoutVars>
          <dgm:bulletEnabled val="1"/>
        </dgm:presLayoutVars>
      </dgm:prSet>
      <dgm:spPr/>
    </dgm:pt>
    <dgm:pt modelId="{5E4E899C-AB10-4F41-B85F-98FBCB8C3578}" type="pres">
      <dgm:prSet presAssocID="{D06D1627-8A93-45AE-B724-8231418560BE}" presName="invisiNode" presStyleLbl="node1" presStyleIdx="1" presStyleCnt="4"/>
      <dgm:spPr/>
    </dgm:pt>
    <dgm:pt modelId="{F59D8600-D41C-4169-9C31-67EAE29D5406}" type="pres">
      <dgm:prSet presAssocID="{D06D1627-8A93-45AE-B724-8231418560BE}" presName="imagNode" presStyleLbl="fgImgPlace1" presStyleIdx="1" presStyleCnt="4"/>
      <dgm:spPr>
        <a:blipFill>
          <a:blip xmlns:r="http://schemas.openxmlformats.org/officeDocument/2006/relationships" r:embed="rId2"/>
          <a:srcRect/>
          <a:stretch>
            <a:fillRect l="-13000" r="-13000"/>
          </a:stretch>
        </a:blipFill>
      </dgm:spPr>
      <dgm:extLst>
        <a:ext uri="{E40237B7-FDA0-4F09-8148-C483321AD2D9}">
          <dgm14:cNvPr xmlns:dgm14="http://schemas.microsoft.com/office/drawing/2010/diagram" id="0" name="" descr="Videokonferens med affärspersoner"/>
        </a:ext>
      </dgm:extLst>
    </dgm:pt>
    <dgm:pt modelId="{0D21CEBA-B6C5-4BAF-8A11-80C76B52F3FB}" type="pres">
      <dgm:prSet presAssocID="{EF7159AA-BD63-4849-852F-B4410ECC08D4}" presName="sibTrans" presStyleLbl="sibTrans2D1" presStyleIdx="0" presStyleCnt="0"/>
      <dgm:spPr/>
    </dgm:pt>
    <dgm:pt modelId="{758D25A5-1DF2-457E-BAB7-7208AAF1E610}" type="pres">
      <dgm:prSet presAssocID="{7104510D-AEBE-46DC-A8B8-47900A76E91A}" presName="compNode" presStyleCnt="0"/>
      <dgm:spPr/>
    </dgm:pt>
    <dgm:pt modelId="{3E314B8A-73C2-4912-89F8-125D4C44995B}" type="pres">
      <dgm:prSet presAssocID="{7104510D-AEBE-46DC-A8B8-47900A76E91A}" presName="node" presStyleLbl="node1" presStyleIdx="2" presStyleCnt="4">
        <dgm:presLayoutVars>
          <dgm:bulletEnabled val="1"/>
        </dgm:presLayoutVars>
      </dgm:prSet>
      <dgm:spPr/>
    </dgm:pt>
    <dgm:pt modelId="{62C04172-CC2A-4D46-8ACB-B66661E1D81A}" type="pres">
      <dgm:prSet presAssocID="{7104510D-AEBE-46DC-A8B8-47900A76E91A}" presName="invisiNode" presStyleLbl="node1" presStyleIdx="2" presStyleCnt="4"/>
      <dgm:spPr/>
    </dgm:pt>
    <dgm:pt modelId="{0950433A-2282-4FD3-B4BF-97400E52635B}" type="pres">
      <dgm:prSet presAssocID="{7104510D-AEBE-46DC-A8B8-47900A76E91A}" presName="imagNode" presStyleLbl="fgImgPlace1" presStyleIdx="2" presStyleCnt="4"/>
      <dgm:spPr>
        <a:blipFill>
          <a:blip xmlns:r="http://schemas.openxmlformats.org/officeDocument/2006/relationships" r:embed="rId3"/>
          <a:srcRect/>
          <a:stretch>
            <a:fillRect l="-6000" r="-6000"/>
          </a:stretch>
        </a:blipFill>
      </dgm:spPr>
      <dgm:extLst>
        <a:ext uri="{E40237B7-FDA0-4F09-8148-C483321AD2D9}">
          <dgm14:cNvPr xmlns:dgm14="http://schemas.microsoft.com/office/drawing/2010/diagram" id="0" name="" descr="Händer som hålls högt under en konferens"/>
        </a:ext>
      </dgm:extLst>
    </dgm:pt>
    <dgm:pt modelId="{E61455FD-2998-4308-B3B4-551984C954E8}" type="pres">
      <dgm:prSet presAssocID="{2ECB3E87-5E71-4840-92FD-DE69050B36A9}" presName="sibTrans" presStyleLbl="sibTrans2D1" presStyleIdx="0" presStyleCnt="0"/>
      <dgm:spPr/>
    </dgm:pt>
    <dgm:pt modelId="{F00BD1B0-2264-4DEC-AC8C-A259983F0D53}" type="pres">
      <dgm:prSet presAssocID="{62058F2D-1D20-48B2-BF1E-45099101D27A}" presName="compNode" presStyleCnt="0"/>
      <dgm:spPr/>
    </dgm:pt>
    <dgm:pt modelId="{5388CFB3-86A5-4A3D-AF8F-192D5131F3CB}" type="pres">
      <dgm:prSet presAssocID="{62058F2D-1D20-48B2-BF1E-45099101D27A}" presName="node" presStyleLbl="node1" presStyleIdx="3" presStyleCnt="4">
        <dgm:presLayoutVars>
          <dgm:bulletEnabled val="1"/>
        </dgm:presLayoutVars>
      </dgm:prSet>
      <dgm:spPr/>
    </dgm:pt>
    <dgm:pt modelId="{DF99B847-7D83-4B89-A7BD-05C73438BD02}" type="pres">
      <dgm:prSet presAssocID="{62058F2D-1D20-48B2-BF1E-45099101D27A}" presName="invisiNode" presStyleLbl="node1" presStyleIdx="3" presStyleCnt="4"/>
      <dgm:spPr/>
    </dgm:pt>
    <dgm:pt modelId="{1CF9EEFE-166C-4FCE-96DE-B1562C8B136E}" type="pres">
      <dgm:prSet presAssocID="{62058F2D-1D20-48B2-BF1E-45099101D27A}" presName="imagNode" presStyleLbl="fgImgPlace1" presStyleIdx="3" presStyleCnt="4"/>
      <dgm:spPr>
        <a:blipFill>
          <a:blip xmlns:r="http://schemas.openxmlformats.org/officeDocument/2006/relationships" r:embed="rId4"/>
          <a:srcRect/>
          <a:stretch>
            <a:fillRect l="-40000" r="-40000"/>
          </a:stretch>
        </a:blipFill>
      </dgm:spPr>
      <dgm:extLst>
        <a:ext uri="{E40237B7-FDA0-4F09-8148-C483321AD2D9}">
          <dgm14:cNvPr xmlns:dgm14="http://schemas.microsoft.com/office/drawing/2010/diagram" id="0" name="" descr="Fält för frågetecken"/>
        </a:ext>
      </dgm:extLst>
    </dgm:pt>
  </dgm:ptLst>
  <dgm:cxnLst>
    <dgm:cxn modelId="{9B03860A-8BFB-4F5B-978B-F3DCE7F923B0}" type="presOf" srcId="{EF7159AA-BD63-4849-852F-B4410ECC08D4}" destId="{0D21CEBA-B6C5-4BAF-8A11-80C76B52F3FB}" srcOrd="0" destOrd="0" presId="urn:microsoft.com/office/officeart/2005/8/layout/pList2"/>
    <dgm:cxn modelId="{6766EF16-0CCC-4BCD-837B-56DA00F16A54}" type="presOf" srcId="{7104510D-AEBE-46DC-A8B8-47900A76E91A}" destId="{3E314B8A-73C2-4912-89F8-125D4C44995B}" srcOrd="0" destOrd="0" presId="urn:microsoft.com/office/officeart/2005/8/layout/pList2"/>
    <dgm:cxn modelId="{C9CFEF6C-70B8-44F5-A8CF-DD50CE6CC57D}" type="presOf" srcId="{62058F2D-1D20-48B2-BF1E-45099101D27A}" destId="{5388CFB3-86A5-4A3D-AF8F-192D5131F3CB}" srcOrd="0" destOrd="0" presId="urn:microsoft.com/office/officeart/2005/8/layout/pList2"/>
    <dgm:cxn modelId="{54C4575A-CF5D-42FB-887E-328C285B6DCF}" srcId="{A490066E-0497-4DAD-A074-BEF5B0126E65}" destId="{6F8B82AE-C33D-431D-AAB0-1058EC572FF0}" srcOrd="0" destOrd="0" parTransId="{647681AD-9D84-42FD-9106-D4E035A34D48}" sibTransId="{D18E14A9-182C-42FA-81E8-33A11ED5618B}"/>
    <dgm:cxn modelId="{CD73B681-6A3D-4B79-A99F-BE2C34953E0E}" srcId="{A490066E-0497-4DAD-A074-BEF5B0126E65}" destId="{62058F2D-1D20-48B2-BF1E-45099101D27A}" srcOrd="3" destOrd="0" parTransId="{24B4A405-B9C3-4B54-BC19-3537DFD9E6EC}" sibTransId="{EBB10B7A-DB7B-4134-822F-F4FB26EA3173}"/>
    <dgm:cxn modelId="{5A64F58E-F806-4E80-8FAD-6489B6500F75}" srcId="{A490066E-0497-4DAD-A074-BEF5B0126E65}" destId="{7104510D-AEBE-46DC-A8B8-47900A76E91A}" srcOrd="2" destOrd="0" parTransId="{17BF8344-3782-44D9-A0A6-F730E888D795}" sibTransId="{2ECB3E87-5E71-4840-92FD-DE69050B36A9}"/>
    <dgm:cxn modelId="{A70571A0-F6CC-4100-8DC0-EB625062F75A}" type="presOf" srcId="{D06D1627-8A93-45AE-B724-8231418560BE}" destId="{3EF0F2D9-0F15-4870-9E7F-E473EC728826}" srcOrd="0" destOrd="0" presId="urn:microsoft.com/office/officeart/2005/8/layout/pList2"/>
    <dgm:cxn modelId="{4754F3A0-E7B3-4E1A-942F-FECDE5E26216}" type="presOf" srcId="{A490066E-0497-4DAD-A074-BEF5B0126E65}" destId="{AE334116-533E-4BC7-A22C-CED4B8AE7F48}" srcOrd="0" destOrd="0" presId="urn:microsoft.com/office/officeart/2005/8/layout/pList2"/>
    <dgm:cxn modelId="{5BCFDFA2-9CB9-42C5-AE5E-97B8F0C33BD2}" type="presOf" srcId="{2ECB3E87-5E71-4840-92FD-DE69050B36A9}" destId="{E61455FD-2998-4308-B3B4-551984C954E8}" srcOrd="0" destOrd="0" presId="urn:microsoft.com/office/officeart/2005/8/layout/pList2"/>
    <dgm:cxn modelId="{EF61E8C2-E42B-4805-A691-DD8938B004EF}" type="presOf" srcId="{D18E14A9-182C-42FA-81E8-33A11ED5618B}" destId="{8DEC8421-E136-4DBD-9BE7-123A6C32ED50}" srcOrd="0" destOrd="0" presId="urn:microsoft.com/office/officeart/2005/8/layout/pList2"/>
    <dgm:cxn modelId="{FF0C3CDD-0C24-46C6-B897-7A7836A73507}" type="presOf" srcId="{6F8B82AE-C33D-431D-AAB0-1058EC572FF0}" destId="{5FACD465-8C3E-4C3A-8283-687E33D5262B}" srcOrd="0" destOrd="0" presId="urn:microsoft.com/office/officeart/2005/8/layout/pList2"/>
    <dgm:cxn modelId="{9FA242ED-BC09-4DA9-A74F-89EC0884B796}" srcId="{A490066E-0497-4DAD-A074-BEF5B0126E65}" destId="{D06D1627-8A93-45AE-B724-8231418560BE}" srcOrd="1" destOrd="0" parTransId="{354DBE0D-5BBC-43FC-9AD5-01D8CF96FFF2}" sibTransId="{EF7159AA-BD63-4849-852F-B4410ECC08D4}"/>
    <dgm:cxn modelId="{1F5C1B2C-BF93-4E51-BE6C-457CD5598526}" type="presParOf" srcId="{AE334116-533E-4BC7-A22C-CED4B8AE7F48}" destId="{5EE67D71-4320-4F00-BC6A-DB8A9A576CAC}" srcOrd="0" destOrd="0" presId="urn:microsoft.com/office/officeart/2005/8/layout/pList2"/>
    <dgm:cxn modelId="{1ADBC36D-DB5A-448E-A231-544AC912B2E5}" type="presParOf" srcId="{AE334116-533E-4BC7-A22C-CED4B8AE7F48}" destId="{B086BA4D-E0D6-4EB9-AA34-111045B2CAF4}" srcOrd="1" destOrd="0" presId="urn:microsoft.com/office/officeart/2005/8/layout/pList2"/>
    <dgm:cxn modelId="{02B98276-DD8F-43E8-A4B1-7517F80086CD}" type="presParOf" srcId="{B086BA4D-E0D6-4EB9-AA34-111045B2CAF4}" destId="{E0929615-7ADA-4CAC-8A4B-17983617E105}" srcOrd="0" destOrd="0" presId="urn:microsoft.com/office/officeart/2005/8/layout/pList2"/>
    <dgm:cxn modelId="{BFFBE091-4AE7-4739-8FB5-D7759DFF7F74}" type="presParOf" srcId="{E0929615-7ADA-4CAC-8A4B-17983617E105}" destId="{5FACD465-8C3E-4C3A-8283-687E33D5262B}" srcOrd="0" destOrd="0" presId="urn:microsoft.com/office/officeart/2005/8/layout/pList2"/>
    <dgm:cxn modelId="{E60D4CC7-BB5F-48E8-8EBD-DEFE46997BF6}" type="presParOf" srcId="{E0929615-7ADA-4CAC-8A4B-17983617E105}" destId="{3449A71D-3450-4B7E-85E5-143BF218E446}" srcOrd="1" destOrd="0" presId="urn:microsoft.com/office/officeart/2005/8/layout/pList2"/>
    <dgm:cxn modelId="{8B6CA0AE-9F49-48E7-8646-59ED562629E2}" type="presParOf" srcId="{E0929615-7ADA-4CAC-8A4B-17983617E105}" destId="{356C7CE8-5EEF-4C50-8A55-E376ADF03FE6}" srcOrd="2" destOrd="0" presId="urn:microsoft.com/office/officeart/2005/8/layout/pList2"/>
    <dgm:cxn modelId="{97C98896-14B4-4A89-BC7A-0117DEAED556}" type="presParOf" srcId="{B086BA4D-E0D6-4EB9-AA34-111045B2CAF4}" destId="{8DEC8421-E136-4DBD-9BE7-123A6C32ED50}" srcOrd="1" destOrd="0" presId="urn:microsoft.com/office/officeart/2005/8/layout/pList2"/>
    <dgm:cxn modelId="{88FF34A0-566F-4936-83E8-93B6FBE0CF26}" type="presParOf" srcId="{B086BA4D-E0D6-4EB9-AA34-111045B2CAF4}" destId="{677BF3E6-EA10-4962-8D2E-685C6D7278EE}" srcOrd="2" destOrd="0" presId="urn:microsoft.com/office/officeart/2005/8/layout/pList2"/>
    <dgm:cxn modelId="{7268CC66-C314-46E4-A88A-BEE8E8B935B5}" type="presParOf" srcId="{677BF3E6-EA10-4962-8D2E-685C6D7278EE}" destId="{3EF0F2D9-0F15-4870-9E7F-E473EC728826}" srcOrd="0" destOrd="0" presId="urn:microsoft.com/office/officeart/2005/8/layout/pList2"/>
    <dgm:cxn modelId="{83000D69-942D-4C57-A73D-08505221FE95}" type="presParOf" srcId="{677BF3E6-EA10-4962-8D2E-685C6D7278EE}" destId="{5E4E899C-AB10-4F41-B85F-98FBCB8C3578}" srcOrd="1" destOrd="0" presId="urn:microsoft.com/office/officeart/2005/8/layout/pList2"/>
    <dgm:cxn modelId="{5ADC23C7-D5E3-43B9-B06D-D96734D2A264}" type="presParOf" srcId="{677BF3E6-EA10-4962-8D2E-685C6D7278EE}" destId="{F59D8600-D41C-4169-9C31-67EAE29D5406}" srcOrd="2" destOrd="0" presId="urn:microsoft.com/office/officeart/2005/8/layout/pList2"/>
    <dgm:cxn modelId="{E82D3C05-C3FB-48DF-9BE4-8A3458B3E44C}" type="presParOf" srcId="{B086BA4D-E0D6-4EB9-AA34-111045B2CAF4}" destId="{0D21CEBA-B6C5-4BAF-8A11-80C76B52F3FB}" srcOrd="3" destOrd="0" presId="urn:microsoft.com/office/officeart/2005/8/layout/pList2"/>
    <dgm:cxn modelId="{DAE1F57D-B6A3-4370-871E-14AB2C4CC689}" type="presParOf" srcId="{B086BA4D-E0D6-4EB9-AA34-111045B2CAF4}" destId="{758D25A5-1DF2-457E-BAB7-7208AAF1E610}" srcOrd="4" destOrd="0" presId="urn:microsoft.com/office/officeart/2005/8/layout/pList2"/>
    <dgm:cxn modelId="{A6F3445C-F9FF-492C-896B-2FCC85D8D663}" type="presParOf" srcId="{758D25A5-1DF2-457E-BAB7-7208AAF1E610}" destId="{3E314B8A-73C2-4912-89F8-125D4C44995B}" srcOrd="0" destOrd="0" presId="urn:microsoft.com/office/officeart/2005/8/layout/pList2"/>
    <dgm:cxn modelId="{2F798E69-B2A8-478F-B8DE-B8706AB41F57}" type="presParOf" srcId="{758D25A5-1DF2-457E-BAB7-7208AAF1E610}" destId="{62C04172-CC2A-4D46-8ACB-B66661E1D81A}" srcOrd="1" destOrd="0" presId="urn:microsoft.com/office/officeart/2005/8/layout/pList2"/>
    <dgm:cxn modelId="{684800B1-C187-4DDA-82B3-74946369A38C}" type="presParOf" srcId="{758D25A5-1DF2-457E-BAB7-7208AAF1E610}" destId="{0950433A-2282-4FD3-B4BF-97400E52635B}" srcOrd="2" destOrd="0" presId="urn:microsoft.com/office/officeart/2005/8/layout/pList2"/>
    <dgm:cxn modelId="{A789342B-D9F7-4B0C-91D7-851E8325FA0C}" type="presParOf" srcId="{B086BA4D-E0D6-4EB9-AA34-111045B2CAF4}" destId="{E61455FD-2998-4308-B3B4-551984C954E8}" srcOrd="5" destOrd="0" presId="urn:microsoft.com/office/officeart/2005/8/layout/pList2"/>
    <dgm:cxn modelId="{2EFE6DD6-9352-409C-91D8-0474935F63E6}" type="presParOf" srcId="{B086BA4D-E0D6-4EB9-AA34-111045B2CAF4}" destId="{F00BD1B0-2264-4DEC-AC8C-A259983F0D53}" srcOrd="6" destOrd="0" presId="urn:microsoft.com/office/officeart/2005/8/layout/pList2"/>
    <dgm:cxn modelId="{144E241C-DC5F-46A8-9735-B3946A8564B2}" type="presParOf" srcId="{F00BD1B0-2264-4DEC-AC8C-A259983F0D53}" destId="{5388CFB3-86A5-4A3D-AF8F-192D5131F3CB}" srcOrd="0" destOrd="0" presId="urn:microsoft.com/office/officeart/2005/8/layout/pList2"/>
    <dgm:cxn modelId="{FE5B9D19-D0DD-47CB-A72A-DFE205F563AF}" type="presParOf" srcId="{F00BD1B0-2264-4DEC-AC8C-A259983F0D53}" destId="{DF99B847-7D83-4B89-A7BD-05C73438BD02}" srcOrd="1" destOrd="0" presId="urn:microsoft.com/office/officeart/2005/8/layout/pList2"/>
    <dgm:cxn modelId="{DBC53BD7-6728-44BF-AA13-24B20C666CC8}" type="presParOf" srcId="{F00BD1B0-2264-4DEC-AC8C-A259983F0D53}" destId="{1CF9EEFE-166C-4FCE-96DE-B1562C8B136E}"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D84E1F-5F16-48AD-B079-16C228782176}">
      <dsp:nvSpPr>
        <dsp:cNvPr id="0" name=""/>
        <dsp:cNvSpPr/>
      </dsp:nvSpPr>
      <dsp:spPr>
        <a:xfrm>
          <a:off x="2840176" y="323807"/>
          <a:ext cx="3254641" cy="1627320"/>
        </a:xfrm>
        <a:prstGeom prst="roundRect">
          <a:avLst>
            <a:gd name="adj" fmla="val 10000"/>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t" anchorCtr="0">
          <a:noAutofit/>
        </a:bodyPr>
        <a:lstStyle/>
        <a:p>
          <a:pPr marL="0" lvl="0" indent="0" algn="ctr" defTabSz="1377950">
            <a:lnSpc>
              <a:spcPct val="90000"/>
            </a:lnSpc>
            <a:spcBef>
              <a:spcPct val="0"/>
            </a:spcBef>
            <a:spcAft>
              <a:spcPct val="35000"/>
            </a:spcAft>
            <a:buNone/>
          </a:pPr>
          <a:r>
            <a:rPr lang="sv-SE" sz="3100" kern="1200" dirty="0"/>
            <a:t>Medlemmar</a:t>
          </a:r>
        </a:p>
        <a:p>
          <a:pPr marL="228600" lvl="1" indent="-228600" algn="ctr" defTabSz="1066800">
            <a:lnSpc>
              <a:spcPct val="90000"/>
            </a:lnSpc>
            <a:spcBef>
              <a:spcPct val="0"/>
            </a:spcBef>
            <a:spcAft>
              <a:spcPct val="15000"/>
            </a:spcAft>
            <a:buChar char="•"/>
          </a:pPr>
          <a:r>
            <a:rPr lang="sv-SE" sz="2400" kern="1200" dirty="0"/>
            <a:t>Många</a:t>
          </a:r>
        </a:p>
        <a:p>
          <a:pPr marL="228600" lvl="1" indent="-228600" algn="ctr" defTabSz="1066800">
            <a:lnSpc>
              <a:spcPct val="90000"/>
            </a:lnSpc>
            <a:spcBef>
              <a:spcPct val="0"/>
            </a:spcBef>
            <a:spcAft>
              <a:spcPct val="15000"/>
            </a:spcAft>
            <a:buChar char="•"/>
          </a:pPr>
          <a:r>
            <a:rPr lang="sv-SE" sz="2400" kern="1200" dirty="0"/>
            <a:t>Aktiva</a:t>
          </a:r>
        </a:p>
      </dsp:txBody>
      <dsp:txXfrm>
        <a:off x="2887839" y="371470"/>
        <a:ext cx="3159315" cy="1531994"/>
      </dsp:txXfrm>
    </dsp:sp>
    <dsp:sp modelId="{7240B76C-9D62-49B4-B020-B4A56861622D}">
      <dsp:nvSpPr>
        <dsp:cNvPr id="0" name=""/>
        <dsp:cNvSpPr/>
      </dsp:nvSpPr>
      <dsp:spPr>
        <a:xfrm rot="3491277">
          <a:off x="5930107" y="2883854"/>
          <a:ext cx="1694431" cy="569562"/>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sv-SE" sz="2500" kern="1200"/>
        </a:p>
      </dsp:txBody>
      <dsp:txXfrm>
        <a:off x="6100976" y="2997766"/>
        <a:ext cx="1352693" cy="341738"/>
      </dsp:txXfrm>
    </dsp:sp>
    <dsp:sp modelId="{E23C841D-F692-444A-BA4D-327E39ADD9BB}">
      <dsp:nvSpPr>
        <dsp:cNvPr id="0" name=""/>
        <dsp:cNvSpPr/>
      </dsp:nvSpPr>
      <dsp:spPr>
        <a:xfrm>
          <a:off x="5526516" y="4654395"/>
          <a:ext cx="3254641" cy="1627320"/>
        </a:xfrm>
        <a:prstGeom prst="roundRect">
          <a:avLst>
            <a:gd name="adj" fmla="val 10000"/>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t" anchorCtr="0">
          <a:noAutofit/>
        </a:bodyPr>
        <a:lstStyle/>
        <a:p>
          <a:pPr marL="0" lvl="0" indent="0" algn="ctr" defTabSz="1377950">
            <a:lnSpc>
              <a:spcPct val="90000"/>
            </a:lnSpc>
            <a:spcBef>
              <a:spcPct val="0"/>
            </a:spcBef>
            <a:spcAft>
              <a:spcPct val="35000"/>
            </a:spcAft>
            <a:buNone/>
          </a:pPr>
          <a:r>
            <a:rPr lang="sv-SE" sz="3100" kern="1200" dirty="0"/>
            <a:t>Förtroendevalda</a:t>
          </a:r>
        </a:p>
        <a:p>
          <a:pPr marL="228600" lvl="1" indent="-228600" algn="ctr" defTabSz="1066800">
            <a:lnSpc>
              <a:spcPct val="90000"/>
            </a:lnSpc>
            <a:spcBef>
              <a:spcPct val="0"/>
            </a:spcBef>
            <a:spcAft>
              <a:spcPct val="15000"/>
            </a:spcAft>
            <a:buChar char="•"/>
          </a:pPr>
          <a:r>
            <a:rPr lang="sv-SE" sz="2400" kern="1200" dirty="0"/>
            <a:t>Kompetenta</a:t>
          </a:r>
        </a:p>
        <a:p>
          <a:pPr marL="228600" lvl="1" indent="-228600" algn="ctr" defTabSz="1066800">
            <a:lnSpc>
              <a:spcPct val="90000"/>
            </a:lnSpc>
            <a:spcBef>
              <a:spcPct val="0"/>
            </a:spcBef>
            <a:spcAft>
              <a:spcPct val="15000"/>
            </a:spcAft>
            <a:buChar char="•"/>
          </a:pPr>
          <a:r>
            <a:rPr lang="sv-SE" sz="2400" kern="1200" dirty="0"/>
            <a:t>Engagerade</a:t>
          </a:r>
        </a:p>
      </dsp:txBody>
      <dsp:txXfrm>
        <a:off x="5574179" y="4702058"/>
        <a:ext cx="3159315" cy="1531994"/>
      </dsp:txXfrm>
    </dsp:sp>
    <dsp:sp modelId="{FEA43A21-AE17-4B13-BCFF-1E624485500C}">
      <dsp:nvSpPr>
        <dsp:cNvPr id="0" name=""/>
        <dsp:cNvSpPr/>
      </dsp:nvSpPr>
      <dsp:spPr>
        <a:xfrm rot="10800000">
          <a:off x="3620281" y="5183274"/>
          <a:ext cx="1694431" cy="569562"/>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sv-SE" sz="2500" kern="1200"/>
        </a:p>
      </dsp:txBody>
      <dsp:txXfrm rot="10800000">
        <a:off x="3791150" y="5297186"/>
        <a:ext cx="1352693" cy="341738"/>
      </dsp:txXfrm>
    </dsp:sp>
    <dsp:sp modelId="{5C8C0CB4-A992-4DD5-A7C4-4B9C83E33A88}">
      <dsp:nvSpPr>
        <dsp:cNvPr id="0" name=""/>
        <dsp:cNvSpPr/>
      </dsp:nvSpPr>
      <dsp:spPr>
        <a:xfrm>
          <a:off x="153836" y="4654395"/>
          <a:ext cx="3254641" cy="1627320"/>
        </a:xfrm>
        <a:prstGeom prst="roundRect">
          <a:avLst>
            <a:gd name="adj" fmla="val 10000"/>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t" anchorCtr="0">
          <a:noAutofit/>
        </a:bodyPr>
        <a:lstStyle/>
        <a:p>
          <a:pPr marL="0" lvl="0" indent="0" algn="ctr" defTabSz="1377950">
            <a:lnSpc>
              <a:spcPct val="90000"/>
            </a:lnSpc>
            <a:spcBef>
              <a:spcPct val="0"/>
            </a:spcBef>
            <a:spcAft>
              <a:spcPct val="35000"/>
            </a:spcAft>
            <a:buNone/>
          </a:pPr>
          <a:r>
            <a:rPr lang="sv-SE" sz="3100" kern="1200" dirty="0"/>
            <a:t>Partsrelation</a:t>
          </a:r>
        </a:p>
        <a:p>
          <a:pPr marL="228600" lvl="1" indent="-228600" algn="ctr" defTabSz="1066800">
            <a:lnSpc>
              <a:spcPct val="90000"/>
            </a:lnSpc>
            <a:spcBef>
              <a:spcPct val="0"/>
            </a:spcBef>
            <a:spcAft>
              <a:spcPct val="15000"/>
            </a:spcAft>
            <a:buChar char="•"/>
          </a:pPr>
          <a:r>
            <a:rPr lang="sv-SE" sz="2400" kern="1200" dirty="0"/>
            <a:t>Klimat</a:t>
          </a:r>
        </a:p>
        <a:p>
          <a:pPr marL="228600" lvl="1" indent="-228600" algn="ctr" defTabSz="1066800">
            <a:lnSpc>
              <a:spcPct val="90000"/>
            </a:lnSpc>
            <a:spcBef>
              <a:spcPct val="0"/>
            </a:spcBef>
            <a:spcAft>
              <a:spcPct val="15000"/>
            </a:spcAft>
            <a:buChar char="•"/>
          </a:pPr>
          <a:r>
            <a:rPr lang="sv-SE" sz="2400" kern="1200" dirty="0"/>
            <a:t>Struktur</a:t>
          </a:r>
        </a:p>
      </dsp:txBody>
      <dsp:txXfrm>
        <a:off x="201499" y="4702058"/>
        <a:ext cx="3159315" cy="1531994"/>
      </dsp:txXfrm>
    </dsp:sp>
    <dsp:sp modelId="{59C0D045-7B5F-4D30-8F10-F97D040975A6}">
      <dsp:nvSpPr>
        <dsp:cNvPr id="0" name=""/>
        <dsp:cNvSpPr/>
      </dsp:nvSpPr>
      <dsp:spPr>
        <a:xfrm rot="18108723">
          <a:off x="1323519" y="2883854"/>
          <a:ext cx="1694431" cy="569562"/>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sv-SE" sz="2500" kern="1200"/>
        </a:p>
      </dsp:txBody>
      <dsp:txXfrm>
        <a:off x="1494388" y="2997766"/>
        <a:ext cx="1352693" cy="3417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D84E1F-5F16-48AD-B079-16C228782176}">
      <dsp:nvSpPr>
        <dsp:cNvPr id="0" name=""/>
        <dsp:cNvSpPr/>
      </dsp:nvSpPr>
      <dsp:spPr>
        <a:xfrm>
          <a:off x="2840176" y="323807"/>
          <a:ext cx="3254641" cy="1627320"/>
        </a:xfrm>
        <a:prstGeom prst="roundRect">
          <a:avLst>
            <a:gd name="adj" fmla="val 10000"/>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t" anchorCtr="0">
          <a:noAutofit/>
        </a:bodyPr>
        <a:lstStyle/>
        <a:p>
          <a:pPr marL="0" lvl="0" indent="0" algn="ctr" defTabSz="1377950">
            <a:lnSpc>
              <a:spcPct val="90000"/>
            </a:lnSpc>
            <a:spcBef>
              <a:spcPct val="0"/>
            </a:spcBef>
            <a:spcAft>
              <a:spcPct val="35000"/>
            </a:spcAft>
            <a:buNone/>
          </a:pPr>
          <a:r>
            <a:rPr lang="sv-SE" sz="3100" kern="1200" dirty="0"/>
            <a:t>Medlemmar</a:t>
          </a:r>
        </a:p>
        <a:p>
          <a:pPr marL="228600" lvl="1" indent="-228600" algn="ctr" defTabSz="1066800">
            <a:lnSpc>
              <a:spcPct val="90000"/>
            </a:lnSpc>
            <a:spcBef>
              <a:spcPct val="0"/>
            </a:spcBef>
            <a:spcAft>
              <a:spcPct val="15000"/>
            </a:spcAft>
            <a:buChar char="•"/>
          </a:pPr>
          <a:r>
            <a:rPr lang="sv-SE" sz="2400" kern="1200" dirty="0"/>
            <a:t>Många</a:t>
          </a:r>
        </a:p>
        <a:p>
          <a:pPr marL="228600" lvl="1" indent="-228600" algn="ctr" defTabSz="1066800">
            <a:lnSpc>
              <a:spcPct val="90000"/>
            </a:lnSpc>
            <a:spcBef>
              <a:spcPct val="0"/>
            </a:spcBef>
            <a:spcAft>
              <a:spcPct val="15000"/>
            </a:spcAft>
            <a:buChar char="•"/>
          </a:pPr>
          <a:r>
            <a:rPr lang="sv-SE" sz="2400" kern="1200" dirty="0"/>
            <a:t>Aktiva</a:t>
          </a:r>
        </a:p>
      </dsp:txBody>
      <dsp:txXfrm>
        <a:off x="2887839" y="371470"/>
        <a:ext cx="3159315" cy="1531994"/>
      </dsp:txXfrm>
    </dsp:sp>
    <dsp:sp modelId="{7240B76C-9D62-49B4-B020-B4A56861622D}">
      <dsp:nvSpPr>
        <dsp:cNvPr id="0" name=""/>
        <dsp:cNvSpPr/>
      </dsp:nvSpPr>
      <dsp:spPr>
        <a:xfrm rot="3491277">
          <a:off x="5930107" y="2883854"/>
          <a:ext cx="1694431" cy="569562"/>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sv-SE" sz="2500" kern="1200"/>
        </a:p>
      </dsp:txBody>
      <dsp:txXfrm>
        <a:off x="6100976" y="2997766"/>
        <a:ext cx="1352693" cy="341738"/>
      </dsp:txXfrm>
    </dsp:sp>
    <dsp:sp modelId="{E23C841D-F692-444A-BA4D-327E39ADD9BB}">
      <dsp:nvSpPr>
        <dsp:cNvPr id="0" name=""/>
        <dsp:cNvSpPr/>
      </dsp:nvSpPr>
      <dsp:spPr>
        <a:xfrm>
          <a:off x="5526516" y="4654395"/>
          <a:ext cx="3254641" cy="1627320"/>
        </a:xfrm>
        <a:prstGeom prst="roundRect">
          <a:avLst>
            <a:gd name="adj" fmla="val 10000"/>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t" anchorCtr="0">
          <a:noAutofit/>
        </a:bodyPr>
        <a:lstStyle/>
        <a:p>
          <a:pPr marL="0" lvl="0" indent="0" algn="ctr" defTabSz="1377950">
            <a:lnSpc>
              <a:spcPct val="90000"/>
            </a:lnSpc>
            <a:spcBef>
              <a:spcPct val="0"/>
            </a:spcBef>
            <a:spcAft>
              <a:spcPct val="35000"/>
            </a:spcAft>
            <a:buNone/>
          </a:pPr>
          <a:r>
            <a:rPr lang="sv-SE" sz="3100" kern="1200" dirty="0"/>
            <a:t>Förtroendevalda</a:t>
          </a:r>
        </a:p>
        <a:p>
          <a:pPr marL="228600" lvl="1" indent="-228600" algn="ctr" defTabSz="1066800">
            <a:lnSpc>
              <a:spcPct val="90000"/>
            </a:lnSpc>
            <a:spcBef>
              <a:spcPct val="0"/>
            </a:spcBef>
            <a:spcAft>
              <a:spcPct val="15000"/>
            </a:spcAft>
            <a:buChar char="•"/>
          </a:pPr>
          <a:r>
            <a:rPr lang="sv-SE" sz="2400" kern="1200" dirty="0"/>
            <a:t>Kompetenta</a:t>
          </a:r>
        </a:p>
        <a:p>
          <a:pPr marL="228600" lvl="1" indent="-228600" algn="ctr" defTabSz="1066800">
            <a:lnSpc>
              <a:spcPct val="90000"/>
            </a:lnSpc>
            <a:spcBef>
              <a:spcPct val="0"/>
            </a:spcBef>
            <a:spcAft>
              <a:spcPct val="15000"/>
            </a:spcAft>
            <a:buChar char="•"/>
          </a:pPr>
          <a:r>
            <a:rPr lang="sv-SE" sz="2400" kern="1200" dirty="0"/>
            <a:t>Engagerade</a:t>
          </a:r>
        </a:p>
      </dsp:txBody>
      <dsp:txXfrm>
        <a:off x="5574179" y="4702058"/>
        <a:ext cx="3159315" cy="1531994"/>
      </dsp:txXfrm>
    </dsp:sp>
    <dsp:sp modelId="{FEA43A21-AE17-4B13-BCFF-1E624485500C}">
      <dsp:nvSpPr>
        <dsp:cNvPr id="0" name=""/>
        <dsp:cNvSpPr/>
      </dsp:nvSpPr>
      <dsp:spPr>
        <a:xfrm rot="10800000">
          <a:off x="3620281" y="5183274"/>
          <a:ext cx="1694431" cy="569562"/>
        </a:xfrm>
        <a:prstGeom prst="leftRigh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sv-SE" sz="2500" kern="1200"/>
        </a:p>
      </dsp:txBody>
      <dsp:txXfrm rot="10800000">
        <a:off x="3791150" y="5297186"/>
        <a:ext cx="1352693" cy="341738"/>
      </dsp:txXfrm>
    </dsp:sp>
    <dsp:sp modelId="{5C8C0CB4-A992-4DD5-A7C4-4B9C83E33A88}">
      <dsp:nvSpPr>
        <dsp:cNvPr id="0" name=""/>
        <dsp:cNvSpPr/>
      </dsp:nvSpPr>
      <dsp:spPr>
        <a:xfrm>
          <a:off x="153836" y="4654395"/>
          <a:ext cx="3254641" cy="1627320"/>
        </a:xfrm>
        <a:prstGeom prst="roundRect">
          <a:avLst>
            <a:gd name="adj" fmla="val 10000"/>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t" anchorCtr="0">
          <a:noAutofit/>
        </a:bodyPr>
        <a:lstStyle/>
        <a:p>
          <a:pPr marL="0" lvl="0" indent="0" algn="ctr" defTabSz="1377950">
            <a:lnSpc>
              <a:spcPct val="90000"/>
            </a:lnSpc>
            <a:spcBef>
              <a:spcPct val="0"/>
            </a:spcBef>
            <a:spcAft>
              <a:spcPct val="35000"/>
            </a:spcAft>
            <a:buNone/>
          </a:pPr>
          <a:r>
            <a:rPr lang="sv-SE" sz="3100" kern="1200" dirty="0"/>
            <a:t>Partsrelation</a:t>
          </a:r>
        </a:p>
        <a:p>
          <a:pPr marL="228600" lvl="1" indent="-228600" algn="ctr" defTabSz="1066800">
            <a:lnSpc>
              <a:spcPct val="90000"/>
            </a:lnSpc>
            <a:spcBef>
              <a:spcPct val="0"/>
            </a:spcBef>
            <a:spcAft>
              <a:spcPct val="15000"/>
            </a:spcAft>
            <a:buChar char="•"/>
          </a:pPr>
          <a:r>
            <a:rPr lang="sv-SE" sz="2400" kern="1200" dirty="0"/>
            <a:t>Klimat</a:t>
          </a:r>
        </a:p>
        <a:p>
          <a:pPr marL="228600" lvl="1" indent="-228600" algn="ctr" defTabSz="1066800">
            <a:lnSpc>
              <a:spcPct val="90000"/>
            </a:lnSpc>
            <a:spcBef>
              <a:spcPct val="0"/>
            </a:spcBef>
            <a:spcAft>
              <a:spcPct val="15000"/>
            </a:spcAft>
            <a:buChar char="•"/>
          </a:pPr>
          <a:r>
            <a:rPr lang="sv-SE" sz="2400" kern="1200" dirty="0"/>
            <a:t>Struktur</a:t>
          </a:r>
        </a:p>
      </dsp:txBody>
      <dsp:txXfrm>
        <a:off x="201499" y="4702058"/>
        <a:ext cx="3159315" cy="1531994"/>
      </dsp:txXfrm>
    </dsp:sp>
    <dsp:sp modelId="{59C0D045-7B5F-4D30-8F10-F97D040975A6}">
      <dsp:nvSpPr>
        <dsp:cNvPr id="0" name=""/>
        <dsp:cNvSpPr/>
      </dsp:nvSpPr>
      <dsp:spPr>
        <a:xfrm rot="18108723">
          <a:off x="1323519" y="2883854"/>
          <a:ext cx="1694431" cy="569562"/>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sv-SE" sz="2500" kern="1200"/>
        </a:p>
      </dsp:txBody>
      <dsp:txXfrm>
        <a:off x="1494388" y="2997766"/>
        <a:ext cx="1352693" cy="3417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D84E1F-5F16-48AD-B079-16C228782176}">
      <dsp:nvSpPr>
        <dsp:cNvPr id="0" name=""/>
        <dsp:cNvSpPr/>
      </dsp:nvSpPr>
      <dsp:spPr>
        <a:xfrm>
          <a:off x="2840176" y="323807"/>
          <a:ext cx="3254641" cy="1627320"/>
        </a:xfrm>
        <a:prstGeom prst="roundRect">
          <a:avLst>
            <a:gd name="adj" fmla="val 10000"/>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t" anchorCtr="0">
          <a:noAutofit/>
        </a:bodyPr>
        <a:lstStyle/>
        <a:p>
          <a:pPr marL="0" lvl="0" indent="0" algn="ctr" defTabSz="1377950">
            <a:lnSpc>
              <a:spcPct val="90000"/>
            </a:lnSpc>
            <a:spcBef>
              <a:spcPct val="0"/>
            </a:spcBef>
            <a:spcAft>
              <a:spcPct val="35000"/>
            </a:spcAft>
            <a:buNone/>
          </a:pPr>
          <a:r>
            <a:rPr lang="sv-SE" sz="3100" kern="1200" dirty="0"/>
            <a:t>Medlemmar</a:t>
          </a:r>
        </a:p>
        <a:p>
          <a:pPr marL="228600" lvl="1" indent="-228600" algn="ctr" defTabSz="1066800">
            <a:lnSpc>
              <a:spcPct val="90000"/>
            </a:lnSpc>
            <a:spcBef>
              <a:spcPct val="0"/>
            </a:spcBef>
            <a:spcAft>
              <a:spcPct val="15000"/>
            </a:spcAft>
            <a:buChar char="•"/>
          </a:pPr>
          <a:r>
            <a:rPr lang="sv-SE" sz="2400" kern="1200" dirty="0"/>
            <a:t>Många</a:t>
          </a:r>
        </a:p>
        <a:p>
          <a:pPr marL="228600" lvl="1" indent="-228600" algn="ctr" defTabSz="1066800">
            <a:lnSpc>
              <a:spcPct val="90000"/>
            </a:lnSpc>
            <a:spcBef>
              <a:spcPct val="0"/>
            </a:spcBef>
            <a:spcAft>
              <a:spcPct val="15000"/>
            </a:spcAft>
            <a:buChar char="•"/>
          </a:pPr>
          <a:r>
            <a:rPr lang="sv-SE" sz="2400" kern="1200" dirty="0"/>
            <a:t>Aktiva</a:t>
          </a:r>
        </a:p>
      </dsp:txBody>
      <dsp:txXfrm>
        <a:off x="2887839" y="371470"/>
        <a:ext cx="3159315" cy="1531994"/>
      </dsp:txXfrm>
    </dsp:sp>
    <dsp:sp modelId="{7240B76C-9D62-49B4-B020-B4A56861622D}">
      <dsp:nvSpPr>
        <dsp:cNvPr id="0" name=""/>
        <dsp:cNvSpPr/>
      </dsp:nvSpPr>
      <dsp:spPr>
        <a:xfrm rot="3491277">
          <a:off x="5930107" y="2883854"/>
          <a:ext cx="1694431" cy="569562"/>
        </a:xfrm>
        <a:prstGeom prst="leftRigh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sv-SE" sz="2500" kern="1200"/>
        </a:p>
      </dsp:txBody>
      <dsp:txXfrm>
        <a:off x="6100976" y="2997766"/>
        <a:ext cx="1352693" cy="341738"/>
      </dsp:txXfrm>
    </dsp:sp>
    <dsp:sp modelId="{E23C841D-F692-444A-BA4D-327E39ADD9BB}">
      <dsp:nvSpPr>
        <dsp:cNvPr id="0" name=""/>
        <dsp:cNvSpPr/>
      </dsp:nvSpPr>
      <dsp:spPr>
        <a:xfrm>
          <a:off x="5526516" y="4654395"/>
          <a:ext cx="3254641" cy="1627320"/>
        </a:xfrm>
        <a:prstGeom prst="roundRect">
          <a:avLst>
            <a:gd name="adj" fmla="val 10000"/>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t" anchorCtr="0">
          <a:noAutofit/>
        </a:bodyPr>
        <a:lstStyle/>
        <a:p>
          <a:pPr marL="0" lvl="0" indent="0" algn="ctr" defTabSz="1377950">
            <a:lnSpc>
              <a:spcPct val="90000"/>
            </a:lnSpc>
            <a:spcBef>
              <a:spcPct val="0"/>
            </a:spcBef>
            <a:spcAft>
              <a:spcPct val="35000"/>
            </a:spcAft>
            <a:buNone/>
          </a:pPr>
          <a:r>
            <a:rPr lang="sv-SE" sz="3100" kern="1200" dirty="0"/>
            <a:t>Förtroendevalda</a:t>
          </a:r>
        </a:p>
        <a:p>
          <a:pPr marL="228600" lvl="1" indent="-228600" algn="ctr" defTabSz="1066800">
            <a:lnSpc>
              <a:spcPct val="90000"/>
            </a:lnSpc>
            <a:spcBef>
              <a:spcPct val="0"/>
            </a:spcBef>
            <a:spcAft>
              <a:spcPct val="15000"/>
            </a:spcAft>
            <a:buChar char="•"/>
          </a:pPr>
          <a:r>
            <a:rPr lang="sv-SE" sz="2400" kern="1200" dirty="0"/>
            <a:t>Kompetenta</a:t>
          </a:r>
        </a:p>
        <a:p>
          <a:pPr marL="228600" lvl="1" indent="-228600" algn="ctr" defTabSz="1066800">
            <a:lnSpc>
              <a:spcPct val="90000"/>
            </a:lnSpc>
            <a:spcBef>
              <a:spcPct val="0"/>
            </a:spcBef>
            <a:spcAft>
              <a:spcPct val="15000"/>
            </a:spcAft>
            <a:buChar char="•"/>
          </a:pPr>
          <a:r>
            <a:rPr lang="sv-SE" sz="2400" kern="1200" dirty="0"/>
            <a:t>Engagerade</a:t>
          </a:r>
        </a:p>
      </dsp:txBody>
      <dsp:txXfrm>
        <a:off x="5574179" y="4702058"/>
        <a:ext cx="3159315" cy="1531994"/>
      </dsp:txXfrm>
    </dsp:sp>
    <dsp:sp modelId="{FEA43A21-AE17-4B13-BCFF-1E624485500C}">
      <dsp:nvSpPr>
        <dsp:cNvPr id="0" name=""/>
        <dsp:cNvSpPr/>
      </dsp:nvSpPr>
      <dsp:spPr>
        <a:xfrm rot="10800000">
          <a:off x="3620281" y="5183274"/>
          <a:ext cx="1694431" cy="569562"/>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sv-SE" sz="2500" kern="1200"/>
        </a:p>
      </dsp:txBody>
      <dsp:txXfrm rot="10800000">
        <a:off x="3791150" y="5297186"/>
        <a:ext cx="1352693" cy="341738"/>
      </dsp:txXfrm>
    </dsp:sp>
    <dsp:sp modelId="{5C8C0CB4-A992-4DD5-A7C4-4B9C83E33A88}">
      <dsp:nvSpPr>
        <dsp:cNvPr id="0" name=""/>
        <dsp:cNvSpPr/>
      </dsp:nvSpPr>
      <dsp:spPr>
        <a:xfrm>
          <a:off x="153836" y="4654395"/>
          <a:ext cx="3254641" cy="1627320"/>
        </a:xfrm>
        <a:prstGeom prst="roundRect">
          <a:avLst>
            <a:gd name="adj" fmla="val 10000"/>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t" anchorCtr="0">
          <a:noAutofit/>
        </a:bodyPr>
        <a:lstStyle/>
        <a:p>
          <a:pPr marL="0" lvl="0" indent="0" algn="ctr" defTabSz="1377950">
            <a:lnSpc>
              <a:spcPct val="90000"/>
            </a:lnSpc>
            <a:spcBef>
              <a:spcPct val="0"/>
            </a:spcBef>
            <a:spcAft>
              <a:spcPct val="35000"/>
            </a:spcAft>
            <a:buNone/>
          </a:pPr>
          <a:r>
            <a:rPr lang="sv-SE" sz="3100" kern="1200" dirty="0"/>
            <a:t>Partsrelation</a:t>
          </a:r>
        </a:p>
        <a:p>
          <a:pPr marL="228600" lvl="1" indent="-228600" algn="ctr" defTabSz="1066800">
            <a:lnSpc>
              <a:spcPct val="90000"/>
            </a:lnSpc>
            <a:spcBef>
              <a:spcPct val="0"/>
            </a:spcBef>
            <a:spcAft>
              <a:spcPct val="15000"/>
            </a:spcAft>
            <a:buChar char="•"/>
          </a:pPr>
          <a:r>
            <a:rPr lang="sv-SE" sz="2400" kern="1200" dirty="0"/>
            <a:t>Klimat</a:t>
          </a:r>
        </a:p>
        <a:p>
          <a:pPr marL="228600" lvl="1" indent="-228600" algn="ctr" defTabSz="1066800">
            <a:lnSpc>
              <a:spcPct val="90000"/>
            </a:lnSpc>
            <a:spcBef>
              <a:spcPct val="0"/>
            </a:spcBef>
            <a:spcAft>
              <a:spcPct val="15000"/>
            </a:spcAft>
            <a:buChar char="•"/>
          </a:pPr>
          <a:r>
            <a:rPr lang="sv-SE" sz="2400" kern="1200" dirty="0"/>
            <a:t>Struktur</a:t>
          </a:r>
        </a:p>
      </dsp:txBody>
      <dsp:txXfrm>
        <a:off x="201499" y="4702058"/>
        <a:ext cx="3159315" cy="1531994"/>
      </dsp:txXfrm>
    </dsp:sp>
    <dsp:sp modelId="{59C0D045-7B5F-4D30-8F10-F97D040975A6}">
      <dsp:nvSpPr>
        <dsp:cNvPr id="0" name=""/>
        <dsp:cNvSpPr/>
      </dsp:nvSpPr>
      <dsp:spPr>
        <a:xfrm rot="18108723">
          <a:off x="1323519" y="2883854"/>
          <a:ext cx="1694431" cy="569562"/>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sv-SE" sz="2500" kern="1200"/>
        </a:p>
      </dsp:txBody>
      <dsp:txXfrm>
        <a:off x="1494388" y="2997766"/>
        <a:ext cx="1352693" cy="3417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67D71-4320-4F00-BC6A-DB8A9A576CAC}">
      <dsp:nvSpPr>
        <dsp:cNvPr id="0" name=""/>
        <dsp:cNvSpPr/>
      </dsp:nvSpPr>
      <dsp:spPr>
        <a:xfrm>
          <a:off x="0" y="62634"/>
          <a:ext cx="10723419" cy="2525580"/>
        </a:xfrm>
        <a:prstGeom prst="roundRect">
          <a:avLst>
            <a:gd name="adj" fmla="val 10000"/>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6C7CE8-5EEF-4C50-8A55-E376ADF03FE6}">
      <dsp:nvSpPr>
        <dsp:cNvPr id="0" name=""/>
        <dsp:cNvSpPr/>
      </dsp:nvSpPr>
      <dsp:spPr>
        <a:xfrm>
          <a:off x="324655" y="336743"/>
          <a:ext cx="2342815" cy="1852092"/>
        </a:xfrm>
        <a:prstGeom prst="roundRect">
          <a:avLst>
            <a:gd name="adj" fmla="val 10000"/>
          </a:avLst>
        </a:prstGeom>
        <a:blipFill>
          <a:blip xmlns:r="http://schemas.openxmlformats.org/officeDocument/2006/relationships" r:embed="rId1"/>
          <a:srcRect/>
          <a:stretch>
            <a:fillRect l="-6000" r="-6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ACD465-8C3E-4C3A-8283-687E33D5262B}">
      <dsp:nvSpPr>
        <dsp:cNvPr id="0" name=""/>
        <dsp:cNvSpPr/>
      </dsp:nvSpPr>
      <dsp:spPr>
        <a:xfrm rot="10800000">
          <a:off x="324655" y="2525580"/>
          <a:ext cx="2342815" cy="3086820"/>
        </a:xfrm>
        <a:prstGeom prst="round2SameRect">
          <a:avLst>
            <a:gd name="adj1" fmla="val 10500"/>
            <a:gd name="adj2" fmla="val 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sv-SE" sz="2000" kern="1200" dirty="0"/>
            <a:t>Medlemsmöte om det goda arbetslivet </a:t>
          </a:r>
        </a:p>
        <a:p>
          <a:pPr marL="0" lvl="0" indent="0" algn="ctr" defTabSz="889000">
            <a:lnSpc>
              <a:spcPct val="90000"/>
            </a:lnSpc>
            <a:spcBef>
              <a:spcPct val="0"/>
            </a:spcBef>
            <a:spcAft>
              <a:spcPct val="35000"/>
            </a:spcAft>
            <a:buNone/>
          </a:pPr>
          <a:r>
            <a:rPr lang="sv-SE" sz="1600" kern="1200" dirty="0"/>
            <a:t>Miniworkshop på arbetsplatsen där ni identifierar era utvecklingsområden utifrån medlemmarnas upplevelse och behov</a:t>
          </a:r>
          <a:endParaRPr lang="sv-SE" sz="1400" kern="1200" dirty="0"/>
        </a:p>
      </dsp:txBody>
      <dsp:txXfrm rot="10800000">
        <a:off x="396705" y="2525580"/>
        <a:ext cx="2198715" cy="3014770"/>
      </dsp:txXfrm>
    </dsp:sp>
    <dsp:sp modelId="{F59D8600-D41C-4169-9C31-67EAE29D5406}">
      <dsp:nvSpPr>
        <dsp:cNvPr id="0" name=""/>
        <dsp:cNvSpPr/>
      </dsp:nvSpPr>
      <dsp:spPr>
        <a:xfrm>
          <a:off x="2901752" y="336743"/>
          <a:ext cx="2342815" cy="1852092"/>
        </a:xfrm>
        <a:prstGeom prst="roundRect">
          <a:avLst>
            <a:gd name="adj" fmla="val 10000"/>
          </a:avLst>
        </a:prstGeom>
        <a:blipFill>
          <a:blip xmlns:r="http://schemas.openxmlformats.org/officeDocument/2006/relationships" r:embed="rId2"/>
          <a:srcRect/>
          <a:stretch>
            <a:fillRect l="-13000" r="-1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F0F2D9-0F15-4870-9E7F-E473EC728826}">
      <dsp:nvSpPr>
        <dsp:cNvPr id="0" name=""/>
        <dsp:cNvSpPr/>
      </dsp:nvSpPr>
      <dsp:spPr>
        <a:xfrm rot="10800000">
          <a:off x="2901752" y="2525580"/>
          <a:ext cx="2342815" cy="3086820"/>
        </a:xfrm>
        <a:prstGeom prst="round2SameRect">
          <a:avLst>
            <a:gd name="adj1" fmla="val 10500"/>
            <a:gd name="adj2" fmla="val 0"/>
          </a:avLst>
        </a:prstGeom>
        <a:solidFill>
          <a:schemeClr val="accent2">
            <a:hueOff val="-177750"/>
            <a:satOff val="-1905"/>
            <a:lumOff val="-1241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sv-SE" sz="2000" kern="1200" dirty="0"/>
            <a:t>Häng på kansliets aktiviteter</a:t>
          </a:r>
        </a:p>
        <a:p>
          <a:pPr marL="0" lvl="0" indent="0" algn="ctr" defTabSz="889000">
            <a:lnSpc>
              <a:spcPct val="90000"/>
            </a:lnSpc>
            <a:spcBef>
              <a:spcPct val="0"/>
            </a:spcBef>
            <a:spcAft>
              <a:spcPct val="35000"/>
            </a:spcAft>
            <a:buNone/>
          </a:pPr>
          <a:r>
            <a:rPr lang="sv-SE" sz="1600" kern="1200" dirty="0" err="1"/>
            <a:t>Webinarier</a:t>
          </a:r>
          <a:r>
            <a:rPr lang="sv-SE" sz="1600" kern="1200" dirty="0"/>
            <a:t> och e-kurser som ni kan titta på tillsammans och diskutera utifrån dem.</a:t>
          </a:r>
        </a:p>
      </dsp:txBody>
      <dsp:txXfrm rot="10800000">
        <a:off x="2973802" y="2525580"/>
        <a:ext cx="2198715" cy="3014770"/>
      </dsp:txXfrm>
    </dsp:sp>
    <dsp:sp modelId="{0950433A-2282-4FD3-B4BF-97400E52635B}">
      <dsp:nvSpPr>
        <dsp:cNvPr id="0" name=""/>
        <dsp:cNvSpPr/>
      </dsp:nvSpPr>
      <dsp:spPr>
        <a:xfrm>
          <a:off x="5478850" y="336743"/>
          <a:ext cx="2342815" cy="1852092"/>
        </a:xfrm>
        <a:prstGeom prst="roundRect">
          <a:avLst>
            <a:gd name="adj" fmla="val 10000"/>
          </a:avLst>
        </a:prstGeom>
        <a:blipFill>
          <a:blip xmlns:r="http://schemas.openxmlformats.org/officeDocument/2006/relationships" r:embed="rId3"/>
          <a:srcRect/>
          <a:stretch>
            <a:fillRect l="-6000" r="-6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314B8A-73C2-4912-89F8-125D4C44995B}">
      <dsp:nvSpPr>
        <dsp:cNvPr id="0" name=""/>
        <dsp:cNvSpPr/>
      </dsp:nvSpPr>
      <dsp:spPr>
        <a:xfrm rot="10800000">
          <a:off x="5478850" y="2525580"/>
          <a:ext cx="2342815" cy="3086820"/>
        </a:xfrm>
        <a:prstGeom prst="round2SameRect">
          <a:avLst>
            <a:gd name="adj1" fmla="val 10500"/>
            <a:gd name="adj2" fmla="val 0"/>
          </a:avLst>
        </a:prstGeom>
        <a:solidFill>
          <a:schemeClr val="accent2">
            <a:hueOff val="-355500"/>
            <a:satOff val="-3811"/>
            <a:lumOff val="-2483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sv-SE" sz="2000" kern="1200" dirty="0"/>
            <a:t>Senaste nytt!</a:t>
          </a:r>
        </a:p>
        <a:p>
          <a:pPr marL="0" lvl="0" indent="0" algn="ctr" defTabSz="889000">
            <a:lnSpc>
              <a:spcPct val="90000"/>
            </a:lnSpc>
            <a:spcBef>
              <a:spcPct val="0"/>
            </a:spcBef>
            <a:spcAft>
              <a:spcPct val="35000"/>
            </a:spcAft>
            <a:buNone/>
          </a:pPr>
          <a:r>
            <a:rPr lang="sv-SE" sz="1600" kern="1200" dirty="0"/>
            <a:t>Bjud in till medlemsmöten när det bränner till i en fråga som berör anställda.</a:t>
          </a:r>
          <a:endParaRPr lang="sv-SE" sz="2000" kern="1200" dirty="0"/>
        </a:p>
      </dsp:txBody>
      <dsp:txXfrm rot="10800000">
        <a:off x="5550900" y="2525580"/>
        <a:ext cx="2198715" cy="3014770"/>
      </dsp:txXfrm>
    </dsp:sp>
    <dsp:sp modelId="{1CF9EEFE-166C-4FCE-96DE-B1562C8B136E}">
      <dsp:nvSpPr>
        <dsp:cNvPr id="0" name=""/>
        <dsp:cNvSpPr/>
      </dsp:nvSpPr>
      <dsp:spPr>
        <a:xfrm>
          <a:off x="8055947" y="336743"/>
          <a:ext cx="2342815" cy="1852092"/>
        </a:xfrm>
        <a:prstGeom prst="roundRect">
          <a:avLst>
            <a:gd name="adj" fmla="val 10000"/>
          </a:avLst>
        </a:prstGeom>
        <a:blipFill>
          <a:blip xmlns:r="http://schemas.openxmlformats.org/officeDocument/2006/relationships" r:embed="rId4"/>
          <a:srcRect/>
          <a:stretch>
            <a:fillRect l="-40000" r="-40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88CFB3-86A5-4A3D-AF8F-192D5131F3CB}">
      <dsp:nvSpPr>
        <dsp:cNvPr id="0" name=""/>
        <dsp:cNvSpPr/>
      </dsp:nvSpPr>
      <dsp:spPr>
        <a:xfrm rot="10800000">
          <a:off x="8055947" y="2525580"/>
          <a:ext cx="2342815" cy="3086820"/>
        </a:xfrm>
        <a:prstGeom prst="round2SameRect">
          <a:avLst>
            <a:gd name="adj1" fmla="val 10500"/>
            <a:gd name="adj2" fmla="val 0"/>
          </a:avLst>
        </a:prstGeom>
        <a:solidFill>
          <a:schemeClr val="accent2">
            <a:hueOff val="-533251"/>
            <a:satOff val="-5716"/>
            <a:lumOff val="-3725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sv-SE" sz="2000" kern="1200" dirty="0"/>
            <a:t>Medlemsenkäter</a:t>
          </a:r>
          <a:endParaRPr lang="sv-SE" sz="1900" kern="1200" dirty="0"/>
        </a:p>
        <a:p>
          <a:pPr marL="0" lvl="0" indent="0" algn="ctr" defTabSz="889000">
            <a:lnSpc>
              <a:spcPct val="90000"/>
            </a:lnSpc>
            <a:spcBef>
              <a:spcPct val="0"/>
            </a:spcBef>
            <a:spcAft>
              <a:spcPct val="35000"/>
            </a:spcAft>
            <a:buNone/>
          </a:pPr>
          <a:r>
            <a:rPr lang="sv-SE" sz="1600" kern="1200" dirty="0"/>
            <a:t>Använd ex Forms eller kontakta kansliet så kan vi hjälpa till.</a:t>
          </a:r>
        </a:p>
      </dsp:txBody>
      <dsp:txXfrm rot="10800000">
        <a:off x="8127997" y="2525580"/>
        <a:ext cx="2198715" cy="3014770"/>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FF299D20-F074-8224-EAA6-00768DE4CC1D}"/>
              </a:ext>
            </a:extLst>
          </p:cNvPr>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sv-SE"/>
          </a:p>
        </p:txBody>
      </p:sp>
      <p:sp>
        <p:nvSpPr>
          <p:cNvPr id="3" name="Platshållare för datum 2">
            <a:extLst>
              <a:ext uri="{FF2B5EF4-FFF2-40B4-BE49-F238E27FC236}">
                <a16:creationId xmlns:a16="http://schemas.microsoft.com/office/drawing/2014/main" id="{6DE89E6D-5B4A-4581-1846-BD5DBA2D2124}"/>
              </a:ext>
            </a:extLst>
          </p:cNvPr>
          <p:cNvSpPr>
            <a:spLocks noGrp="1"/>
          </p:cNvSpPr>
          <p:nvPr>
            <p:ph type="dt" sz="quarter" idx="1"/>
          </p:nvPr>
        </p:nvSpPr>
        <p:spPr>
          <a:xfrm>
            <a:off x="4021294" y="0"/>
            <a:ext cx="3076363" cy="513508"/>
          </a:xfrm>
          <a:prstGeom prst="rect">
            <a:avLst/>
          </a:prstGeom>
        </p:spPr>
        <p:txBody>
          <a:bodyPr vert="horz" lIns="99048" tIns="49524" rIns="99048" bIns="49524" rtlCol="0"/>
          <a:lstStyle>
            <a:lvl1pPr algn="r">
              <a:defRPr sz="1300"/>
            </a:lvl1pPr>
          </a:lstStyle>
          <a:p>
            <a:fld id="{A681F3B1-E5BD-414D-933E-9BB6DE723B30}" type="datetimeFigureOut">
              <a:rPr lang="sv-SE" smtClean="0"/>
              <a:t>2026-05-20</a:t>
            </a:fld>
            <a:endParaRPr lang="sv-SE"/>
          </a:p>
        </p:txBody>
      </p:sp>
      <p:sp>
        <p:nvSpPr>
          <p:cNvPr id="4" name="Platshållare för sidfot 3">
            <a:extLst>
              <a:ext uri="{FF2B5EF4-FFF2-40B4-BE49-F238E27FC236}">
                <a16:creationId xmlns:a16="http://schemas.microsoft.com/office/drawing/2014/main" id="{17889097-5575-EC81-E9B4-CABE0C9A5442}"/>
              </a:ext>
            </a:extLst>
          </p:cNvPr>
          <p:cNvSpPr>
            <a:spLocks noGrp="1"/>
          </p:cNvSpPr>
          <p:nvPr>
            <p:ph type="ftr" sz="quarter" idx="2"/>
          </p:nvPr>
        </p:nvSpPr>
        <p:spPr>
          <a:xfrm>
            <a:off x="0" y="9721107"/>
            <a:ext cx="3076363" cy="513507"/>
          </a:xfrm>
          <a:prstGeom prst="rect">
            <a:avLst/>
          </a:prstGeom>
        </p:spPr>
        <p:txBody>
          <a:bodyPr vert="horz" lIns="99048" tIns="49524" rIns="99048" bIns="49524" rtlCol="0" anchor="b"/>
          <a:lstStyle>
            <a:lvl1pPr algn="l">
              <a:defRPr sz="1300"/>
            </a:lvl1pPr>
          </a:lstStyle>
          <a:p>
            <a:endParaRPr lang="sv-SE"/>
          </a:p>
        </p:txBody>
      </p:sp>
      <p:sp>
        <p:nvSpPr>
          <p:cNvPr id="5" name="Platshållare för bildnummer 4">
            <a:extLst>
              <a:ext uri="{FF2B5EF4-FFF2-40B4-BE49-F238E27FC236}">
                <a16:creationId xmlns:a16="http://schemas.microsoft.com/office/drawing/2014/main" id="{7302F2D3-F3AD-E577-1BC5-55D72DDC2FC3}"/>
              </a:ext>
            </a:extLst>
          </p:cNvPr>
          <p:cNvSpPr>
            <a:spLocks noGrp="1"/>
          </p:cNvSpPr>
          <p:nvPr>
            <p:ph type="sldNum" sz="quarter" idx="3"/>
          </p:nvPr>
        </p:nvSpPr>
        <p:spPr>
          <a:xfrm>
            <a:off x="4021294" y="9721107"/>
            <a:ext cx="3076363" cy="513507"/>
          </a:xfrm>
          <a:prstGeom prst="rect">
            <a:avLst/>
          </a:prstGeom>
        </p:spPr>
        <p:txBody>
          <a:bodyPr vert="horz" lIns="99048" tIns="49524" rIns="99048" bIns="49524" rtlCol="0" anchor="b"/>
          <a:lstStyle>
            <a:lvl1pPr algn="r">
              <a:defRPr sz="1300"/>
            </a:lvl1pPr>
          </a:lstStyle>
          <a:p>
            <a:fld id="{3F932025-1B4B-4880-AC8F-237430C39859}" type="slidenum">
              <a:rPr lang="sv-SE" smtClean="0"/>
              <a:t>‹#›</a:t>
            </a:fld>
            <a:endParaRPr lang="sv-SE"/>
          </a:p>
        </p:txBody>
      </p:sp>
    </p:spTree>
    <p:extLst>
      <p:ext uri="{BB962C8B-B14F-4D97-AF65-F5344CB8AC3E}">
        <p14:creationId xmlns:p14="http://schemas.microsoft.com/office/powerpoint/2010/main" val="8922166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sv-SE"/>
          </a:p>
        </p:txBody>
      </p:sp>
      <p:sp>
        <p:nvSpPr>
          <p:cNvPr id="3" name="Platshållare för datum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C24DC6B5-901F-4961-8DBE-6F610A2880CA}" type="datetimeFigureOut">
              <a:rPr lang="sv-SE" smtClean="0"/>
              <a:t>2026-05-20</a:t>
            </a:fld>
            <a:endParaRPr lang="sv-SE"/>
          </a:p>
        </p:txBody>
      </p:sp>
      <p:sp>
        <p:nvSpPr>
          <p:cNvPr id="4" name="Platshållare för bildobjekt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sv-SE"/>
          </a:p>
        </p:txBody>
      </p:sp>
      <p:sp>
        <p:nvSpPr>
          <p:cNvPr id="5" name="Platshållare för anteckninga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sv-SE"/>
          </a:p>
        </p:txBody>
      </p:sp>
      <p:sp>
        <p:nvSpPr>
          <p:cNvPr id="7" name="Platshållare för bildnumm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BC93C3E0-25D8-4146-8131-1BA76687CC80}" type="slidenum">
              <a:rPr lang="sv-SE" smtClean="0"/>
              <a:t>‹#›</a:t>
            </a:fld>
            <a:endParaRPr lang="sv-SE"/>
          </a:p>
        </p:txBody>
      </p:sp>
    </p:spTree>
    <p:extLst>
      <p:ext uri="{BB962C8B-B14F-4D97-AF65-F5344CB8AC3E}">
        <p14:creationId xmlns:p14="http://schemas.microsoft.com/office/powerpoint/2010/main" val="969072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tco.se/fackliga-akademin/facklig-styrka-pa-jobbet-hur-vaxer-vi-tillsamman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INSTRUKTIONER. </a:t>
            </a:r>
          </a:p>
          <a:p>
            <a:r>
              <a:rPr lang="sv-SE"/>
              <a:t>Bilderna visas inte</a:t>
            </a:r>
          </a:p>
        </p:txBody>
      </p:sp>
      <p:sp>
        <p:nvSpPr>
          <p:cNvPr id="4" name="Platshållare för bildnummer 3"/>
          <p:cNvSpPr>
            <a:spLocks noGrp="1"/>
          </p:cNvSpPr>
          <p:nvPr>
            <p:ph type="sldNum" sz="quarter" idx="5"/>
          </p:nvPr>
        </p:nvSpPr>
        <p:spPr/>
        <p:txBody>
          <a:bodyPr/>
          <a:lstStyle/>
          <a:p>
            <a:fld id="{BC93C3E0-25D8-4146-8131-1BA76687CC80}" type="slidenum">
              <a:rPr lang="sv-SE" smtClean="0"/>
              <a:t>1</a:t>
            </a:fld>
            <a:endParaRPr lang="sv-SE"/>
          </a:p>
        </p:txBody>
      </p:sp>
    </p:spTree>
    <p:extLst>
      <p:ext uri="{BB962C8B-B14F-4D97-AF65-F5344CB8AC3E}">
        <p14:creationId xmlns:p14="http://schemas.microsoft.com/office/powerpoint/2010/main" val="3131565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Det finns ju massa sätt att ha en dialog – och de flesta av er gör reda detta. Det kan vara fika med facket, enkäter, medlemsmöten.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Men om man ska börja på ett mer övergripande plan så skulle jag vilja skicka med er följande: Att skapa och upprätthålla ett engagemang är inte ett engångsjobb. Se det som ett maratonlopp snarare än en sprint.</a:t>
            </a:r>
          </a:p>
          <a:p>
            <a:endParaRPr lang="sv-SE" dirty="0"/>
          </a:p>
          <a:p>
            <a:endParaRPr lang="sv-SE" dirty="0"/>
          </a:p>
          <a:p>
            <a:r>
              <a:rPr lang="sv-SE" dirty="0"/>
              <a:t>Var synliga - Vet alla om att ni finns? Möter ni upp nya anställda och nya medlemmar? Har ni inplanerade medlemsaktiviteter utöver årsmötet?</a:t>
            </a:r>
          </a:p>
          <a:p>
            <a:r>
              <a:rPr lang="sv-SE" dirty="0"/>
              <a:t>Angelägenhet – pratar ni om det som snackas om i fikarummet? Har ni koll på vilka kampanjer som Finansförbundet går ut med och kan haka på?</a:t>
            </a:r>
          </a:p>
          <a:p>
            <a:r>
              <a:rPr lang="sv-SE" dirty="0"/>
              <a:t>Uthållighet – det kan ta tid innan ni ser resultat. Testa och utvärdera, vad funkade bra, vad funkade mindre bra? Justera och försök igen. Ge inte upp! Var glad för de som kommer och </a:t>
            </a:r>
          </a:p>
          <a:p>
            <a:endParaRPr lang="sv-SE" dirty="0"/>
          </a:p>
          <a:p>
            <a:r>
              <a:rPr lang="sv-SE" dirty="0"/>
              <a:t>Och kontakta oss på kansliet om ni behöver stöd</a:t>
            </a:r>
          </a:p>
        </p:txBody>
      </p:sp>
      <p:sp>
        <p:nvSpPr>
          <p:cNvPr id="4" name="Platshållare för bildnummer 3"/>
          <p:cNvSpPr>
            <a:spLocks noGrp="1"/>
          </p:cNvSpPr>
          <p:nvPr>
            <p:ph type="sldNum" sz="quarter" idx="5"/>
          </p:nvPr>
        </p:nvSpPr>
        <p:spPr/>
        <p:txBody>
          <a:bodyPr/>
          <a:lstStyle/>
          <a:p>
            <a:fld id="{BC93C3E0-25D8-4146-8131-1BA76687CC80}" type="slidenum">
              <a:rPr lang="sv-SE" smtClean="0"/>
              <a:t>11</a:t>
            </a:fld>
            <a:endParaRPr lang="sv-SE"/>
          </a:p>
        </p:txBody>
      </p:sp>
    </p:spTree>
    <p:extLst>
      <p:ext uri="{BB962C8B-B14F-4D97-AF65-F5344CB8AC3E}">
        <p14:creationId xmlns:p14="http://schemas.microsoft.com/office/powerpoint/2010/main" val="31626808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Kontakta oss på kansliet så kan vi hjälpa till att guida er i upplägg och metoder.</a:t>
            </a:r>
          </a:p>
          <a:p>
            <a:endParaRPr lang="sv-SE" dirty="0"/>
          </a:p>
          <a:p>
            <a:r>
              <a:rPr lang="sv-SE" dirty="0">
                <a:hlinkClick r:id="rId3"/>
              </a:rPr>
              <a:t>Tips: den 16 juni bjuder TCO in till ett interaktivt och fördjupande kunskapssamtal om hur man jobbar med detta. Anmälan på TCOs hemsida Facklig styrka på jobbet – hur växer vi tillsammans?</a:t>
            </a:r>
            <a:endParaRPr lang="sv-SE" dirty="0"/>
          </a:p>
        </p:txBody>
      </p:sp>
      <p:sp>
        <p:nvSpPr>
          <p:cNvPr id="4" name="Platshållare för bildnummer 3"/>
          <p:cNvSpPr>
            <a:spLocks noGrp="1"/>
          </p:cNvSpPr>
          <p:nvPr>
            <p:ph type="sldNum" sz="quarter" idx="5"/>
          </p:nvPr>
        </p:nvSpPr>
        <p:spPr/>
        <p:txBody>
          <a:bodyPr/>
          <a:lstStyle/>
          <a:p>
            <a:fld id="{BC93C3E0-25D8-4146-8131-1BA76687CC80}" type="slidenum">
              <a:rPr lang="sv-SE" smtClean="0"/>
              <a:t>12</a:t>
            </a:fld>
            <a:endParaRPr lang="sv-SE"/>
          </a:p>
        </p:txBody>
      </p:sp>
    </p:spTree>
    <p:extLst>
      <p:ext uri="{BB962C8B-B14F-4D97-AF65-F5344CB8AC3E}">
        <p14:creationId xmlns:p14="http://schemas.microsoft.com/office/powerpoint/2010/main" val="1259358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AVSLUTANDE BILD</a:t>
            </a:r>
          </a:p>
          <a:p>
            <a:r>
              <a:rPr lang="sv-SE" dirty="0"/>
              <a:t>Berätta om nästa tematräff. Kolla med Ida om du inte vet vad det är.</a:t>
            </a:r>
          </a:p>
        </p:txBody>
      </p:sp>
      <p:sp>
        <p:nvSpPr>
          <p:cNvPr id="4" name="Platshållare för bildnummer 3"/>
          <p:cNvSpPr>
            <a:spLocks noGrp="1"/>
          </p:cNvSpPr>
          <p:nvPr>
            <p:ph type="sldNum" sz="quarter" idx="5"/>
          </p:nvPr>
        </p:nvSpPr>
        <p:spPr/>
        <p:txBody>
          <a:bodyPr/>
          <a:lstStyle/>
          <a:p>
            <a:fld id="{BC93C3E0-25D8-4146-8131-1BA76687CC80}" type="slidenum">
              <a:rPr lang="sv-SE" smtClean="0"/>
              <a:t>13</a:t>
            </a:fld>
            <a:endParaRPr lang="sv-SE"/>
          </a:p>
        </p:txBody>
      </p:sp>
    </p:spTree>
    <p:extLst>
      <p:ext uri="{BB962C8B-B14F-4D97-AF65-F5344CB8AC3E}">
        <p14:creationId xmlns:p14="http://schemas.microsoft.com/office/powerpoint/2010/main" val="783862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INSTRUKTIONER. </a:t>
            </a:r>
          </a:p>
          <a:p>
            <a:r>
              <a:rPr lang="sv-SE"/>
              <a:t>Bilderna visas inte</a:t>
            </a:r>
          </a:p>
          <a:p>
            <a:endParaRPr lang="sv-SE"/>
          </a:p>
        </p:txBody>
      </p:sp>
      <p:sp>
        <p:nvSpPr>
          <p:cNvPr id="4" name="Platshållare för bildnummer 3"/>
          <p:cNvSpPr>
            <a:spLocks noGrp="1"/>
          </p:cNvSpPr>
          <p:nvPr>
            <p:ph type="sldNum" sz="quarter" idx="5"/>
          </p:nvPr>
        </p:nvSpPr>
        <p:spPr/>
        <p:txBody>
          <a:bodyPr/>
          <a:lstStyle/>
          <a:p>
            <a:fld id="{BC93C3E0-25D8-4146-8131-1BA76687CC80}" type="slidenum">
              <a:rPr lang="sv-SE" smtClean="0"/>
              <a:t>2</a:t>
            </a:fld>
            <a:endParaRPr lang="sv-SE"/>
          </a:p>
        </p:txBody>
      </p:sp>
    </p:spTree>
    <p:extLst>
      <p:ext uri="{BB962C8B-B14F-4D97-AF65-F5344CB8AC3E}">
        <p14:creationId xmlns:p14="http://schemas.microsoft.com/office/powerpoint/2010/main" val="15264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BILD ATT LÄGGA UPP INNAN TRÄFFEN STARTAR</a:t>
            </a:r>
          </a:p>
          <a:p>
            <a:endParaRPr lang="sv-SE" dirty="0"/>
          </a:p>
        </p:txBody>
      </p:sp>
      <p:sp>
        <p:nvSpPr>
          <p:cNvPr id="4" name="Platshållare för bildnummer 3"/>
          <p:cNvSpPr>
            <a:spLocks noGrp="1"/>
          </p:cNvSpPr>
          <p:nvPr>
            <p:ph type="sldNum" sz="quarter" idx="5"/>
          </p:nvPr>
        </p:nvSpPr>
        <p:spPr/>
        <p:txBody>
          <a:bodyPr/>
          <a:lstStyle/>
          <a:p>
            <a:fld id="{BC93C3E0-25D8-4146-8131-1BA76687CC80}" type="slidenum">
              <a:rPr lang="sv-SE" smtClean="0"/>
              <a:t>3</a:t>
            </a:fld>
            <a:endParaRPr lang="sv-SE"/>
          </a:p>
        </p:txBody>
      </p:sp>
    </p:spTree>
    <p:extLst>
      <p:ext uri="{BB962C8B-B14F-4D97-AF65-F5344CB8AC3E}">
        <p14:creationId xmlns:p14="http://schemas.microsoft.com/office/powerpoint/2010/main" val="2506024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Så här beskrivs ordet i SAOL</a:t>
            </a:r>
          </a:p>
          <a:p>
            <a:r>
              <a:rPr lang="sv-SE" dirty="0"/>
              <a:t>Det kan vara svårt att skapa ett engagemang, det vi snarare kan göra är att fånga upp engagemanget och kanalisera det. Att visa på möjligheter att påverka när ett engagemang för en fråga uppstår. </a:t>
            </a:r>
          </a:p>
          <a:p>
            <a:r>
              <a:rPr lang="sv-SE" dirty="0"/>
              <a:t>Hur kan ett engagemang i just vår förening bidra till att åstadkomma den förändring som du vill se?</a:t>
            </a:r>
          </a:p>
          <a:p>
            <a:endParaRPr lang="sv-SE" dirty="0"/>
          </a:p>
          <a:p>
            <a:r>
              <a:rPr lang="sv-SE" dirty="0"/>
              <a:t>Vad som gör att man blir fackligt engagerad , vilka drivkrafter man har, varierar. När vi ställer frågan i grundkursen Påverka så kan drivkrafterna vara allt ifrån att man ogillar orättvisa, att man vill bidra till förbättringar på olika sätt eller tycker om att hjälpa människor. Det kan också handla om att man vill ha inflytande, få en plattform för nätverkande eller att man liksom bara är en sån person som gillar att engagera sig. Drivkraften för att man tar på sig ett uppdrag är mycket individuell.</a:t>
            </a:r>
          </a:p>
          <a:p>
            <a:endParaRPr lang="sv-SE" dirty="0"/>
          </a:p>
          <a:p>
            <a:r>
              <a:rPr lang="sv-SE" dirty="0"/>
              <a:t>Men vad gör att människor engagerar sig? Vilka förutsättningar behöver finnas för att man ska bibehålla sitt engagemang?</a:t>
            </a:r>
          </a:p>
          <a:p>
            <a:endParaRPr lang="sv-SE" dirty="0"/>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BC93C3E0-25D8-4146-8131-1BA76687CC80}" type="slidenum">
              <a:rPr lang="sv-SE" smtClean="0"/>
              <a:t>5</a:t>
            </a:fld>
            <a:endParaRPr lang="sv-SE"/>
          </a:p>
        </p:txBody>
      </p:sp>
    </p:spTree>
    <p:extLst>
      <p:ext uri="{BB962C8B-B14F-4D97-AF65-F5344CB8AC3E}">
        <p14:creationId xmlns:p14="http://schemas.microsoft.com/office/powerpoint/2010/main" val="4267638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Om boken Motivera Ideella av Aron </a:t>
            </a:r>
            <a:r>
              <a:rPr lang="sv-SE" dirty="0" err="1"/>
              <a:t>Schoug</a:t>
            </a:r>
            <a:r>
              <a:rPr lang="sv-SE" dirty="0"/>
              <a:t>.</a:t>
            </a:r>
          </a:p>
          <a:p>
            <a:endParaRPr lang="sv-SE" dirty="0"/>
          </a:p>
          <a:p>
            <a:r>
              <a:rPr lang="sv-SE" dirty="0"/>
              <a:t>Med inre motivatorer menar jag alltså vad som gör att man tycker det är meningsfullt att vara kvar i sitt engagemang. Det är inte detsamma som drivkrafter, alltså vilka frågor som gör att du vill ta på dig ett uppdrag. Det kan variera stort mellan olika människor. De här inre motivatorerna är mer gemensamma för alla, men självklart kan man ha olika tyngdpunkt i vad som är viktigt för just mig.</a:t>
            </a:r>
          </a:p>
          <a:p>
            <a:endParaRPr lang="sv-SE" dirty="0"/>
          </a:p>
          <a:p>
            <a:r>
              <a:rPr lang="sv-SE" dirty="0"/>
              <a:t>Samhörighet – den ideelle upplever sig ha tillfredsställande och stödjande relationer i gruppen.</a:t>
            </a:r>
          </a:p>
          <a:p>
            <a:r>
              <a:rPr lang="sv-SE" dirty="0"/>
              <a:t>Kompetens – den ideelle tror på sin egen förmåga att bidra till arbetet för att uppnå föreningens mål</a:t>
            </a:r>
          </a:p>
          <a:p>
            <a:r>
              <a:rPr lang="sv-SE" dirty="0"/>
              <a:t>Autonomi – den ideelle upplever sig kunna styra sitt arbetssätt med utgångspunkt i sitt personliga engagemang</a:t>
            </a:r>
          </a:p>
          <a:p>
            <a:endParaRPr lang="sv-SE" dirty="0"/>
          </a:p>
          <a:p>
            <a:r>
              <a:rPr lang="sv-SE" dirty="0"/>
              <a:t>Fundera på i er klubb – finns det förutsättningar för medlemmarna att få detta tillfredsställt?</a:t>
            </a:r>
          </a:p>
          <a:p>
            <a:endParaRPr lang="sv-SE" dirty="0"/>
          </a:p>
          <a:p>
            <a:endParaRPr lang="sv-SE" dirty="0"/>
          </a:p>
        </p:txBody>
      </p:sp>
      <p:sp>
        <p:nvSpPr>
          <p:cNvPr id="4" name="Platshållare för bildnummer 3"/>
          <p:cNvSpPr>
            <a:spLocks noGrp="1"/>
          </p:cNvSpPr>
          <p:nvPr>
            <p:ph type="sldNum" sz="quarter" idx="5"/>
          </p:nvPr>
        </p:nvSpPr>
        <p:spPr/>
        <p:txBody>
          <a:bodyPr/>
          <a:lstStyle/>
          <a:p>
            <a:fld id="{BC93C3E0-25D8-4146-8131-1BA76687CC80}" type="slidenum">
              <a:rPr lang="sv-SE" smtClean="0"/>
              <a:t>6</a:t>
            </a:fld>
            <a:endParaRPr lang="sv-SE"/>
          </a:p>
        </p:txBody>
      </p:sp>
    </p:spTree>
    <p:extLst>
      <p:ext uri="{BB962C8B-B14F-4D97-AF65-F5344CB8AC3E}">
        <p14:creationId xmlns:p14="http://schemas.microsoft.com/office/powerpoint/2010/main" val="3038296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Innan vi går in på vad vi menar med Medlemsdialog skulle jag vilja stanna till lite vid den här modellen.</a:t>
            </a:r>
          </a:p>
          <a:p>
            <a:endParaRPr lang="sv-SE" dirty="0"/>
          </a:p>
          <a:p>
            <a:r>
              <a:rPr lang="sv-SE" dirty="0"/>
              <a:t>Vi föreningsutvecklare träffar många olika klubbar som fungerar mer eller mindre väl. Vi har identifierat några parametrar som krävs för att en klubb </a:t>
            </a:r>
            <a:r>
              <a:rPr lang="sv-SE" dirty="0" err="1"/>
              <a:t>sk</a:t>
            </a:r>
            <a:r>
              <a:rPr lang="sv-SE" dirty="0"/>
              <a:t> fungera väl och som klubben kan behöva ha koll på och analysera</a:t>
            </a:r>
          </a:p>
          <a:p>
            <a:endParaRPr lang="sv-SE" dirty="0"/>
          </a:p>
          <a:p>
            <a:r>
              <a:rPr lang="sv-SE" dirty="0"/>
              <a:t>För att en klubb ska vara stark och livskraftig brukar vi prata om tre ”dimensioner”. </a:t>
            </a:r>
          </a:p>
          <a:p>
            <a:r>
              <a:rPr lang="sv-SE" dirty="0"/>
              <a:t>Att vi har många medlemmar, från alla yrkesgrupper och arbetsställen. Att de medlemmarna känner till och är aktiva i klubbens arbete</a:t>
            </a:r>
          </a:p>
          <a:p>
            <a:r>
              <a:rPr lang="sv-SE" dirty="0"/>
              <a:t>Att vi har kompetenta och engagerade förtroendevalda idag och även lite span på framtida talanger</a:t>
            </a:r>
          </a:p>
          <a:p>
            <a:r>
              <a:rPr lang="sv-SE" dirty="0"/>
              <a:t>Att vi har en god partsrelation med struktur och ett gott </a:t>
            </a:r>
            <a:r>
              <a:rPr lang="sv-SE" dirty="0" err="1"/>
              <a:t>samarbetsklimant</a:t>
            </a:r>
            <a:endParaRPr lang="sv-SE" dirty="0"/>
          </a:p>
          <a:p>
            <a:endParaRPr lang="sv-SE" dirty="0"/>
          </a:p>
          <a:p>
            <a:endParaRPr lang="sv-SE" dirty="0"/>
          </a:p>
          <a:p>
            <a:r>
              <a:rPr lang="sv-SE" dirty="0"/>
              <a:t>Sen finns det ofta olika sakfrågor som vi hanterar. De kan var cykliska eller eviga eller så händer det nåt som klubben behöver hantera.</a:t>
            </a:r>
          </a:p>
        </p:txBody>
      </p:sp>
      <p:sp>
        <p:nvSpPr>
          <p:cNvPr id="4" name="Platshållare för bildnummer 3"/>
          <p:cNvSpPr>
            <a:spLocks noGrp="1"/>
          </p:cNvSpPr>
          <p:nvPr>
            <p:ph type="sldNum" sz="quarter" idx="5"/>
          </p:nvPr>
        </p:nvSpPr>
        <p:spPr/>
        <p:txBody>
          <a:bodyPr/>
          <a:lstStyle/>
          <a:p>
            <a:fld id="{BC93C3E0-25D8-4146-8131-1BA76687CC80}" type="slidenum">
              <a:rPr lang="sv-SE" smtClean="0"/>
              <a:t>7</a:t>
            </a:fld>
            <a:endParaRPr lang="sv-SE"/>
          </a:p>
        </p:txBody>
      </p:sp>
    </p:spTree>
    <p:extLst>
      <p:ext uri="{BB962C8B-B14F-4D97-AF65-F5344CB8AC3E}">
        <p14:creationId xmlns:p14="http://schemas.microsoft.com/office/powerpoint/2010/main" val="1407432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0E1FB-F28A-5B20-574B-D53CAC080D0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6E27879-A827-C008-1B9A-290D62203720}"/>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EEC5649D-27A3-6ACE-B11B-3CB269A5C849}"/>
              </a:ext>
            </a:extLst>
          </p:cNvPr>
          <p:cNvSpPr>
            <a:spLocks noGrp="1"/>
          </p:cNvSpPr>
          <p:nvPr>
            <p:ph type="body" idx="1"/>
          </p:nvPr>
        </p:nvSpPr>
        <p:spPr/>
        <p:txBody>
          <a:bodyPr/>
          <a:lstStyle/>
          <a:p>
            <a:r>
              <a:rPr lang="sv-SE" dirty="0"/>
              <a:t>Vår bild är att klubben ofta har mest fokus på partsrelationen.</a:t>
            </a:r>
          </a:p>
          <a:p>
            <a:endParaRPr lang="sv-SE" dirty="0"/>
          </a:p>
          <a:p>
            <a:r>
              <a:rPr lang="sv-SE" dirty="0"/>
              <a:t>Helt naturligt, det är den tydligaste uppdraget, det finns oftast struktur kring arbetet och många frågor är eller blir akuta och angelägna.</a:t>
            </a:r>
          </a:p>
        </p:txBody>
      </p:sp>
      <p:sp>
        <p:nvSpPr>
          <p:cNvPr id="4" name="Platshållare för bildnummer 3">
            <a:extLst>
              <a:ext uri="{FF2B5EF4-FFF2-40B4-BE49-F238E27FC236}">
                <a16:creationId xmlns:a16="http://schemas.microsoft.com/office/drawing/2014/main" id="{56E6F83F-FB1C-06BF-25C5-BA64AD3CD474}"/>
              </a:ext>
            </a:extLst>
          </p:cNvPr>
          <p:cNvSpPr>
            <a:spLocks noGrp="1"/>
          </p:cNvSpPr>
          <p:nvPr>
            <p:ph type="sldNum" sz="quarter" idx="5"/>
          </p:nvPr>
        </p:nvSpPr>
        <p:spPr/>
        <p:txBody>
          <a:bodyPr/>
          <a:lstStyle/>
          <a:p>
            <a:fld id="{BC93C3E0-25D8-4146-8131-1BA76687CC80}" type="slidenum">
              <a:rPr lang="sv-SE" smtClean="0"/>
              <a:t>8</a:t>
            </a:fld>
            <a:endParaRPr lang="sv-SE"/>
          </a:p>
        </p:txBody>
      </p:sp>
    </p:spTree>
    <p:extLst>
      <p:ext uri="{BB962C8B-B14F-4D97-AF65-F5344CB8AC3E}">
        <p14:creationId xmlns:p14="http://schemas.microsoft.com/office/powerpoint/2010/main" val="378579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84A3D-A4C7-55BF-1193-9777FC12DC9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E4F1004-D196-E679-DFEC-915D04F6B98B}"/>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D9B855E4-9257-F96A-361B-ED38C8F2B273}"/>
              </a:ext>
            </a:extLst>
          </p:cNvPr>
          <p:cNvSpPr>
            <a:spLocks noGrp="1"/>
          </p:cNvSpPr>
          <p:nvPr>
            <p:ph type="body" idx="1"/>
          </p:nvPr>
        </p:nvSpPr>
        <p:spPr/>
        <p:txBody>
          <a:bodyPr/>
          <a:lstStyle/>
          <a:p>
            <a:r>
              <a:rPr lang="sv-SE" dirty="0"/>
              <a:t>De flesta klubbar skulle dock behöva lite mer tid och energi på relationen till medlemmarna.</a:t>
            </a:r>
          </a:p>
          <a:p>
            <a:r>
              <a:rPr lang="sv-SE" dirty="0"/>
              <a:t>Det här är klubben hämtar legitimitet, att de verkligen driver och företräder de frågor som medlemmarna tycker är viktiga, att klubben är starkt och inte minst – att det finns en bas med engagerade och aktiva medlemmar som man kan mobilisera OCH hämta nya förtroendevalda från.</a:t>
            </a:r>
          </a:p>
          <a:p>
            <a:endParaRPr lang="sv-SE" dirty="0"/>
          </a:p>
          <a:p>
            <a:r>
              <a:rPr lang="sv-SE" dirty="0"/>
              <a:t>Det är här medlemsdialogen kommer in!</a:t>
            </a:r>
          </a:p>
        </p:txBody>
      </p:sp>
      <p:sp>
        <p:nvSpPr>
          <p:cNvPr id="4" name="Platshållare för bildnummer 3">
            <a:extLst>
              <a:ext uri="{FF2B5EF4-FFF2-40B4-BE49-F238E27FC236}">
                <a16:creationId xmlns:a16="http://schemas.microsoft.com/office/drawing/2014/main" id="{44F3962D-75D4-A7DF-EF20-CCD5265B5FD2}"/>
              </a:ext>
            </a:extLst>
          </p:cNvPr>
          <p:cNvSpPr>
            <a:spLocks noGrp="1"/>
          </p:cNvSpPr>
          <p:nvPr>
            <p:ph type="sldNum" sz="quarter" idx="5"/>
          </p:nvPr>
        </p:nvSpPr>
        <p:spPr/>
        <p:txBody>
          <a:bodyPr/>
          <a:lstStyle/>
          <a:p>
            <a:fld id="{BC93C3E0-25D8-4146-8131-1BA76687CC80}" type="slidenum">
              <a:rPr lang="sv-SE" smtClean="0"/>
              <a:t>9</a:t>
            </a:fld>
            <a:endParaRPr lang="sv-SE"/>
          </a:p>
        </p:txBody>
      </p:sp>
    </p:spTree>
    <p:extLst>
      <p:ext uri="{BB962C8B-B14F-4D97-AF65-F5344CB8AC3E}">
        <p14:creationId xmlns:p14="http://schemas.microsoft.com/office/powerpoint/2010/main" val="2325614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Så vad menar vi då konkret att Medlemsdialog är? </a:t>
            </a:r>
          </a:p>
          <a:p>
            <a:endParaRPr lang="sv-SE" dirty="0"/>
          </a:p>
          <a:p>
            <a:r>
              <a:rPr lang="sv-SE" dirty="0"/>
              <a:t>T ex årsmötet. Det är ju nåt som alla klubbar genomför, men det är inte synonymt med Medlemdialog enligt vår mening. Årsmötet är jätteviktigt för att klubben ska vara demokratiskt legitim, men dialog förekommer sällan.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Det kan finnas olika Varför i olika klubbar. Varför just ni behöver jobba med en ökad medlemsdialog kan vara en bra start. Vi föreningsutvecklare hjälper gärna till i den diskussionen.</a:t>
            </a:r>
          </a:p>
          <a:p>
            <a:endParaRPr lang="sv-SE" dirty="0"/>
          </a:p>
          <a:p>
            <a:r>
              <a:rPr lang="sv-SE" dirty="0"/>
              <a:t>Varför behöver vi ha en stärkt medlemsdialog i vår klubb?</a:t>
            </a:r>
          </a:p>
          <a:p>
            <a:r>
              <a:rPr lang="sv-SE" dirty="0"/>
              <a:t>Hur gör vi dag? </a:t>
            </a:r>
          </a:p>
          <a:p>
            <a:r>
              <a:rPr lang="sv-SE" dirty="0"/>
              <a:t>Vilka frågor engagerar på vår arbetsplats?</a:t>
            </a:r>
          </a:p>
          <a:p>
            <a:r>
              <a:rPr lang="sv-SE" dirty="0"/>
              <a:t>Finns det utrymme för medlemmar att engagera sig?</a:t>
            </a:r>
          </a:p>
          <a:p>
            <a:r>
              <a:rPr lang="sv-SE" dirty="0"/>
              <a:t>Tar ni vara på det intresse/kompetenser som finns?</a:t>
            </a:r>
          </a:p>
          <a:p>
            <a:endParaRPr lang="sv-SE" dirty="0"/>
          </a:p>
          <a:p>
            <a:endParaRPr lang="sv-SE" dirty="0"/>
          </a:p>
        </p:txBody>
      </p:sp>
      <p:sp>
        <p:nvSpPr>
          <p:cNvPr id="4" name="Platshållare för bildnummer 3"/>
          <p:cNvSpPr>
            <a:spLocks noGrp="1"/>
          </p:cNvSpPr>
          <p:nvPr>
            <p:ph type="sldNum" sz="quarter" idx="5"/>
          </p:nvPr>
        </p:nvSpPr>
        <p:spPr/>
        <p:txBody>
          <a:bodyPr/>
          <a:lstStyle/>
          <a:p>
            <a:fld id="{BC93C3E0-25D8-4146-8131-1BA76687CC80}" type="slidenum">
              <a:rPr lang="sv-SE" smtClean="0"/>
              <a:t>10</a:t>
            </a:fld>
            <a:endParaRPr lang="sv-SE"/>
          </a:p>
        </p:txBody>
      </p:sp>
    </p:spTree>
    <p:extLst>
      <p:ext uri="{BB962C8B-B14F-4D97-AF65-F5344CB8AC3E}">
        <p14:creationId xmlns:p14="http://schemas.microsoft.com/office/powerpoint/2010/main" val="9806713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3.sv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mslag_1">
    <p:bg>
      <p:bgPr>
        <a:solidFill>
          <a:schemeClr val="bg1"/>
        </a:solidFill>
        <a:effectLst/>
      </p:bgPr>
    </p:bg>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6DA7CF66-585E-04D6-DB1C-E0FF121F479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bwMode="gray">
          <a:xfrm>
            <a:off x="0" y="1052787"/>
            <a:ext cx="11139213" cy="5805213"/>
          </a:xfrm>
          <a:prstGeom prst="rect">
            <a:avLst/>
          </a:prstGeom>
        </p:spPr>
      </p:pic>
      <p:pic>
        <p:nvPicPr>
          <p:cNvPr id="2" name="Logotyp" descr="Logotyp för Finansförbundet">
            <a:extLst>
              <a:ext uri="{FF2B5EF4-FFF2-40B4-BE49-F238E27FC236}">
                <a16:creationId xmlns:a16="http://schemas.microsoft.com/office/drawing/2014/main" id="{53586B99-F1E2-4F74-21E4-43BAF11E795B}"/>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450946" y="301625"/>
            <a:ext cx="1675244" cy="429665"/>
          </a:xfrm>
          <a:prstGeom prst="rect">
            <a:avLst/>
          </a:prstGeom>
        </p:spPr>
      </p:pic>
      <p:sp>
        <p:nvSpPr>
          <p:cNvPr id="15" name="Rubrik 2">
            <a:extLst>
              <a:ext uri="{FF2B5EF4-FFF2-40B4-BE49-F238E27FC236}">
                <a16:creationId xmlns:a16="http://schemas.microsoft.com/office/drawing/2014/main" id="{0413F9B9-BEC7-8243-A28C-EA34A70932B4}"/>
              </a:ext>
            </a:extLst>
          </p:cNvPr>
          <p:cNvSpPr>
            <a:spLocks noGrp="1"/>
          </p:cNvSpPr>
          <p:nvPr>
            <p:ph type="title" hasCustomPrompt="1"/>
          </p:nvPr>
        </p:nvSpPr>
        <p:spPr bwMode="white">
          <a:xfrm>
            <a:off x="449999" y="1373886"/>
            <a:ext cx="8741625" cy="813140"/>
          </a:xfrm>
        </p:spPr>
        <p:txBody>
          <a:bodyPr/>
          <a:lstStyle>
            <a:lvl1pPr>
              <a:defRPr sz="4400" b="0">
                <a:solidFill>
                  <a:schemeClr val="bg1"/>
                </a:solidFill>
              </a:defRPr>
            </a:lvl1pPr>
          </a:lstStyle>
          <a:p>
            <a:r>
              <a:rPr lang="sv-SE"/>
              <a:t>Presentationens namn</a:t>
            </a:r>
          </a:p>
        </p:txBody>
      </p:sp>
      <p:sp>
        <p:nvSpPr>
          <p:cNvPr id="7" name="Platshållare för text 3">
            <a:extLst>
              <a:ext uri="{FF2B5EF4-FFF2-40B4-BE49-F238E27FC236}">
                <a16:creationId xmlns:a16="http://schemas.microsoft.com/office/drawing/2014/main" id="{0DA21EF8-B9B3-A9FB-9903-BB1B9F52A713}"/>
              </a:ext>
            </a:extLst>
          </p:cNvPr>
          <p:cNvSpPr>
            <a:spLocks noGrp="1"/>
          </p:cNvSpPr>
          <p:nvPr>
            <p:ph type="body" sz="quarter" idx="14" hasCustomPrompt="1"/>
          </p:nvPr>
        </p:nvSpPr>
        <p:spPr bwMode="white">
          <a:xfrm>
            <a:off x="450000" y="2829327"/>
            <a:ext cx="8741624" cy="2655485"/>
          </a:xfrm>
        </p:spPr>
        <p:txBody>
          <a:bodyPr/>
          <a:lstStyle>
            <a:lvl1pPr marL="284400" indent="-284400">
              <a:spcBef>
                <a:spcPts val="1200"/>
              </a:spcBef>
              <a:defRPr sz="2400">
                <a:solidFill>
                  <a:schemeClr val="bg1"/>
                </a:solidFill>
              </a:defRPr>
            </a:lvl1pPr>
            <a:lvl2pPr marL="601200" indent="-266400">
              <a:defRPr sz="2200">
                <a:solidFill>
                  <a:schemeClr val="bg1"/>
                </a:solidFill>
              </a:defRPr>
            </a:lvl2pPr>
            <a:lvl3pPr marL="900000" indent="-248400">
              <a:defRPr sz="2000">
                <a:solidFill>
                  <a:schemeClr val="bg1"/>
                </a:solidFill>
              </a:defRPr>
            </a:lvl3pPr>
            <a:lvl4pPr marL="1166400" indent="-230400">
              <a:defRPr sz="1800">
                <a:solidFill>
                  <a:schemeClr val="bg1"/>
                </a:solidFill>
              </a:defRPr>
            </a:lvl4pPr>
            <a:lvl5pPr marL="1404000" indent="-212400">
              <a:defRPr sz="1600">
                <a:solidFill>
                  <a:schemeClr val="bg1"/>
                </a:solidFill>
              </a:defRPr>
            </a:lvl5pPr>
          </a:lstStyle>
          <a:p>
            <a:pPr lvl="0"/>
            <a:r>
              <a:rPr lang="sv-SE"/>
              <a:t>Mer information (Punktlista kan avaktiveras för bara text. Förinställd pil återfås via Start (grupp Bilder) – Återställ)</a:t>
            </a:r>
          </a:p>
          <a:p>
            <a:pPr lvl="1"/>
            <a:r>
              <a:rPr lang="sv-SE"/>
              <a:t>Nivå två</a:t>
            </a:r>
          </a:p>
          <a:p>
            <a:pPr lvl="2"/>
            <a:r>
              <a:rPr lang="sv-SE"/>
              <a:t>Nivå tre</a:t>
            </a:r>
          </a:p>
          <a:p>
            <a:pPr lvl="3"/>
            <a:r>
              <a:rPr lang="sv-SE"/>
              <a:t>Nivå fyra</a:t>
            </a:r>
          </a:p>
          <a:p>
            <a:pPr lvl="4"/>
            <a:r>
              <a:rPr lang="sv-SE"/>
              <a:t>Nivå fem</a:t>
            </a:r>
          </a:p>
        </p:txBody>
      </p:sp>
      <p:sp>
        <p:nvSpPr>
          <p:cNvPr id="4" name="Platshållare för datum 4">
            <a:extLst>
              <a:ext uri="{FF2B5EF4-FFF2-40B4-BE49-F238E27FC236}">
                <a16:creationId xmlns:a16="http://schemas.microsoft.com/office/drawing/2014/main" id="{BA0F3070-B2C7-7458-6704-01B613F73774}"/>
              </a:ext>
            </a:extLst>
          </p:cNvPr>
          <p:cNvSpPr>
            <a:spLocks noGrp="1"/>
          </p:cNvSpPr>
          <p:nvPr>
            <p:ph type="dt" sz="half" idx="13"/>
          </p:nvPr>
        </p:nvSpPr>
        <p:spPr/>
        <p:txBody>
          <a:bodyPr/>
          <a:lstStyle>
            <a:lvl1pPr>
              <a:defRPr>
                <a:solidFill>
                  <a:schemeClr val="bg1"/>
                </a:solidFill>
              </a:defRPr>
            </a:lvl1pPr>
          </a:lstStyle>
          <a:p>
            <a:fld id="{8DB377A7-90E8-4482-99A5-3EE7D9482041}" type="datetime1">
              <a:rPr lang="sv-SE" smtClean="0"/>
              <a:t>2026-05-20</a:t>
            </a:fld>
            <a:endParaRPr lang="en-SE"/>
          </a:p>
        </p:txBody>
      </p:sp>
    </p:spTree>
    <p:extLst>
      <p:ext uri="{BB962C8B-B14F-4D97-AF65-F5344CB8AC3E}">
        <p14:creationId xmlns:p14="http://schemas.microsoft.com/office/powerpoint/2010/main" val="3013977714"/>
      </p:ext>
    </p:extLst>
  </p:cSld>
  <p:clrMapOvr>
    <a:masterClrMapping/>
  </p:clrMapOvr>
  <p:extLst>
    <p:ext uri="{DCECCB84-F9BA-43D5-87BE-67443E8EF086}">
      <p15:sldGuideLst xmlns:p15="http://schemas.microsoft.com/office/powerpoint/2012/main">
        <p15:guide id="1" pos="7015">
          <p15:clr>
            <a:srgbClr val="FBAE40"/>
          </p15:clr>
        </p15:guide>
        <p15:guide id="2" orient="horz" pos="663">
          <p15:clr>
            <a:srgbClr val="FBAE40"/>
          </p15:clr>
        </p15:guide>
        <p15:guide id="3" pos="279">
          <p15:clr>
            <a:srgbClr val="FBAE40"/>
          </p15:clr>
        </p15:guide>
        <p15:guide id="4" orient="horz" pos="406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brik, underrubrik och innehåll">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A0D7E64B-F2AF-5A18-C634-CB814C30E158}"/>
              </a:ext>
            </a:extLst>
          </p:cNvPr>
          <p:cNvSpPr>
            <a:spLocks noGrp="1"/>
          </p:cNvSpPr>
          <p:nvPr>
            <p:ph type="title" hasCustomPrompt="1"/>
          </p:nvPr>
        </p:nvSpPr>
        <p:spPr>
          <a:xfrm>
            <a:off x="450000" y="532800"/>
            <a:ext cx="8706700" cy="511200"/>
          </a:xfrm>
        </p:spPr>
        <p:txBody>
          <a:bodyPr/>
          <a:lstStyle>
            <a:lvl1pPr>
              <a:defRPr/>
            </a:lvl1pPr>
          </a:lstStyle>
          <a:p>
            <a:r>
              <a:rPr lang="sv-SE"/>
              <a:t>Sidrubrik</a:t>
            </a:r>
          </a:p>
        </p:txBody>
      </p:sp>
      <p:sp>
        <p:nvSpPr>
          <p:cNvPr id="12" name="Underrubrik 2">
            <a:extLst>
              <a:ext uri="{FF2B5EF4-FFF2-40B4-BE49-F238E27FC236}">
                <a16:creationId xmlns:a16="http://schemas.microsoft.com/office/drawing/2014/main" id="{E1465115-11A4-BEBE-EC9A-BBBF609BECA4}"/>
              </a:ext>
            </a:extLst>
          </p:cNvPr>
          <p:cNvSpPr>
            <a:spLocks noGrp="1"/>
          </p:cNvSpPr>
          <p:nvPr>
            <p:ph type="subTitle" idx="1" hasCustomPrompt="1"/>
          </p:nvPr>
        </p:nvSpPr>
        <p:spPr>
          <a:xfrm>
            <a:off x="449538" y="1042720"/>
            <a:ext cx="8707305" cy="566687"/>
          </a:xfrm>
        </p:spPr>
        <p:txBody>
          <a:bodyPr tIns="36000" rIns="0" bIns="0"/>
          <a:lstStyle>
            <a:lvl1pPr marL="0" indent="0" algn="l">
              <a:lnSpc>
                <a:spcPct val="98000"/>
              </a:lnSpc>
              <a:spcAft>
                <a:spcPts val="0"/>
              </a:spcAft>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14" name="Platshållare för innehåll 3">
            <a:extLst>
              <a:ext uri="{FF2B5EF4-FFF2-40B4-BE49-F238E27FC236}">
                <a16:creationId xmlns:a16="http://schemas.microsoft.com/office/drawing/2014/main" id="{80EC00C2-40C9-9AC3-E961-9955E8019D06}"/>
              </a:ext>
            </a:extLst>
          </p:cNvPr>
          <p:cNvSpPr>
            <a:spLocks noGrp="1"/>
          </p:cNvSpPr>
          <p:nvPr>
            <p:ph sz="quarter" idx="18" hasCustomPrompt="1"/>
          </p:nvPr>
        </p:nvSpPr>
        <p:spPr>
          <a:xfrm>
            <a:off x="449538" y="1773238"/>
            <a:ext cx="8708400" cy="4015423"/>
          </a:xfrm>
        </p:spPr>
        <p:txBody>
          <a:bodyPr/>
          <a:lstStyle/>
          <a:p>
            <a:pPr lvl="0"/>
            <a:r>
              <a:rPr lang="sv-SE"/>
              <a:t>Punktlista kan avaktiveras för bara text. Förinställd pil återfås via Start (grupp Bilder) – Återställ</a:t>
            </a:r>
          </a:p>
          <a:p>
            <a:pPr lvl="1"/>
            <a:r>
              <a:rPr lang="sv-SE"/>
              <a:t>Nivå två</a:t>
            </a:r>
          </a:p>
          <a:p>
            <a:pPr lvl="2"/>
            <a:r>
              <a:rPr lang="sv-SE"/>
              <a:t>Nivå tre</a:t>
            </a:r>
          </a:p>
          <a:p>
            <a:pPr lvl="3"/>
            <a:r>
              <a:rPr lang="sv-SE"/>
              <a:t>Nivå fyra</a:t>
            </a:r>
          </a:p>
          <a:p>
            <a:pPr lvl="4"/>
            <a:r>
              <a:rPr lang="sv-SE"/>
              <a:t>Nivå fem</a:t>
            </a:r>
          </a:p>
        </p:txBody>
      </p:sp>
      <p:sp>
        <p:nvSpPr>
          <p:cNvPr id="7" name="Platshållare för sidfot 6">
            <a:extLst>
              <a:ext uri="{FF2B5EF4-FFF2-40B4-BE49-F238E27FC236}">
                <a16:creationId xmlns:a16="http://schemas.microsoft.com/office/drawing/2014/main" id="{A502C89E-422D-3FA8-F01A-3BC9D98FB5A4}"/>
              </a:ext>
            </a:extLst>
          </p:cNvPr>
          <p:cNvSpPr>
            <a:spLocks noGrp="1"/>
          </p:cNvSpPr>
          <p:nvPr>
            <p:ph type="ftr" sz="quarter" idx="14"/>
          </p:nvPr>
        </p:nvSpPr>
        <p:spPr/>
        <p:txBody>
          <a:bodyPr/>
          <a:lstStyle/>
          <a:p>
            <a:endParaRPr lang="sv-SE"/>
          </a:p>
        </p:txBody>
      </p:sp>
      <p:sp>
        <p:nvSpPr>
          <p:cNvPr id="6" name="Platshållare för datum 7">
            <a:extLst>
              <a:ext uri="{FF2B5EF4-FFF2-40B4-BE49-F238E27FC236}">
                <a16:creationId xmlns:a16="http://schemas.microsoft.com/office/drawing/2014/main" id="{D14121F4-7759-15D2-9C32-34A7D0063CE4}"/>
              </a:ext>
            </a:extLst>
          </p:cNvPr>
          <p:cNvSpPr>
            <a:spLocks noGrp="1"/>
          </p:cNvSpPr>
          <p:nvPr>
            <p:ph type="dt" sz="half" idx="13"/>
          </p:nvPr>
        </p:nvSpPr>
        <p:spPr/>
        <p:txBody>
          <a:bodyPr/>
          <a:lstStyle/>
          <a:p>
            <a:fld id="{328C0178-A7A9-4EC5-BE1C-4AE789344313}" type="datetime1">
              <a:rPr lang="sv-SE" smtClean="0"/>
              <a:t>2026-05-20</a:t>
            </a:fld>
            <a:endParaRPr lang="sv-SE"/>
          </a:p>
        </p:txBody>
      </p:sp>
      <p:sp>
        <p:nvSpPr>
          <p:cNvPr id="8" name="Platshållare för bildnummer 8">
            <a:extLst>
              <a:ext uri="{FF2B5EF4-FFF2-40B4-BE49-F238E27FC236}">
                <a16:creationId xmlns:a16="http://schemas.microsoft.com/office/drawing/2014/main" id="{65D82D6F-A601-51CD-50A2-1DD78951B923}"/>
              </a:ext>
            </a:extLst>
          </p:cNvPr>
          <p:cNvSpPr>
            <a:spLocks noGrp="1"/>
          </p:cNvSpPr>
          <p:nvPr>
            <p:ph type="sldNum" sz="quarter" idx="15"/>
          </p:nvPr>
        </p:nvSpPr>
        <p:spPr/>
        <p:txBody>
          <a:bodyPr/>
          <a:lstStyle/>
          <a:p>
            <a:fld id="{ED456FA2-E6D1-4499-8E2B-910EC08F8AD2}" type="slidenum">
              <a:rPr lang="sv-SE" smtClean="0"/>
              <a:pPr/>
              <a:t>‹#›</a:t>
            </a:fld>
            <a:endParaRPr lang="sv-SE"/>
          </a:p>
        </p:txBody>
      </p:sp>
    </p:spTree>
    <p:extLst>
      <p:ext uri="{BB962C8B-B14F-4D97-AF65-F5344CB8AC3E}">
        <p14:creationId xmlns:p14="http://schemas.microsoft.com/office/powerpoint/2010/main" val="1202335996"/>
      </p:ext>
    </p:extLst>
  </p:cSld>
  <p:clrMapOvr>
    <a:masterClrMapping/>
  </p:clrMapOvr>
  <p:extLst>
    <p:ext uri="{DCECCB84-F9BA-43D5-87BE-67443E8EF086}">
      <p15:sldGuideLst xmlns:p15="http://schemas.microsoft.com/office/powerpoint/2012/main">
        <p15:guide id="1" pos="279">
          <p15:clr>
            <a:srgbClr val="FBAE40"/>
          </p15:clr>
        </p15:guide>
        <p15:guide id="14" orient="horz" pos="411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ubrik, innehåll &amp; punktlista">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9F8FF14E-A574-CE3A-89E0-EA5575E0182E}"/>
              </a:ext>
            </a:extLst>
          </p:cNvPr>
          <p:cNvSpPr>
            <a:spLocks noGrp="1"/>
          </p:cNvSpPr>
          <p:nvPr>
            <p:ph type="title" hasCustomPrompt="1"/>
          </p:nvPr>
        </p:nvSpPr>
        <p:spPr>
          <a:xfrm>
            <a:off x="449999" y="532800"/>
            <a:ext cx="10506925" cy="511200"/>
          </a:xfrm>
        </p:spPr>
        <p:txBody>
          <a:bodyPr/>
          <a:lstStyle>
            <a:lvl1pPr>
              <a:defRPr/>
            </a:lvl1pPr>
          </a:lstStyle>
          <a:p>
            <a:r>
              <a:rPr lang="sv-SE"/>
              <a:t>Sidrubrik</a:t>
            </a:r>
          </a:p>
        </p:txBody>
      </p:sp>
      <p:sp>
        <p:nvSpPr>
          <p:cNvPr id="12" name="Underrubrik 2">
            <a:extLst>
              <a:ext uri="{FF2B5EF4-FFF2-40B4-BE49-F238E27FC236}">
                <a16:creationId xmlns:a16="http://schemas.microsoft.com/office/drawing/2014/main" id="{B73B9557-FB26-0792-61D4-41148B944BA9}"/>
              </a:ext>
            </a:extLst>
          </p:cNvPr>
          <p:cNvSpPr>
            <a:spLocks noGrp="1"/>
          </p:cNvSpPr>
          <p:nvPr>
            <p:ph type="subTitle" idx="20" hasCustomPrompt="1"/>
          </p:nvPr>
        </p:nvSpPr>
        <p:spPr>
          <a:xfrm>
            <a:off x="449538" y="1042720"/>
            <a:ext cx="10507655" cy="566687"/>
          </a:xfrm>
        </p:spPr>
        <p:txBody>
          <a:bodyPr tIns="36000" rIns="0" bIns="0"/>
          <a:lstStyle>
            <a:lvl1pPr marL="0" indent="0" algn="l">
              <a:lnSpc>
                <a:spcPct val="98000"/>
              </a:lnSpc>
              <a:spcAft>
                <a:spcPts val="0"/>
              </a:spcAft>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14" name="Platshållare för innehåll 3">
            <a:extLst>
              <a:ext uri="{FF2B5EF4-FFF2-40B4-BE49-F238E27FC236}">
                <a16:creationId xmlns:a16="http://schemas.microsoft.com/office/drawing/2014/main" id="{94FFCD86-A1B3-8362-4997-E072CA3E74FD}"/>
              </a:ext>
            </a:extLst>
          </p:cNvPr>
          <p:cNvSpPr>
            <a:spLocks noGrp="1"/>
          </p:cNvSpPr>
          <p:nvPr>
            <p:ph sz="quarter" idx="22" hasCustomPrompt="1"/>
          </p:nvPr>
        </p:nvSpPr>
        <p:spPr>
          <a:xfrm>
            <a:off x="449538" y="1773238"/>
            <a:ext cx="7314125" cy="4015423"/>
          </a:xfrm>
        </p:spPr>
        <p:txBody>
          <a:bodyPr/>
          <a:lstStyle/>
          <a:p>
            <a:pPr lvl="0"/>
            <a:r>
              <a:rPr lang="sv-SE"/>
              <a:t>Punktlista kan avaktiveras för bara text. Förinställd pil återfås via Start (grupp Bilder) – Återställ</a:t>
            </a:r>
          </a:p>
          <a:p>
            <a:pPr lvl="1"/>
            <a:r>
              <a:rPr lang="sv-SE"/>
              <a:t>Nivå två</a:t>
            </a:r>
          </a:p>
          <a:p>
            <a:pPr lvl="2"/>
            <a:r>
              <a:rPr lang="sv-SE"/>
              <a:t>Nivå tre</a:t>
            </a:r>
          </a:p>
          <a:p>
            <a:pPr lvl="3"/>
            <a:r>
              <a:rPr lang="sv-SE"/>
              <a:t>Nivå fyra</a:t>
            </a:r>
          </a:p>
          <a:p>
            <a:pPr lvl="4"/>
            <a:r>
              <a:rPr lang="sv-SE"/>
              <a:t>Nivå fem</a:t>
            </a:r>
          </a:p>
        </p:txBody>
      </p:sp>
      <p:sp>
        <p:nvSpPr>
          <p:cNvPr id="4" name="Platshållare för text 4">
            <a:extLst>
              <a:ext uri="{FF2B5EF4-FFF2-40B4-BE49-F238E27FC236}">
                <a16:creationId xmlns:a16="http://schemas.microsoft.com/office/drawing/2014/main" id="{98844E10-C844-2F6A-288B-0CB6DC5C9AD8}"/>
              </a:ext>
            </a:extLst>
          </p:cNvPr>
          <p:cNvSpPr>
            <a:spLocks noGrp="1"/>
          </p:cNvSpPr>
          <p:nvPr>
            <p:ph type="body" sz="quarter" idx="23" hasCustomPrompt="1"/>
          </p:nvPr>
        </p:nvSpPr>
        <p:spPr>
          <a:xfrm>
            <a:off x="8064000" y="1774800"/>
            <a:ext cx="3686400" cy="4014000"/>
          </a:xfrm>
        </p:spPr>
        <p:txBody>
          <a:bodyPr/>
          <a:lstStyle>
            <a:lvl1pPr>
              <a:defRPr/>
            </a:lvl1pPr>
          </a:lstStyle>
          <a:p>
            <a:pPr lvl="0"/>
            <a:r>
              <a:rPr lang="sv-SE"/>
              <a:t>Punktlista kan avaktiveras för bara text. Förinställd pil återfås via Start (grupp Bilder) – Återställ</a:t>
            </a:r>
          </a:p>
          <a:p>
            <a:pPr lvl="1"/>
            <a:r>
              <a:rPr lang="sv-SE"/>
              <a:t>Nivå två</a:t>
            </a:r>
          </a:p>
          <a:p>
            <a:pPr lvl="2"/>
            <a:r>
              <a:rPr lang="sv-SE"/>
              <a:t>Nivå tre</a:t>
            </a:r>
          </a:p>
          <a:p>
            <a:pPr lvl="3"/>
            <a:r>
              <a:rPr lang="sv-SE"/>
              <a:t>Nivå fyra</a:t>
            </a:r>
          </a:p>
          <a:p>
            <a:pPr lvl="4"/>
            <a:r>
              <a:rPr lang="sv-SE"/>
              <a:t>Nivå fem</a:t>
            </a:r>
          </a:p>
        </p:txBody>
      </p:sp>
      <p:sp>
        <p:nvSpPr>
          <p:cNvPr id="8" name="Platshållare för sidfot 6">
            <a:extLst>
              <a:ext uri="{FF2B5EF4-FFF2-40B4-BE49-F238E27FC236}">
                <a16:creationId xmlns:a16="http://schemas.microsoft.com/office/drawing/2014/main" id="{EB2A7A22-FFCF-D40C-46CD-3EC11E3E4B91}"/>
              </a:ext>
            </a:extLst>
          </p:cNvPr>
          <p:cNvSpPr>
            <a:spLocks noGrp="1"/>
          </p:cNvSpPr>
          <p:nvPr>
            <p:ph type="ftr" sz="quarter" idx="18"/>
          </p:nvPr>
        </p:nvSpPr>
        <p:spPr/>
        <p:txBody>
          <a:bodyPr/>
          <a:lstStyle/>
          <a:p>
            <a:endParaRPr lang="sv-SE"/>
          </a:p>
        </p:txBody>
      </p:sp>
      <p:sp>
        <p:nvSpPr>
          <p:cNvPr id="7" name="Platshållare för datum 7">
            <a:extLst>
              <a:ext uri="{FF2B5EF4-FFF2-40B4-BE49-F238E27FC236}">
                <a16:creationId xmlns:a16="http://schemas.microsoft.com/office/drawing/2014/main" id="{3F1A4E24-7BBC-EBCA-3803-AF9F7A067F5B}"/>
              </a:ext>
            </a:extLst>
          </p:cNvPr>
          <p:cNvSpPr>
            <a:spLocks noGrp="1"/>
          </p:cNvSpPr>
          <p:nvPr>
            <p:ph type="dt" sz="half" idx="17"/>
          </p:nvPr>
        </p:nvSpPr>
        <p:spPr/>
        <p:txBody>
          <a:bodyPr/>
          <a:lstStyle/>
          <a:p>
            <a:fld id="{A59D8305-8893-4A7D-A635-285A0F999A82}" type="datetime1">
              <a:rPr lang="sv-SE" smtClean="0"/>
              <a:t>2026-05-20</a:t>
            </a:fld>
            <a:endParaRPr lang="sv-SE"/>
          </a:p>
        </p:txBody>
      </p:sp>
      <p:sp>
        <p:nvSpPr>
          <p:cNvPr id="9" name="Platshållare för bildnummer 8">
            <a:extLst>
              <a:ext uri="{FF2B5EF4-FFF2-40B4-BE49-F238E27FC236}">
                <a16:creationId xmlns:a16="http://schemas.microsoft.com/office/drawing/2014/main" id="{554B93B2-0568-DF4B-D32E-AD46D4707DF3}"/>
              </a:ext>
            </a:extLst>
          </p:cNvPr>
          <p:cNvSpPr>
            <a:spLocks noGrp="1"/>
          </p:cNvSpPr>
          <p:nvPr>
            <p:ph type="sldNum" sz="quarter" idx="19"/>
          </p:nvPr>
        </p:nvSpPr>
        <p:spPr/>
        <p:txBody>
          <a:bodyPr/>
          <a:lstStyle/>
          <a:p>
            <a:fld id="{ED456FA2-E6D1-4499-8E2B-910EC08F8AD2}" type="slidenum">
              <a:rPr lang="sv-SE" smtClean="0"/>
              <a:pPr/>
              <a:t>‹#›</a:t>
            </a:fld>
            <a:endParaRPr lang="sv-SE"/>
          </a:p>
        </p:txBody>
      </p:sp>
    </p:spTree>
    <p:extLst>
      <p:ext uri="{BB962C8B-B14F-4D97-AF65-F5344CB8AC3E}">
        <p14:creationId xmlns:p14="http://schemas.microsoft.com/office/powerpoint/2010/main" val="1622610480"/>
      </p:ext>
    </p:extLst>
  </p:cSld>
  <p:clrMapOvr>
    <a:masterClrMapping/>
  </p:clrMapOvr>
  <p:extLst>
    <p:ext uri="{DCECCB84-F9BA-43D5-87BE-67443E8EF086}">
      <p15:sldGuideLst xmlns:p15="http://schemas.microsoft.com/office/powerpoint/2012/main">
        <p15:guide id="1" pos="279">
          <p15:clr>
            <a:srgbClr val="FBAE40"/>
          </p15:clr>
        </p15:guide>
        <p15:guide id="10" pos="7401">
          <p15:clr>
            <a:srgbClr val="FBAE40"/>
          </p15:clr>
        </p15:guide>
        <p15:guide id="14" orient="horz" pos="411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ubrik, underrubrik och 2 innehållsdelar">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270B22CD-C086-DC15-D6EC-630AA2A28B23}"/>
              </a:ext>
            </a:extLst>
          </p:cNvPr>
          <p:cNvSpPr>
            <a:spLocks noGrp="1"/>
          </p:cNvSpPr>
          <p:nvPr>
            <p:ph type="title" hasCustomPrompt="1"/>
          </p:nvPr>
        </p:nvSpPr>
        <p:spPr>
          <a:xfrm>
            <a:off x="449999" y="532800"/>
            <a:ext cx="10506657" cy="511200"/>
          </a:xfrm>
        </p:spPr>
        <p:txBody>
          <a:bodyPr/>
          <a:lstStyle>
            <a:lvl1pPr>
              <a:defRPr/>
            </a:lvl1pPr>
          </a:lstStyle>
          <a:p>
            <a:r>
              <a:rPr lang="sv-SE"/>
              <a:t>Sidrubrik</a:t>
            </a:r>
          </a:p>
        </p:txBody>
      </p:sp>
      <p:sp>
        <p:nvSpPr>
          <p:cNvPr id="11" name="Underrubrik 2">
            <a:extLst>
              <a:ext uri="{FF2B5EF4-FFF2-40B4-BE49-F238E27FC236}">
                <a16:creationId xmlns:a16="http://schemas.microsoft.com/office/drawing/2014/main" id="{063C9D45-4AFA-4EC2-50AC-A6967B780008}"/>
              </a:ext>
            </a:extLst>
          </p:cNvPr>
          <p:cNvSpPr>
            <a:spLocks noGrp="1"/>
          </p:cNvSpPr>
          <p:nvPr>
            <p:ph type="subTitle" idx="20" hasCustomPrompt="1"/>
          </p:nvPr>
        </p:nvSpPr>
        <p:spPr>
          <a:xfrm>
            <a:off x="449538" y="1042720"/>
            <a:ext cx="10507387" cy="566687"/>
          </a:xfrm>
        </p:spPr>
        <p:txBody>
          <a:bodyPr tIns="36000" rIns="0" bIns="0"/>
          <a:lstStyle>
            <a:lvl1pPr marL="0" indent="0" algn="l">
              <a:lnSpc>
                <a:spcPct val="98000"/>
              </a:lnSpc>
              <a:spcAft>
                <a:spcPts val="0"/>
              </a:spcAft>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3" name="Platshållare för innehåll 3">
            <a:extLst>
              <a:ext uri="{FF2B5EF4-FFF2-40B4-BE49-F238E27FC236}">
                <a16:creationId xmlns:a16="http://schemas.microsoft.com/office/drawing/2014/main" id="{35C02258-A88E-825D-C119-E1AE66003E52}"/>
              </a:ext>
            </a:extLst>
          </p:cNvPr>
          <p:cNvSpPr>
            <a:spLocks noGrp="1"/>
          </p:cNvSpPr>
          <p:nvPr>
            <p:ph sz="quarter" idx="23" hasCustomPrompt="1"/>
          </p:nvPr>
        </p:nvSpPr>
        <p:spPr>
          <a:xfrm>
            <a:off x="449538" y="1773238"/>
            <a:ext cx="5357915" cy="4015423"/>
          </a:xfrm>
        </p:spPr>
        <p:txBody>
          <a:bodyPr/>
          <a:lstStyle/>
          <a:p>
            <a:pPr lvl="0"/>
            <a:r>
              <a:rPr lang="sv-SE"/>
              <a:t>Punktlista kan avaktiveras för bara text. Förinställd pil återfås via Start (grupp Bilder) – Återställ</a:t>
            </a:r>
          </a:p>
          <a:p>
            <a:pPr lvl="1"/>
            <a:r>
              <a:rPr lang="sv-SE"/>
              <a:t>Nivå två</a:t>
            </a:r>
          </a:p>
          <a:p>
            <a:pPr lvl="2"/>
            <a:r>
              <a:rPr lang="sv-SE"/>
              <a:t>Nivå tre</a:t>
            </a:r>
          </a:p>
          <a:p>
            <a:pPr lvl="3"/>
            <a:r>
              <a:rPr lang="sv-SE"/>
              <a:t>Nivå fyra</a:t>
            </a:r>
          </a:p>
          <a:p>
            <a:pPr lvl="4"/>
            <a:r>
              <a:rPr lang="sv-SE"/>
              <a:t>Nivå fem</a:t>
            </a:r>
          </a:p>
        </p:txBody>
      </p:sp>
      <p:sp>
        <p:nvSpPr>
          <p:cNvPr id="5" name="Platshållare för innehåll 4">
            <a:extLst>
              <a:ext uri="{FF2B5EF4-FFF2-40B4-BE49-F238E27FC236}">
                <a16:creationId xmlns:a16="http://schemas.microsoft.com/office/drawing/2014/main" id="{A9A73F96-2D58-E734-E41D-9E89CA1A7F63}"/>
              </a:ext>
            </a:extLst>
          </p:cNvPr>
          <p:cNvSpPr>
            <a:spLocks noGrp="1"/>
          </p:cNvSpPr>
          <p:nvPr>
            <p:ph sz="quarter" idx="24" hasCustomPrompt="1"/>
          </p:nvPr>
        </p:nvSpPr>
        <p:spPr>
          <a:xfrm>
            <a:off x="6097209" y="1773237"/>
            <a:ext cx="5357915" cy="4015423"/>
          </a:xfrm>
        </p:spPr>
        <p:txBody>
          <a:bodyPr/>
          <a:lstStyle/>
          <a:p>
            <a:pPr lvl="0"/>
            <a:r>
              <a:rPr lang="sv-SE"/>
              <a:t>Punktlista kan avaktiveras för bara text. Förinställd pil återfås via Start (grupp Bilder) – Återställ</a:t>
            </a:r>
          </a:p>
          <a:p>
            <a:pPr lvl="1"/>
            <a:r>
              <a:rPr lang="sv-SE"/>
              <a:t>Nivå två</a:t>
            </a:r>
          </a:p>
          <a:p>
            <a:pPr lvl="2"/>
            <a:r>
              <a:rPr lang="sv-SE"/>
              <a:t>Nivå tre</a:t>
            </a:r>
          </a:p>
          <a:p>
            <a:pPr lvl="3"/>
            <a:r>
              <a:rPr lang="sv-SE"/>
              <a:t>Nivå fyra</a:t>
            </a:r>
          </a:p>
          <a:p>
            <a:pPr lvl="4"/>
            <a:r>
              <a:rPr lang="sv-SE"/>
              <a:t>Nivå fem</a:t>
            </a:r>
          </a:p>
        </p:txBody>
      </p:sp>
      <p:sp>
        <p:nvSpPr>
          <p:cNvPr id="9" name="Platshållare för sidfot 7">
            <a:extLst>
              <a:ext uri="{FF2B5EF4-FFF2-40B4-BE49-F238E27FC236}">
                <a16:creationId xmlns:a16="http://schemas.microsoft.com/office/drawing/2014/main" id="{3880B3FF-E438-33A4-066D-DD0D27EEB735}"/>
              </a:ext>
            </a:extLst>
          </p:cNvPr>
          <p:cNvSpPr>
            <a:spLocks noGrp="1"/>
          </p:cNvSpPr>
          <p:nvPr>
            <p:ph type="ftr" sz="quarter" idx="18"/>
          </p:nvPr>
        </p:nvSpPr>
        <p:spPr/>
        <p:txBody>
          <a:bodyPr/>
          <a:lstStyle/>
          <a:p>
            <a:endParaRPr lang="sv-SE"/>
          </a:p>
        </p:txBody>
      </p:sp>
      <p:sp>
        <p:nvSpPr>
          <p:cNvPr id="7" name="Platshållare för datum 8">
            <a:extLst>
              <a:ext uri="{FF2B5EF4-FFF2-40B4-BE49-F238E27FC236}">
                <a16:creationId xmlns:a16="http://schemas.microsoft.com/office/drawing/2014/main" id="{6B36F986-3903-2EFE-BF58-795F9B101031}"/>
              </a:ext>
            </a:extLst>
          </p:cNvPr>
          <p:cNvSpPr>
            <a:spLocks noGrp="1"/>
          </p:cNvSpPr>
          <p:nvPr>
            <p:ph type="dt" sz="half" idx="17"/>
          </p:nvPr>
        </p:nvSpPr>
        <p:spPr/>
        <p:txBody>
          <a:bodyPr/>
          <a:lstStyle/>
          <a:p>
            <a:fld id="{60E982C2-E643-4173-B656-D0046D400D9F}" type="datetime1">
              <a:rPr lang="sv-SE" smtClean="0"/>
              <a:t>2026-05-20</a:t>
            </a:fld>
            <a:endParaRPr lang="sv-SE"/>
          </a:p>
        </p:txBody>
      </p:sp>
      <p:sp>
        <p:nvSpPr>
          <p:cNvPr id="10" name="Platshållare för bildnummer 9">
            <a:extLst>
              <a:ext uri="{FF2B5EF4-FFF2-40B4-BE49-F238E27FC236}">
                <a16:creationId xmlns:a16="http://schemas.microsoft.com/office/drawing/2014/main" id="{043864A1-6763-51A0-6BB9-3C6039FD0B00}"/>
              </a:ext>
            </a:extLst>
          </p:cNvPr>
          <p:cNvSpPr>
            <a:spLocks noGrp="1"/>
          </p:cNvSpPr>
          <p:nvPr>
            <p:ph type="sldNum" sz="quarter" idx="19"/>
          </p:nvPr>
        </p:nvSpPr>
        <p:spPr/>
        <p:txBody>
          <a:bodyPr/>
          <a:lstStyle/>
          <a:p>
            <a:fld id="{ED456FA2-E6D1-4499-8E2B-910EC08F8AD2}" type="slidenum">
              <a:rPr lang="sv-SE" smtClean="0"/>
              <a:pPr/>
              <a:t>‹#›</a:t>
            </a:fld>
            <a:endParaRPr lang="sv-SE"/>
          </a:p>
        </p:txBody>
      </p:sp>
    </p:spTree>
    <p:extLst>
      <p:ext uri="{BB962C8B-B14F-4D97-AF65-F5344CB8AC3E}">
        <p14:creationId xmlns:p14="http://schemas.microsoft.com/office/powerpoint/2010/main" val="2137690235"/>
      </p:ext>
    </p:extLst>
  </p:cSld>
  <p:clrMapOvr>
    <a:masterClrMapping/>
  </p:clrMapOvr>
  <p:extLst>
    <p:ext uri="{DCECCB84-F9BA-43D5-87BE-67443E8EF086}">
      <p15:sldGuideLst xmlns:p15="http://schemas.microsoft.com/office/powerpoint/2012/main">
        <p15:guide id="1" pos="279">
          <p15:clr>
            <a:srgbClr val="FBAE40"/>
          </p15:clr>
        </p15:guide>
        <p15:guide id="6" pos="5518">
          <p15:clr>
            <a:srgbClr val="FBAE40"/>
          </p15:clr>
        </p15:guide>
        <p15:guide id="7" pos="5836">
          <p15:clr>
            <a:srgbClr val="FBAE40"/>
          </p15:clr>
        </p15:guide>
        <p15:guide id="10" pos="7401">
          <p15:clr>
            <a:srgbClr val="FBAE40"/>
          </p15:clr>
        </p15:guide>
        <p15:guide id="14" orient="horz" pos="411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punktlista &amp;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42543CE-FD8C-0E3D-6BDB-55EB1A5ADEA7}"/>
              </a:ext>
            </a:extLst>
          </p:cNvPr>
          <p:cNvSpPr>
            <a:spLocks noGrp="1"/>
          </p:cNvSpPr>
          <p:nvPr>
            <p:ph type="title" hasCustomPrompt="1"/>
          </p:nvPr>
        </p:nvSpPr>
        <p:spPr>
          <a:xfrm>
            <a:off x="450000" y="534780"/>
            <a:ext cx="6480000" cy="511200"/>
          </a:xfrm>
        </p:spPr>
        <p:txBody>
          <a:bodyPr/>
          <a:lstStyle>
            <a:lvl1pPr>
              <a:defRPr/>
            </a:lvl1pPr>
          </a:lstStyle>
          <a:p>
            <a:r>
              <a:rPr lang="sv-SE"/>
              <a:t>Sidrubrik</a:t>
            </a:r>
          </a:p>
        </p:txBody>
      </p:sp>
      <p:sp>
        <p:nvSpPr>
          <p:cNvPr id="4" name="Underrubrik 2">
            <a:extLst>
              <a:ext uri="{FF2B5EF4-FFF2-40B4-BE49-F238E27FC236}">
                <a16:creationId xmlns:a16="http://schemas.microsoft.com/office/drawing/2014/main" id="{C4170B4B-4875-6092-5658-A039E7A35B84}"/>
              </a:ext>
            </a:extLst>
          </p:cNvPr>
          <p:cNvSpPr>
            <a:spLocks noGrp="1"/>
          </p:cNvSpPr>
          <p:nvPr>
            <p:ph type="subTitle" idx="20" hasCustomPrompt="1"/>
          </p:nvPr>
        </p:nvSpPr>
        <p:spPr>
          <a:xfrm>
            <a:off x="449539" y="1042720"/>
            <a:ext cx="6480450" cy="566687"/>
          </a:xfrm>
        </p:spPr>
        <p:txBody>
          <a:bodyPr tIns="36000" rIns="0" bIns="0"/>
          <a:lstStyle>
            <a:lvl1pPr marL="0" indent="0" algn="l">
              <a:lnSpc>
                <a:spcPct val="98000"/>
              </a:lnSpc>
              <a:spcAft>
                <a:spcPts val="0"/>
              </a:spcAft>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11" name="Platshållare för innehåll 3">
            <a:extLst>
              <a:ext uri="{FF2B5EF4-FFF2-40B4-BE49-F238E27FC236}">
                <a16:creationId xmlns:a16="http://schemas.microsoft.com/office/drawing/2014/main" id="{5E22BEF1-4F90-015E-461B-5A693564DEF0}"/>
              </a:ext>
            </a:extLst>
          </p:cNvPr>
          <p:cNvSpPr>
            <a:spLocks noGrp="1"/>
          </p:cNvSpPr>
          <p:nvPr>
            <p:ph sz="quarter" idx="23" hasCustomPrompt="1"/>
          </p:nvPr>
        </p:nvSpPr>
        <p:spPr>
          <a:xfrm>
            <a:off x="449538" y="1773238"/>
            <a:ext cx="6480001" cy="2725199"/>
          </a:xfrm>
        </p:spPr>
        <p:txBody>
          <a:bodyPr/>
          <a:lstStyle/>
          <a:p>
            <a:pPr lvl="0"/>
            <a:r>
              <a:rPr lang="sv-SE"/>
              <a:t>Punktlista kan avaktiveras för bara text. Förinställd pil återfås via Start (grupp Bilder) – Återställ</a:t>
            </a:r>
          </a:p>
          <a:p>
            <a:pPr lvl="1"/>
            <a:r>
              <a:rPr lang="sv-SE"/>
              <a:t>Nivå två</a:t>
            </a:r>
          </a:p>
          <a:p>
            <a:pPr lvl="2"/>
            <a:r>
              <a:rPr lang="sv-SE"/>
              <a:t>Nivå tre</a:t>
            </a:r>
          </a:p>
          <a:p>
            <a:pPr lvl="3"/>
            <a:r>
              <a:rPr lang="sv-SE"/>
              <a:t>Nivå fyra</a:t>
            </a:r>
          </a:p>
          <a:p>
            <a:pPr lvl="4"/>
            <a:r>
              <a:rPr lang="sv-SE"/>
              <a:t>Nivå fem</a:t>
            </a:r>
          </a:p>
        </p:txBody>
      </p:sp>
      <p:sp>
        <p:nvSpPr>
          <p:cNvPr id="10" name="Platshållare för text 4">
            <a:extLst>
              <a:ext uri="{FF2B5EF4-FFF2-40B4-BE49-F238E27FC236}">
                <a16:creationId xmlns:a16="http://schemas.microsoft.com/office/drawing/2014/main" id="{099F154F-019D-7DB2-00D5-A00D7F000E24}"/>
              </a:ext>
            </a:extLst>
          </p:cNvPr>
          <p:cNvSpPr>
            <a:spLocks noGrp="1"/>
          </p:cNvSpPr>
          <p:nvPr>
            <p:ph type="body" sz="quarter" idx="25" hasCustomPrompt="1"/>
          </p:nvPr>
        </p:nvSpPr>
        <p:spPr>
          <a:xfrm>
            <a:off x="449538" y="4624033"/>
            <a:ext cx="6480000" cy="1397204"/>
          </a:xfrm>
        </p:spPr>
        <p:txBody>
          <a:bodyPr/>
          <a:lstStyle>
            <a:lvl1pPr>
              <a:defRPr/>
            </a:lvl1pPr>
          </a:lstStyle>
          <a:p>
            <a:pPr lvl="0"/>
            <a:r>
              <a:rPr lang="sv-SE"/>
              <a:t>Punktlista kan avaktiveras för bara text. Förinställd pil återfås via Start (grupp Bilder) – Återställ</a:t>
            </a:r>
          </a:p>
          <a:p>
            <a:pPr lvl="1"/>
            <a:r>
              <a:rPr lang="sv-SE"/>
              <a:t>Nivå två</a:t>
            </a:r>
          </a:p>
          <a:p>
            <a:pPr lvl="2"/>
            <a:r>
              <a:rPr lang="sv-SE"/>
              <a:t>Nivå tre</a:t>
            </a:r>
          </a:p>
        </p:txBody>
      </p:sp>
      <p:sp>
        <p:nvSpPr>
          <p:cNvPr id="7" name="Platshållare för bild 5">
            <a:extLst>
              <a:ext uri="{FF2B5EF4-FFF2-40B4-BE49-F238E27FC236}">
                <a16:creationId xmlns:a16="http://schemas.microsoft.com/office/drawing/2014/main" id="{8A7E98AF-9614-E5B5-529B-72BE3C2D45C5}"/>
              </a:ext>
            </a:extLst>
          </p:cNvPr>
          <p:cNvSpPr>
            <a:spLocks noGrp="1"/>
          </p:cNvSpPr>
          <p:nvPr>
            <p:ph type="pic" sz="quarter" idx="22" hasCustomPrompt="1"/>
          </p:nvPr>
        </p:nvSpPr>
        <p:spPr>
          <a:xfrm>
            <a:off x="7535863" y="0"/>
            <a:ext cx="4662000" cy="6858000"/>
          </a:xfrm>
        </p:spPr>
        <p:txBody>
          <a:bodyPr lIns="72000" tIns="72000"/>
          <a:lstStyle>
            <a:lvl1pPr marL="0" indent="0">
              <a:spcBef>
                <a:spcPts val="0"/>
              </a:spcBef>
              <a:spcAft>
                <a:spcPts val="0"/>
              </a:spcAft>
              <a:buFont typeface="Arial" panose="020B0604020202020204" pitchFamily="34" charset="0"/>
              <a:buNone/>
              <a:defRPr sz="1600">
                <a:solidFill>
                  <a:schemeClr val="accent6"/>
                </a:solidFill>
              </a:defRPr>
            </a:lvl1pPr>
          </a:lstStyle>
          <a:p>
            <a:r>
              <a:rPr lang="sv-SE"/>
              <a:t>Infoga bild via ikonen.</a:t>
            </a:r>
            <a:br>
              <a:rPr lang="sv-SE"/>
            </a:br>
            <a:r>
              <a:rPr lang="sv-SE"/>
              <a:t>För att anpassa placering/storlek:</a:t>
            </a:r>
            <a:br>
              <a:rPr lang="sv-SE"/>
            </a:br>
            <a:r>
              <a:rPr lang="sv-SE"/>
              <a:t>Markera bilden</a:t>
            </a:r>
            <a:br>
              <a:rPr lang="sv-SE"/>
            </a:br>
            <a:r>
              <a:rPr lang="sv-SE"/>
              <a:t>&gt; menyval Formformat</a:t>
            </a:r>
            <a:br>
              <a:rPr lang="sv-SE"/>
            </a:br>
            <a:r>
              <a:rPr lang="sv-SE"/>
              <a:t>&gt; Beskär… (och sedan anpassa enligt önskemål)</a:t>
            </a:r>
          </a:p>
        </p:txBody>
      </p:sp>
      <p:sp>
        <p:nvSpPr>
          <p:cNvPr id="5" name="Platshållare för sidfot 7">
            <a:extLst>
              <a:ext uri="{FF2B5EF4-FFF2-40B4-BE49-F238E27FC236}">
                <a16:creationId xmlns:a16="http://schemas.microsoft.com/office/drawing/2014/main" id="{A381B1D1-70D4-B649-D0E8-F5AF1B559332}"/>
              </a:ext>
            </a:extLst>
          </p:cNvPr>
          <p:cNvSpPr>
            <a:spLocks noGrp="1"/>
          </p:cNvSpPr>
          <p:nvPr>
            <p:ph type="ftr" sz="quarter" idx="17"/>
          </p:nvPr>
        </p:nvSpPr>
        <p:spPr/>
        <p:txBody>
          <a:bodyPr/>
          <a:lstStyle/>
          <a:p>
            <a:endParaRPr lang="sv-SE"/>
          </a:p>
        </p:txBody>
      </p:sp>
      <p:sp>
        <p:nvSpPr>
          <p:cNvPr id="3" name="Platshållare för datum 8">
            <a:extLst>
              <a:ext uri="{FF2B5EF4-FFF2-40B4-BE49-F238E27FC236}">
                <a16:creationId xmlns:a16="http://schemas.microsoft.com/office/drawing/2014/main" id="{D1022209-68F6-AD5C-3D06-D55807F79C2A}"/>
              </a:ext>
            </a:extLst>
          </p:cNvPr>
          <p:cNvSpPr>
            <a:spLocks noGrp="1"/>
          </p:cNvSpPr>
          <p:nvPr>
            <p:ph type="dt" sz="half" idx="16"/>
          </p:nvPr>
        </p:nvSpPr>
        <p:spPr/>
        <p:txBody>
          <a:bodyPr/>
          <a:lstStyle/>
          <a:p>
            <a:fld id="{A1C857CA-88E8-4797-8DF5-3B774B0B5CDD}" type="datetime1">
              <a:rPr lang="sv-SE" smtClean="0"/>
              <a:t>2026-05-20</a:t>
            </a:fld>
            <a:endParaRPr lang="sv-SE"/>
          </a:p>
        </p:txBody>
      </p:sp>
      <p:sp>
        <p:nvSpPr>
          <p:cNvPr id="6" name="Platshållare för bildnummer 9">
            <a:extLst>
              <a:ext uri="{FF2B5EF4-FFF2-40B4-BE49-F238E27FC236}">
                <a16:creationId xmlns:a16="http://schemas.microsoft.com/office/drawing/2014/main" id="{98272942-D72E-85C2-4395-51B5CE2A0640}"/>
              </a:ext>
            </a:extLst>
          </p:cNvPr>
          <p:cNvSpPr>
            <a:spLocks noGrp="1"/>
          </p:cNvSpPr>
          <p:nvPr>
            <p:ph type="sldNum" sz="quarter" idx="18"/>
          </p:nvPr>
        </p:nvSpPr>
        <p:spPr/>
        <p:txBody>
          <a:bodyPr/>
          <a:lstStyle/>
          <a:p>
            <a:fld id="{ED456FA2-E6D1-4499-8E2B-910EC08F8AD2}" type="slidenum">
              <a:rPr lang="sv-SE" smtClean="0"/>
              <a:pPr/>
              <a:t>‹#›</a:t>
            </a:fld>
            <a:endParaRPr lang="sv-SE"/>
          </a:p>
        </p:txBody>
      </p:sp>
    </p:spTree>
    <p:extLst>
      <p:ext uri="{BB962C8B-B14F-4D97-AF65-F5344CB8AC3E}">
        <p14:creationId xmlns:p14="http://schemas.microsoft.com/office/powerpoint/2010/main" val="145120846"/>
      </p:ext>
    </p:extLst>
  </p:cSld>
  <p:clrMapOvr>
    <a:masterClrMapping/>
  </p:clrMapOvr>
  <p:extLst>
    <p:ext uri="{DCECCB84-F9BA-43D5-87BE-67443E8EF086}">
      <p15:sldGuideLst xmlns:p15="http://schemas.microsoft.com/office/powerpoint/2012/main">
        <p15:guide id="15" pos="4747"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mp; kort punktlista">
    <p:bg bwMode="gray">
      <p:bgRef idx="1001">
        <a:schemeClr val="bg1"/>
      </p:bgRef>
    </p:bg>
    <p:spTree>
      <p:nvGrpSpPr>
        <p:cNvPr id="1" name=""/>
        <p:cNvGrpSpPr/>
        <p:nvPr/>
      </p:nvGrpSpPr>
      <p:grpSpPr>
        <a:xfrm>
          <a:off x="0" y="0"/>
          <a:ext cx="0" cy="0"/>
          <a:chOff x="0" y="0"/>
          <a:chExt cx="0" cy="0"/>
        </a:xfrm>
      </p:grpSpPr>
      <p:sp>
        <p:nvSpPr>
          <p:cNvPr id="3" name="Rektangel dekorativ">
            <a:extLst>
              <a:ext uri="{FF2B5EF4-FFF2-40B4-BE49-F238E27FC236}">
                <a16:creationId xmlns:a16="http://schemas.microsoft.com/office/drawing/2014/main" id="{483ADE78-04F1-6FB8-8F75-DDFE7217D5BF}"/>
              </a:ext>
              <a:ext uri="{C183D7F6-B498-43B3-948B-1728B52AA6E4}">
                <adec:decorative xmlns:adec="http://schemas.microsoft.com/office/drawing/2017/decorative" val="1"/>
              </a:ext>
            </a:extLst>
          </p:cNvPr>
          <p:cNvSpPr/>
          <p:nvPr userDrawn="1"/>
        </p:nvSpPr>
        <p:spPr bwMode="ltGray">
          <a:xfrm>
            <a:off x="7531101" y="0"/>
            <a:ext cx="4660899"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621DBBC3-59FE-5AEE-2A6E-012B0319A08B}"/>
              </a:ext>
            </a:extLst>
          </p:cNvPr>
          <p:cNvSpPr>
            <a:spLocks noGrp="1"/>
          </p:cNvSpPr>
          <p:nvPr>
            <p:ph type="title" hasCustomPrompt="1"/>
          </p:nvPr>
        </p:nvSpPr>
        <p:spPr>
          <a:xfrm>
            <a:off x="450000" y="532800"/>
            <a:ext cx="6480000" cy="511200"/>
          </a:xfrm>
        </p:spPr>
        <p:txBody>
          <a:bodyPr/>
          <a:lstStyle>
            <a:lvl1pPr>
              <a:defRPr/>
            </a:lvl1pPr>
          </a:lstStyle>
          <a:p>
            <a:r>
              <a:rPr lang="sv-SE"/>
              <a:t>Sidrubrik</a:t>
            </a:r>
          </a:p>
        </p:txBody>
      </p:sp>
      <p:sp>
        <p:nvSpPr>
          <p:cNvPr id="4" name="Underrubrik 2">
            <a:extLst>
              <a:ext uri="{FF2B5EF4-FFF2-40B4-BE49-F238E27FC236}">
                <a16:creationId xmlns:a16="http://schemas.microsoft.com/office/drawing/2014/main" id="{D1B12176-8261-6E17-F8CC-491DA249FA76}"/>
              </a:ext>
            </a:extLst>
          </p:cNvPr>
          <p:cNvSpPr>
            <a:spLocks noGrp="1"/>
          </p:cNvSpPr>
          <p:nvPr>
            <p:ph type="subTitle" idx="21" hasCustomPrompt="1"/>
          </p:nvPr>
        </p:nvSpPr>
        <p:spPr>
          <a:xfrm>
            <a:off x="449539" y="1042720"/>
            <a:ext cx="6480450" cy="566687"/>
          </a:xfrm>
        </p:spPr>
        <p:txBody>
          <a:bodyPr tIns="36000" rIns="0" bIns="0"/>
          <a:lstStyle>
            <a:lvl1pPr marL="0" indent="0" algn="l">
              <a:lnSpc>
                <a:spcPct val="98000"/>
              </a:lnSpc>
              <a:spcAft>
                <a:spcPts val="0"/>
              </a:spcAft>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10" name="Platshållare för innehåll 3">
            <a:extLst>
              <a:ext uri="{FF2B5EF4-FFF2-40B4-BE49-F238E27FC236}">
                <a16:creationId xmlns:a16="http://schemas.microsoft.com/office/drawing/2014/main" id="{B3D9E4AD-6762-6C6E-616F-664C4B906831}"/>
              </a:ext>
            </a:extLst>
          </p:cNvPr>
          <p:cNvSpPr>
            <a:spLocks noGrp="1"/>
          </p:cNvSpPr>
          <p:nvPr>
            <p:ph sz="quarter" idx="23" hasCustomPrompt="1"/>
          </p:nvPr>
        </p:nvSpPr>
        <p:spPr>
          <a:xfrm>
            <a:off x="449538" y="1773238"/>
            <a:ext cx="6480001" cy="3611021"/>
          </a:xfrm>
        </p:spPr>
        <p:txBody>
          <a:bodyPr/>
          <a:lstStyle/>
          <a:p>
            <a:pPr lvl="0"/>
            <a:r>
              <a:rPr lang="sv-SE"/>
              <a:t>Punktlista kan avaktiveras för bara text. Förinställd pil återfås via Start (grupp Bilder) – Återställ</a:t>
            </a:r>
          </a:p>
          <a:p>
            <a:pPr lvl="1"/>
            <a:r>
              <a:rPr lang="sv-SE"/>
              <a:t>Nivå två</a:t>
            </a:r>
          </a:p>
          <a:p>
            <a:pPr lvl="2"/>
            <a:r>
              <a:rPr lang="sv-SE"/>
              <a:t>Nivå tre</a:t>
            </a:r>
          </a:p>
          <a:p>
            <a:pPr lvl="3"/>
            <a:r>
              <a:rPr lang="sv-SE"/>
              <a:t>Nivå fyra</a:t>
            </a:r>
          </a:p>
          <a:p>
            <a:pPr lvl="4"/>
            <a:r>
              <a:rPr lang="sv-SE"/>
              <a:t>Nivå fem</a:t>
            </a:r>
          </a:p>
        </p:txBody>
      </p:sp>
      <p:sp>
        <p:nvSpPr>
          <p:cNvPr id="11" name="Platshållare för text 4">
            <a:extLst>
              <a:ext uri="{FF2B5EF4-FFF2-40B4-BE49-F238E27FC236}">
                <a16:creationId xmlns:a16="http://schemas.microsoft.com/office/drawing/2014/main" id="{9888BF99-C739-0461-19D1-6932BDFAC923}"/>
              </a:ext>
            </a:extLst>
          </p:cNvPr>
          <p:cNvSpPr>
            <a:spLocks noGrp="1"/>
          </p:cNvSpPr>
          <p:nvPr>
            <p:ph type="body" sz="quarter" idx="24" hasCustomPrompt="1"/>
          </p:nvPr>
        </p:nvSpPr>
        <p:spPr bwMode="white">
          <a:xfrm>
            <a:off x="8005180" y="1773238"/>
            <a:ext cx="3744000" cy="3600000"/>
          </a:xfrm>
        </p:spPr>
        <p:txBody>
          <a:bodyPr/>
          <a:lstStyle>
            <a:lvl1pPr marL="284400" indent="-284400">
              <a:buFontTx/>
              <a:buBlip>
                <a:blip>
                  <a:extLst>
                    <a:ext uri="{96DAC541-7B7A-43D3-8B79-37D633B846F1}">
                      <asvg:svgBlip xmlns:asvg="http://schemas.microsoft.com/office/drawing/2016/SVG/main" r:embed="rId2"/>
                    </a:ext>
                  </a:extLst>
                </a:blip>
              </a:buBlip>
              <a:defRPr>
                <a:solidFill>
                  <a:schemeClr val="bg1"/>
                </a:solidFill>
              </a:defRPr>
            </a:lvl1pPr>
            <a:lvl2pPr marL="601200" indent="-266400">
              <a:buFontTx/>
              <a:buBlip>
                <a:blip>
                  <a:extLst>
                    <a:ext uri="{96DAC541-7B7A-43D3-8B79-37D633B846F1}">
                      <asvg:svgBlip xmlns:asvg="http://schemas.microsoft.com/office/drawing/2016/SVG/main" r:embed="rId2"/>
                    </a:ext>
                  </a:extLst>
                </a:blip>
              </a:buBlip>
              <a:defRPr>
                <a:solidFill>
                  <a:schemeClr val="bg1"/>
                </a:solidFill>
              </a:defRPr>
            </a:lvl2pPr>
            <a:lvl3pPr marL="900000" indent="-248400">
              <a:buFontTx/>
              <a:buBlip>
                <a:blip>
                  <a:extLst>
                    <a:ext uri="{96DAC541-7B7A-43D3-8B79-37D633B846F1}">
                      <asvg:svgBlip xmlns:asvg="http://schemas.microsoft.com/office/drawing/2016/SVG/main" r:embed="rId2"/>
                    </a:ext>
                  </a:extLst>
                </a:blip>
              </a:buBlip>
              <a:defRPr>
                <a:solidFill>
                  <a:schemeClr val="bg1"/>
                </a:solidFill>
              </a:defRPr>
            </a:lvl3pPr>
            <a:lvl4pPr marL="1166400" indent="-230400">
              <a:buFontTx/>
              <a:buBlip>
                <a:blip>
                  <a:extLst>
                    <a:ext uri="{96DAC541-7B7A-43D3-8B79-37D633B846F1}">
                      <asvg:svgBlip xmlns:asvg="http://schemas.microsoft.com/office/drawing/2016/SVG/main" r:embed="rId2"/>
                    </a:ext>
                  </a:extLst>
                </a:blip>
              </a:buBlip>
              <a:defRPr>
                <a:solidFill>
                  <a:schemeClr val="bg1"/>
                </a:solidFill>
              </a:defRPr>
            </a:lvl4pPr>
            <a:lvl5pPr marL="1404000" indent="-211138">
              <a:buFontTx/>
              <a:buBlip>
                <a:blip>
                  <a:extLst>
                    <a:ext uri="{96DAC541-7B7A-43D3-8B79-37D633B846F1}">
                      <asvg:svgBlip xmlns:asvg="http://schemas.microsoft.com/office/drawing/2016/SVG/main" r:embed="rId2"/>
                    </a:ext>
                  </a:extLst>
                </a:blip>
              </a:buBlip>
              <a:defRPr>
                <a:solidFill>
                  <a:schemeClr val="bg1"/>
                </a:solidFill>
              </a:defRPr>
            </a:lvl5pPr>
          </a:lstStyle>
          <a:p>
            <a:pPr lvl="0"/>
            <a:r>
              <a:rPr lang="sv-SE"/>
              <a:t>Punktlista kan avaktiveras för bara text. Förinställd pil återfås via Start (grupp Bilder) – Återställ</a:t>
            </a:r>
          </a:p>
          <a:p>
            <a:pPr lvl="1"/>
            <a:r>
              <a:rPr lang="sv-SE"/>
              <a:t>Nivå två</a:t>
            </a:r>
          </a:p>
          <a:p>
            <a:pPr lvl="2"/>
            <a:r>
              <a:rPr lang="sv-SE"/>
              <a:t>Nivå tre</a:t>
            </a:r>
          </a:p>
          <a:p>
            <a:pPr lvl="3"/>
            <a:r>
              <a:rPr lang="sv-SE"/>
              <a:t>Nivå fyra</a:t>
            </a:r>
          </a:p>
          <a:p>
            <a:pPr lvl="4"/>
            <a:r>
              <a:rPr lang="sv-SE"/>
              <a:t>Nivå fem</a:t>
            </a:r>
          </a:p>
        </p:txBody>
      </p:sp>
      <p:sp>
        <p:nvSpPr>
          <p:cNvPr id="7" name="Platshållare för sidfot 6">
            <a:extLst>
              <a:ext uri="{FF2B5EF4-FFF2-40B4-BE49-F238E27FC236}">
                <a16:creationId xmlns:a16="http://schemas.microsoft.com/office/drawing/2014/main" id="{E4EB7A69-CD93-156E-EE5F-D298D448250D}"/>
              </a:ext>
            </a:extLst>
          </p:cNvPr>
          <p:cNvSpPr>
            <a:spLocks noGrp="1"/>
          </p:cNvSpPr>
          <p:nvPr>
            <p:ph type="ftr" sz="quarter" idx="17"/>
          </p:nvPr>
        </p:nvSpPr>
        <p:spPr/>
        <p:txBody>
          <a:bodyPr/>
          <a:lstStyle/>
          <a:p>
            <a:endParaRPr lang="sv-SE"/>
          </a:p>
        </p:txBody>
      </p:sp>
      <p:sp>
        <p:nvSpPr>
          <p:cNvPr id="6" name="Platshållare för datum 7">
            <a:extLst>
              <a:ext uri="{FF2B5EF4-FFF2-40B4-BE49-F238E27FC236}">
                <a16:creationId xmlns:a16="http://schemas.microsoft.com/office/drawing/2014/main" id="{C2528B9B-35B8-7DBB-EDFA-BB0CA011FC93}"/>
              </a:ext>
            </a:extLst>
          </p:cNvPr>
          <p:cNvSpPr>
            <a:spLocks noGrp="1"/>
          </p:cNvSpPr>
          <p:nvPr>
            <p:ph type="dt" sz="half" idx="16"/>
          </p:nvPr>
        </p:nvSpPr>
        <p:spPr bwMode="ltGray"/>
        <p:txBody>
          <a:bodyPr/>
          <a:lstStyle>
            <a:lvl1pPr>
              <a:defRPr>
                <a:solidFill>
                  <a:schemeClr val="bg1"/>
                </a:solidFill>
              </a:defRPr>
            </a:lvl1pPr>
          </a:lstStyle>
          <a:p>
            <a:fld id="{BCB8D905-3E8E-40E4-95D0-D2EE1739FB2D}" type="datetime1">
              <a:rPr lang="sv-SE" smtClean="0"/>
              <a:t>2026-05-20</a:t>
            </a:fld>
            <a:endParaRPr lang="sv-SE"/>
          </a:p>
        </p:txBody>
      </p:sp>
      <p:sp>
        <p:nvSpPr>
          <p:cNvPr id="8" name="Platshållare för bildnummer 8">
            <a:extLst>
              <a:ext uri="{FF2B5EF4-FFF2-40B4-BE49-F238E27FC236}">
                <a16:creationId xmlns:a16="http://schemas.microsoft.com/office/drawing/2014/main" id="{C2CCFBD8-DC8F-8861-F662-1CAB9881CC90}"/>
              </a:ext>
            </a:extLst>
          </p:cNvPr>
          <p:cNvSpPr>
            <a:spLocks noGrp="1"/>
          </p:cNvSpPr>
          <p:nvPr>
            <p:ph type="sldNum" sz="quarter" idx="18"/>
          </p:nvPr>
        </p:nvSpPr>
        <p:spPr bwMode="ltGray"/>
        <p:txBody>
          <a:bodyPr/>
          <a:lstStyle>
            <a:lvl1pPr>
              <a:defRPr>
                <a:solidFill>
                  <a:schemeClr val="bg1"/>
                </a:solidFill>
              </a:defRPr>
            </a:lvl1pPr>
          </a:lstStyle>
          <a:p>
            <a:fld id="{ED456FA2-E6D1-4499-8E2B-910EC08F8AD2}" type="slidenum">
              <a:rPr lang="sv-SE" smtClean="0"/>
              <a:pPr/>
              <a:t>‹#›</a:t>
            </a:fld>
            <a:endParaRPr lang="sv-SE"/>
          </a:p>
        </p:txBody>
      </p:sp>
    </p:spTree>
    <p:extLst>
      <p:ext uri="{BB962C8B-B14F-4D97-AF65-F5344CB8AC3E}">
        <p14:creationId xmlns:p14="http://schemas.microsoft.com/office/powerpoint/2010/main" val="333652022"/>
      </p:ext>
    </p:extLst>
  </p:cSld>
  <p:clrMapOvr>
    <a:masterClrMapping/>
  </p:clrMapOvr>
  <p:extLst>
    <p:ext uri="{DCECCB84-F9BA-43D5-87BE-67443E8EF086}">
      <p15:sldGuideLst xmlns:p15="http://schemas.microsoft.com/office/powerpoint/2012/main">
        <p15:guide id="6" pos="4725" userDrawn="1">
          <p15:clr>
            <a:srgbClr val="FBAE40"/>
          </p15:clr>
        </p15:guide>
        <p15:guide id="14" orient="horz" pos="411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punktlista, bild &amp; titel">
    <p:bg>
      <p:bgPr>
        <a:solidFill>
          <a:schemeClr val="bg1"/>
        </a:solidFill>
        <a:effectLst/>
      </p:bgPr>
    </p:bg>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940DB6CE-14D5-D7ED-5BEA-1E1000E15B40}"/>
              </a:ext>
            </a:extLst>
          </p:cNvPr>
          <p:cNvSpPr>
            <a:spLocks noGrp="1"/>
          </p:cNvSpPr>
          <p:nvPr>
            <p:ph type="title" hasCustomPrompt="1"/>
          </p:nvPr>
        </p:nvSpPr>
        <p:spPr>
          <a:xfrm>
            <a:off x="450000" y="532800"/>
            <a:ext cx="6480000" cy="511200"/>
          </a:xfrm>
        </p:spPr>
        <p:txBody>
          <a:bodyPr/>
          <a:lstStyle>
            <a:lvl1pPr>
              <a:defRPr/>
            </a:lvl1pPr>
          </a:lstStyle>
          <a:p>
            <a:r>
              <a:rPr lang="sv-SE"/>
              <a:t>Sidrubrik</a:t>
            </a:r>
          </a:p>
        </p:txBody>
      </p:sp>
      <p:sp>
        <p:nvSpPr>
          <p:cNvPr id="6" name="Underrubrik 2">
            <a:extLst>
              <a:ext uri="{FF2B5EF4-FFF2-40B4-BE49-F238E27FC236}">
                <a16:creationId xmlns:a16="http://schemas.microsoft.com/office/drawing/2014/main" id="{4B7D6F84-DA98-ADC4-E11D-CF4160E5DD80}"/>
              </a:ext>
            </a:extLst>
          </p:cNvPr>
          <p:cNvSpPr>
            <a:spLocks noGrp="1"/>
          </p:cNvSpPr>
          <p:nvPr>
            <p:ph type="subTitle" idx="21" hasCustomPrompt="1"/>
          </p:nvPr>
        </p:nvSpPr>
        <p:spPr>
          <a:xfrm>
            <a:off x="449539" y="1042720"/>
            <a:ext cx="6480450" cy="566687"/>
          </a:xfrm>
        </p:spPr>
        <p:txBody>
          <a:bodyPr tIns="36000" rIns="0" bIns="0"/>
          <a:lstStyle>
            <a:lvl1pPr marL="0" indent="0" algn="l">
              <a:lnSpc>
                <a:spcPct val="98000"/>
              </a:lnSpc>
              <a:spcAft>
                <a:spcPts val="0"/>
              </a:spcAft>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10" name="Platshållare för innehåll 3">
            <a:extLst>
              <a:ext uri="{FF2B5EF4-FFF2-40B4-BE49-F238E27FC236}">
                <a16:creationId xmlns:a16="http://schemas.microsoft.com/office/drawing/2014/main" id="{715B65BF-2304-A515-4A0B-DF80B391F426}"/>
              </a:ext>
            </a:extLst>
          </p:cNvPr>
          <p:cNvSpPr>
            <a:spLocks noGrp="1"/>
          </p:cNvSpPr>
          <p:nvPr>
            <p:ph sz="quarter" idx="24" hasCustomPrompt="1"/>
          </p:nvPr>
        </p:nvSpPr>
        <p:spPr>
          <a:xfrm>
            <a:off x="449538" y="1773239"/>
            <a:ext cx="6480001" cy="2659062"/>
          </a:xfrm>
        </p:spPr>
        <p:txBody>
          <a:bodyPr/>
          <a:lstStyle/>
          <a:p>
            <a:pPr lvl="0"/>
            <a:r>
              <a:rPr lang="sv-SE"/>
              <a:t>Punktlista kan avaktiveras för bara text. Förinställd pil återfås via Start (grupp Bilder) – Återställ</a:t>
            </a:r>
          </a:p>
          <a:p>
            <a:pPr lvl="1"/>
            <a:r>
              <a:rPr lang="sv-SE"/>
              <a:t>Nivå två</a:t>
            </a:r>
          </a:p>
          <a:p>
            <a:pPr lvl="2"/>
            <a:r>
              <a:rPr lang="sv-SE"/>
              <a:t>Nivå tre</a:t>
            </a:r>
          </a:p>
          <a:p>
            <a:pPr lvl="3"/>
            <a:r>
              <a:rPr lang="sv-SE"/>
              <a:t>Nivå fyra</a:t>
            </a:r>
          </a:p>
          <a:p>
            <a:pPr lvl="4"/>
            <a:r>
              <a:rPr lang="sv-SE"/>
              <a:t>Nivå fem</a:t>
            </a:r>
          </a:p>
        </p:txBody>
      </p:sp>
      <p:sp>
        <p:nvSpPr>
          <p:cNvPr id="4" name="Platshållare för text 4">
            <a:extLst>
              <a:ext uri="{FF2B5EF4-FFF2-40B4-BE49-F238E27FC236}">
                <a16:creationId xmlns:a16="http://schemas.microsoft.com/office/drawing/2014/main" id="{7A0EF3E0-B99F-60A5-A8D0-914D4E8D827C}"/>
              </a:ext>
            </a:extLst>
          </p:cNvPr>
          <p:cNvSpPr>
            <a:spLocks noGrp="1"/>
          </p:cNvSpPr>
          <p:nvPr>
            <p:ph type="body" sz="quarter" idx="25" hasCustomPrompt="1"/>
          </p:nvPr>
        </p:nvSpPr>
        <p:spPr>
          <a:xfrm>
            <a:off x="449538" y="4624033"/>
            <a:ext cx="6480000" cy="1397204"/>
          </a:xfrm>
        </p:spPr>
        <p:txBody>
          <a:bodyPr/>
          <a:lstStyle>
            <a:lvl1pPr>
              <a:defRPr/>
            </a:lvl1pPr>
          </a:lstStyle>
          <a:p>
            <a:pPr lvl="0"/>
            <a:r>
              <a:rPr lang="sv-SE"/>
              <a:t>Punktlista kan avaktiveras för bara text. Förinställd pil återfås via Start (grupp Bilder) – Återställ</a:t>
            </a:r>
          </a:p>
          <a:p>
            <a:pPr lvl="1"/>
            <a:r>
              <a:rPr lang="sv-SE"/>
              <a:t>Nivå två</a:t>
            </a:r>
          </a:p>
          <a:p>
            <a:pPr lvl="2"/>
            <a:r>
              <a:rPr lang="sv-SE"/>
              <a:t>Nivå tre</a:t>
            </a:r>
          </a:p>
        </p:txBody>
      </p:sp>
      <p:sp>
        <p:nvSpPr>
          <p:cNvPr id="5" name="Platshållare för bild 5">
            <a:extLst>
              <a:ext uri="{FF2B5EF4-FFF2-40B4-BE49-F238E27FC236}">
                <a16:creationId xmlns:a16="http://schemas.microsoft.com/office/drawing/2014/main" id="{B0EB3044-9FB5-58DE-75C9-8BF238902D09}"/>
              </a:ext>
            </a:extLst>
          </p:cNvPr>
          <p:cNvSpPr>
            <a:spLocks noGrp="1"/>
          </p:cNvSpPr>
          <p:nvPr>
            <p:ph type="pic" sz="quarter" idx="23" hasCustomPrompt="1"/>
          </p:nvPr>
        </p:nvSpPr>
        <p:spPr>
          <a:xfrm>
            <a:off x="7239000" y="0"/>
            <a:ext cx="4958863" cy="5423242"/>
          </a:xfrm>
        </p:spPr>
        <p:txBody>
          <a:bodyPr lIns="72000" tIns="72000"/>
          <a:lstStyle>
            <a:lvl1pPr marL="0" indent="0">
              <a:spcBef>
                <a:spcPts val="0"/>
              </a:spcBef>
              <a:spcAft>
                <a:spcPts val="0"/>
              </a:spcAft>
              <a:buFont typeface="Arial" panose="020B0604020202020204" pitchFamily="34" charset="0"/>
              <a:buNone/>
              <a:defRPr sz="1600">
                <a:solidFill>
                  <a:schemeClr val="accent6"/>
                </a:solidFill>
              </a:defRPr>
            </a:lvl1pPr>
          </a:lstStyle>
          <a:p>
            <a:r>
              <a:rPr lang="sv-SE"/>
              <a:t>Infoga bild via ikonen.</a:t>
            </a:r>
            <a:br>
              <a:rPr lang="sv-SE"/>
            </a:br>
            <a:r>
              <a:rPr lang="sv-SE"/>
              <a:t>För att anpassa placering/storlek:</a:t>
            </a:r>
            <a:br>
              <a:rPr lang="sv-SE"/>
            </a:br>
            <a:r>
              <a:rPr lang="sv-SE"/>
              <a:t>Markera bilden</a:t>
            </a:r>
            <a:br>
              <a:rPr lang="sv-SE"/>
            </a:br>
            <a:r>
              <a:rPr lang="sv-SE"/>
              <a:t>&gt; menyval Formformat</a:t>
            </a:r>
            <a:br>
              <a:rPr lang="sv-SE"/>
            </a:br>
            <a:r>
              <a:rPr lang="sv-SE"/>
              <a:t>&gt; Beskär… (och sedan anpassa enligt önskemål)</a:t>
            </a:r>
          </a:p>
        </p:txBody>
      </p:sp>
      <p:sp>
        <p:nvSpPr>
          <p:cNvPr id="24" name="Platshållare för text 6">
            <a:extLst>
              <a:ext uri="{FF2B5EF4-FFF2-40B4-BE49-F238E27FC236}">
                <a16:creationId xmlns:a16="http://schemas.microsoft.com/office/drawing/2014/main" id="{C90D84F8-5778-E304-C8BA-A8C60AB65440}"/>
              </a:ext>
            </a:extLst>
          </p:cNvPr>
          <p:cNvSpPr>
            <a:spLocks noGrp="1"/>
          </p:cNvSpPr>
          <p:nvPr>
            <p:ph type="body" sz="quarter" idx="16" hasCustomPrompt="1"/>
          </p:nvPr>
        </p:nvSpPr>
        <p:spPr>
          <a:xfrm>
            <a:off x="7239000" y="5657612"/>
            <a:ext cx="4737100" cy="363625"/>
          </a:xfrm>
        </p:spPr>
        <p:txBody>
          <a:bodyPr/>
          <a:lstStyle>
            <a:lvl1pPr marL="0" indent="0" algn="r">
              <a:buFont typeface="Arial" panose="020B0604020202020204" pitchFamily="34" charset="0"/>
              <a:buNone/>
              <a:defRPr sz="2000"/>
            </a:lvl1pPr>
          </a:lstStyle>
          <a:p>
            <a:pPr lvl="0"/>
            <a:r>
              <a:rPr lang="sv-SE"/>
              <a:t>Bildbeskrivning / namn</a:t>
            </a:r>
          </a:p>
        </p:txBody>
      </p:sp>
      <p:sp>
        <p:nvSpPr>
          <p:cNvPr id="7" name="Platshållare för sidfot 7">
            <a:extLst>
              <a:ext uri="{FF2B5EF4-FFF2-40B4-BE49-F238E27FC236}">
                <a16:creationId xmlns:a16="http://schemas.microsoft.com/office/drawing/2014/main" id="{DB40A22F-F45A-82A3-429A-2E256B5BD4A2}"/>
              </a:ext>
            </a:extLst>
          </p:cNvPr>
          <p:cNvSpPr>
            <a:spLocks noGrp="1"/>
          </p:cNvSpPr>
          <p:nvPr>
            <p:ph type="ftr" sz="quarter" idx="17"/>
          </p:nvPr>
        </p:nvSpPr>
        <p:spPr>
          <a:xfrm>
            <a:off x="1692653" y="6251420"/>
            <a:ext cx="4114800" cy="365125"/>
          </a:xfrm>
        </p:spPr>
        <p:txBody>
          <a:bodyPr/>
          <a:lstStyle/>
          <a:p>
            <a:endParaRPr lang="sv-SE"/>
          </a:p>
        </p:txBody>
      </p:sp>
      <p:sp>
        <p:nvSpPr>
          <p:cNvPr id="8" name="Platshållare för datum 8">
            <a:extLst>
              <a:ext uri="{FF2B5EF4-FFF2-40B4-BE49-F238E27FC236}">
                <a16:creationId xmlns:a16="http://schemas.microsoft.com/office/drawing/2014/main" id="{B9DFF234-1ADB-F7FF-C9B2-13E21A486A00}"/>
              </a:ext>
            </a:extLst>
          </p:cNvPr>
          <p:cNvSpPr>
            <a:spLocks noGrp="1"/>
          </p:cNvSpPr>
          <p:nvPr>
            <p:ph type="dt" sz="half" idx="22"/>
          </p:nvPr>
        </p:nvSpPr>
        <p:spPr>
          <a:xfrm>
            <a:off x="9593704" y="6251420"/>
            <a:ext cx="1678899" cy="365125"/>
          </a:xfrm>
        </p:spPr>
        <p:txBody>
          <a:bodyPr/>
          <a:lstStyle/>
          <a:p>
            <a:fld id="{03B44A6F-C562-4C06-A5FA-931BCAC0C47F}" type="datetime1">
              <a:rPr lang="sv-SE" smtClean="0"/>
              <a:t>2026-05-20</a:t>
            </a:fld>
            <a:endParaRPr lang="sv-SE"/>
          </a:p>
        </p:txBody>
      </p:sp>
      <p:sp>
        <p:nvSpPr>
          <p:cNvPr id="9" name="Platshållare för bildnummer 9">
            <a:extLst>
              <a:ext uri="{FF2B5EF4-FFF2-40B4-BE49-F238E27FC236}">
                <a16:creationId xmlns:a16="http://schemas.microsoft.com/office/drawing/2014/main" id="{4E12C2BC-7667-8BBC-B621-9B2334D87753}"/>
              </a:ext>
            </a:extLst>
          </p:cNvPr>
          <p:cNvSpPr>
            <a:spLocks noGrp="1"/>
          </p:cNvSpPr>
          <p:nvPr>
            <p:ph type="sldNum" sz="quarter" idx="18"/>
          </p:nvPr>
        </p:nvSpPr>
        <p:spPr>
          <a:xfrm>
            <a:off x="11384381" y="6145967"/>
            <a:ext cx="551969" cy="524655"/>
          </a:xfrm>
        </p:spPr>
        <p:txBody>
          <a:bodyPr/>
          <a:lstStyle/>
          <a:p>
            <a:fld id="{ED456FA2-E6D1-4499-8E2B-910EC08F8AD2}" type="slidenum">
              <a:rPr lang="sv-SE" smtClean="0"/>
              <a:pPr/>
              <a:t>‹#›</a:t>
            </a:fld>
            <a:endParaRPr lang="sv-SE"/>
          </a:p>
        </p:txBody>
      </p:sp>
    </p:spTree>
    <p:extLst>
      <p:ext uri="{BB962C8B-B14F-4D97-AF65-F5344CB8AC3E}">
        <p14:creationId xmlns:p14="http://schemas.microsoft.com/office/powerpoint/2010/main" val="2145702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646630D8-5B44-922B-8F0F-901CF5CB0E96}"/>
              </a:ext>
            </a:extLst>
          </p:cNvPr>
          <p:cNvSpPr>
            <a:spLocks noGrp="1"/>
          </p:cNvSpPr>
          <p:nvPr>
            <p:ph type="title" hasCustomPrompt="1"/>
          </p:nvPr>
        </p:nvSpPr>
        <p:spPr/>
        <p:txBody>
          <a:bodyPr/>
          <a:lstStyle>
            <a:lvl1pPr>
              <a:defRPr/>
            </a:lvl1pPr>
          </a:lstStyle>
          <a:p>
            <a:r>
              <a:rPr lang="sv-SE"/>
              <a:t>Sidrubrik</a:t>
            </a:r>
          </a:p>
        </p:txBody>
      </p:sp>
      <p:sp>
        <p:nvSpPr>
          <p:cNvPr id="6" name="Platshållare för diagram 2">
            <a:extLst>
              <a:ext uri="{FF2B5EF4-FFF2-40B4-BE49-F238E27FC236}">
                <a16:creationId xmlns:a16="http://schemas.microsoft.com/office/drawing/2014/main" id="{731EE379-F077-F8BB-D93F-57829245BC42}"/>
              </a:ext>
            </a:extLst>
          </p:cNvPr>
          <p:cNvSpPr>
            <a:spLocks noGrp="1"/>
          </p:cNvSpPr>
          <p:nvPr>
            <p:ph type="chart" sz="quarter" idx="13"/>
          </p:nvPr>
        </p:nvSpPr>
        <p:spPr>
          <a:xfrm>
            <a:off x="455612" y="1219200"/>
            <a:ext cx="11293475" cy="4864100"/>
          </a:xfrm>
        </p:spPr>
        <p:txBody>
          <a:bodyPr lIns="0"/>
          <a:lstStyle>
            <a:lvl1pPr marL="0" indent="0">
              <a:buFont typeface="Arial" panose="020B0604020202020204" pitchFamily="34" charset="0"/>
              <a:buNone/>
              <a:defRPr sz="1600">
                <a:solidFill>
                  <a:schemeClr val="accent6"/>
                </a:solidFill>
              </a:defRPr>
            </a:lvl1pPr>
          </a:lstStyle>
          <a:p>
            <a:r>
              <a:rPr lang="sv-SE"/>
              <a:t>Klicka på ikonen för att lägga till ett diagram</a:t>
            </a:r>
          </a:p>
        </p:txBody>
      </p:sp>
      <p:sp>
        <p:nvSpPr>
          <p:cNvPr id="2" name="Platshållare för sidfot 7">
            <a:extLst>
              <a:ext uri="{FF2B5EF4-FFF2-40B4-BE49-F238E27FC236}">
                <a16:creationId xmlns:a16="http://schemas.microsoft.com/office/drawing/2014/main" id="{82D330D7-66FA-567A-B96D-323DBF593137}"/>
              </a:ext>
            </a:extLst>
          </p:cNvPr>
          <p:cNvSpPr>
            <a:spLocks noGrp="1"/>
          </p:cNvSpPr>
          <p:nvPr>
            <p:ph type="ftr" sz="quarter" idx="17"/>
          </p:nvPr>
        </p:nvSpPr>
        <p:spPr>
          <a:xfrm>
            <a:off x="1692653" y="6251420"/>
            <a:ext cx="4114800" cy="365125"/>
          </a:xfrm>
        </p:spPr>
        <p:txBody>
          <a:bodyPr/>
          <a:lstStyle/>
          <a:p>
            <a:endParaRPr lang="sv-SE"/>
          </a:p>
        </p:txBody>
      </p:sp>
      <p:sp>
        <p:nvSpPr>
          <p:cNvPr id="3" name="Platshållare för datum 8">
            <a:extLst>
              <a:ext uri="{FF2B5EF4-FFF2-40B4-BE49-F238E27FC236}">
                <a16:creationId xmlns:a16="http://schemas.microsoft.com/office/drawing/2014/main" id="{2DEF3667-E27E-D6E3-F76B-775BFEF4A9B8}"/>
              </a:ext>
            </a:extLst>
          </p:cNvPr>
          <p:cNvSpPr>
            <a:spLocks noGrp="1"/>
          </p:cNvSpPr>
          <p:nvPr>
            <p:ph type="dt" sz="half" idx="16"/>
          </p:nvPr>
        </p:nvSpPr>
        <p:spPr>
          <a:xfrm>
            <a:off x="9593704" y="6251420"/>
            <a:ext cx="1678899" cy="365125"/>
          </a:xfrm>
        </p:spPr>
        <p:txBody>
          <a:bodyPr/>
          <a:lstStyle/>
          <a:p>
            <a:fld id="{B2C71E55-CD2D-4236-B456-89D49AFC89A4}" type="datetime1">
              <a:rPr lang="sv-SE" smtClean="0"/>
              <a:t>2026-05-20</a:t>
            </a:fld>
            <a:endParaRPr lang="sv-SE"/>
          </a:p>
        </p:txBody>
      </p:sp>
      <p:sp>
        <p:nvSpPr>
          <p:cNvPr id="5" name="Platshållare för bildnummer 9">
            <a:extLst>
              <a:ext uri="{FF2B5EF4-FFF2-40B4-BE49-F238E27FC236}">
                <a16:creationId xmlns:a16="http://schemas.microsoft.com/office/drawing/2014/main" id="{5899E1FA-E150-71C8-C4EB-62361E203CE9}"/>
              </a:ext>
            </a:extLst>
          </p:cNvPr>
          <p:cNvSpPr>
            <a:spLocks noGrp="1"/>
          </p:cNvSpPr>
          <p:nvPr>
            <p:ph type="sldNum" sz="quarter" idx="18"/>
          </p:nvPr>
        </p:nvSpPr>
        <p:spPr>
          <a:xfrm>
            <a:off x="11384381" y="6145967"/>
            <a:ext cx="551969" cy="524655"/>
          </a:xfrm>
        </p:spPr>
        <p:txBody>
          <a:bodyPr/>
          <a:lstStyle/>
          <a:p>
            <a:fld id="{ED456FA2-E6D1-4499-8E2B-910EC08F8AD2}" type="slidenum">
              <a:rPr lang="sv-SE" smtClean="0"/>
              <a:pPr/>
              <a:t>‹#›</a:t>
            </a:fld>
            <a:endParaRPr lang="sv-SE"/>
          </a:p>
        </p:txBody>
      </p:sp>
    </p:spTree>
    <p:extLst>
      <p:ext uri="{BB962C8B-B14F-4D97-AF65-F5344CB8AC3E}">
        <p14:creationId xmlns:p14="http://schemas.microsoft.com/office/powerpoint/2010/main" val="10566324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ell">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7C14D506-BAEB-CD24-F064-14E6AF497292}"/>
              </a:ext>
            </a:extLst>
          </p:cNvPr>
          <p:cNvSpPr>
            <a:spLocks noGrp="1"/>
          </p:cNvSpPr>
          <p:nvPr>
            <p:ph type="title" hasCustomPrompt="1"/>
          </p:nvPr>
        </p:nvSpPr>
        <p:spPr/>
        <p:txBody>
          <a:bodyPr/>
          <a:lstStyle>
            <a:lvl1pPr>
              <a:defRPr/>
            </a:lvl1pPr>
          </a:lstStyle>
          <a:p>
            <a:r>
              <a:rPr lang="sv-SE"/>
              <a:t>Sidrubrik</a:t>
            </a:r>
          </a:p>
        </p:txBody>
      </p:sp>
      <p:sp>
        <p:nvSpPr>
          <p:cNvPr id="7" name="Platshållare för tabell 2">
            <a:extLst>
              <a:ext uri="{FF2B5EF4-FFF2-40B4-BE49-F238E27FC236}">
                <a16:creationId xmlns:a16="http://schemas.microsoft.com/office/drawing/2014/main" id="{C5A5A6BC-80D1-04D8-3206-5F9578D0A7BB}"/>
              </a:ext>
            </a:extLst>
          </p:cNvPr>
          <p:cNvSpPr>
            <a:spLocks noGrp="1"/>
          </p:cNvSpPr>
          <p:nvPr>
            <p:ph type="tbl" sz="quarter" idx="13"/>
          </p:nvPr>
        </p:nvSpPr>
        <p:spPr>
          <a:xfrm>
            <a:off x="455613" y="1219200"/>
            <a:ext cx="11293475" cy="4840288"/>
          </a:xfrm>
        </p:spPr>
        <p:txBody>
          <a:bodyPr lIns="0"/>
          <a:lstStyle>
            <a:lvl1pPr marL="0" indent="0">
              <a:buFont typeface="Arial" panose="020B0604020202020204" pitchFamily="34" charset="0"/>
              <a:buNone/>
              <a:defRPr sz="1600">
                <a:solidFill>
                  <a:schemeClr val="accent6"/>
                </a:solidFill>
              </a:defRPr>
            </a:lvl1pPr>
          </a:lstStyle>
          <a:p>
            <a:r>
              <a:rPr lang="sv-SE"/>
              <a:t>Klicka på ikonen för att lägga till en tabell</a:t>
            </a:r>
          </a:p>
        </p:txBody>
      </p:sp>
      <p:sp>
        <p:nvSpPr>
          <p:cNvPr id="5" name="Platshållare för sidfot 3">
            <a:extLst>
              <a:ext uri="{FF2B5EF4-FFF2-40B4-BE49-F238E27FC236}">
                <a16:creationId xmlns:a16="http://schemas.microsoft.com/office/drawing/2014/main" id="{41CE5E51-B489-AA15-0984-CE170E457D97}"/>
              </a:ext>
            </a:extLst>
          </p:cNvPr>
          <p:cNvSpPr>
            <a:spLocks noGrp="1"/>
          </p:cNvSpPr>
          <p:nvPr>
            <p:ph type="ftr" sz="quarter" idx="15"/>
          </p:nvPr>
        </p:nvSpPr>
        <p:spPr/>
        <p:txBody>
          <a:bodyPr/>
          <a:lstStyle/>
          <a:p>
            <a:endParaRPr lang="sv-SE"/>
          </a:p>
        </p:txBody>
      </p:sp>
      <p:sp>
        <p:nvSpPr>
          <p:cNvPr id="4" name="Platshållare för datum 4">
            <a:extLst>
              <a:ext uri="{FF2B5EF4-FFF2-40B4-BE49-F238E27FC236}">
                <a16:creationId xmlns:a16="http://schemas.microsoft.com/office/drawing/2014/main" id="{FE44B561-68B1-C130-991D-3A27E414BAC2}"/>
              </a:ext>
            </a:extLst>
          </p:cNvPr>
          <p:cNvSpPr>
            <a:spLocks noGrp="1"/>
          </p:cNvSpPr>
          <p:nvPr>
            <p:ph type="dt" sz="half" idx="14"/>
          </p:nvPr>
        </p:nvSpPr>
        <p:spPr/>
        <p:txBody>
          <a:bodyPr/>
          <a:lstStyle/>
          <a:p>
            <a:fld id="{B084D25C-3229-4278-84A7-7F3F8AFBE360}" type="datetime1">
              <a:rPr lang="sv-SE" smtClean="0"/>
              <a:t>2026-05-20</a:t>
            </a:fld>
            <a:endParaRPr lang="sv-SE"/>
          </a:p>
        </p:txBody>
      </p:sp>
      <p:sp>
        <p:nvSpPr>
          <p:cNvPr id="6" name="Platshållare för bildnummer 5">
            <a:extLst>
              <a:ext uri="{FF2B5EF4-FFF2-40B4-BE49-F238E27FC236}">
                <a16:creationId xmlns:a16="http://schemas.microsoft.com/office/drawing/2014/main" id="{54DD30F8-A79E-E840-8830-66CA64ECB0E1}"/>
              </a:ext>
            </a:extLst>
          </p:cNvPr>
          <p:cNvSpPr>
            <a:spLocks noGrp="1"/>
          </p:cNvSpPr>
          <p:nvPr>
            <p:ph type="sldNum" sz="quarter" idx="16"/>
          </p:nvPr>
        </p:nvSpPr>
        <p:spPr/>
        <p:txBody>
          <a:bodyPr/>
          <a:lstStyle/>
          <a:p>
            <a:fld id="{ED456FA2-E6D1-4499-8E2B-910EC08F8AD2}" type="slidenum">
              <a:rPr lang="sv-SE" smtClean="0"/>
              <a:pPr/>
              <a:t>‹#›</a:t>
            </a:fld>
            <a:endParaRPr lang="sv-SE"/>
          </a:p>
        </p:txBody>
      </p:sp>
    </p:spTree>
    <p:extLst>
      <p:ext uri="{BB962C8B-B14F-4D97-AF65-F5344CB8AC3E}">
        <p14:creationId xmlns:p14="http://schemas.microsoft.com/office/powerpoint/2010/main" val="3740140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itat_2">
    <p:spTree>
      <p:nvGrpSpPr>
        <p:cNvPr id="1" name=""/>
        <p:cNvGrpSpPr/>
        <p:nvPr/>
      </p:nvGrpSpPr>
      <p:grpSpPr>
        <a:xfrm>
          <a:off x="0" y="0"/>
          <a:ext cx="0" cy="0"/>
          <a:chOff x="0" y="0"/>
          <a:chExt cx="0" cy="0"/>
        </a:xfrm>
      </p:grpSpPr>
      <p:sp>
        <p:nvSpPr>
          <p:cNvPr id="9" name="Rubrik 1" descr="Citat">
            <a:extLst>
              <a:ext uri="{FF2B5EF4-FFF2-40B4-BE49-F238E27FC236}">
                <a16:creationId xmlns:a16="http://schemas.microsoft.com/office/drawing/2014/main" id="{29B325DE-64C9-716B-0D48-292E73242AD4}"/>
              </a:ext>
            </a:extLst>
          </p:cNvPr>
          <p:cNvSpPr>
            <a:spLocks noGrp="1"/>
          </p:cNvSpPr>
          <p:nvPr>
            <p:ph type="title" hasCustomPrompt="1"/>
          </p:nvPr>
        </p:nvSpPr>
        <p:spPr>
          <a:xfrm>
            <a:off x="442913" y="-497430"/>
            <a:ext cx="10514012" cy="425727"/>
          </a:xfrm>
        </p:spPr>
        <p:txBody>
          <a:bodyPr anchor="b" anchorCtr="0">
            <a:normAutofit/>
          </a:bodyPr>
          <a:lstStyle>
            <a:lvl1pPr>
              <a:defRPr sz="2000">
                <a:solidFill>
                  <a:schemeClr val="tx1"/>
                </a:solidFill>
              </a:defRPr>
            </a:lvl1pPr>
          </a:lstStyle>
          <a:p>
            <a:r>
              <a:rPr lang="sv-SE"/>
              <a:t>Ange rubrik</a:t>
            </a:r>
            <a:r>
              <a:rPr lang="sv-SE" strike="noStrike"/>
              <a:t> utanför presentationsytan</a:t>
            </a:r>
            <a:r>
              <a:rPr lang="sv-SE"/>
              <a:t> för läsning av skärmläsare (syns ej vid presentation)</a:t>
            </a:r>
          </a:p>
        </p:txBody>
      </p:sp>
      <p:pic>
        <p:nvPicPr>
          <p:cNvPr id="5" name="Dekorativ bild" descr="Flertalet vita papper utspridda på en plan yta">
            <a:extLst>
              <a:ext uri="{FF2B5EF4-FFF2-40B4-BE49-F238E27FC236}">
                <a16:creationId xmlns:a16="http://schemas.microsoft.com/office/drawing/2014/main" id="{BF2A20CC-2D7F-970E-C4CA-E2A2CF436B87}"/>
              </a:ext>
            </a:extLst>
          </p:cNvPr>
          <p:cNvPicPr>
            <a:picLocks noChangeAspect="1"/>
          </p:cNvPicPr>
          <p:nvPr userDrawn="1"/>
        </p:nvPicPr>
        <p:blipFill>
          <a:blip r:embed="rId2" cstate="print">
            <a:alphaModFix amt="35000"/>
            <a:extLst>
              <a:ext uri="{28A0092B-C50C-407E-A947-70E740481C1C}">
                <a14:useLocalDpi xmlns:a14="http://schemas.microsoft.com/office/drawing/2010/main"/>
              </a:ext>
            </a:extLst>
          </a:blip>
          <a:srcRect/>
          <a:stretch/>
        </p:blipFill>
        <p:spPr>
          <a:xfrm>
            <a:off x="0" y="1"/>
            <a:ext cx="12191999" cy="6858000"/>
          </a:xfrm>
          <a:prstGeom prst="rect">
            <a:avLst/>
          </a:prstGeom>
        </p:spPr>
      </p:pic>
      <p:sp>
        <p:nvSpPr>
          <p:cNvPr id="8" name="Platshållare för text 2">
            <a:extLst>
              <a:ext uri="{FF2B5EF4-FFF2-40B4-BE49-F238E27FC236}">
                <a16:creationId xmlns:a16="http://schemas.microsoft.com/office/drawing/2014/main" id="{05C55EFD-CCEC-9A07-CF45-B742C2D41035}"/>
              </a:ext>
            </a:extLst>
          </p:cNvPr>
          <p:cNvSpPr>
            <a:spLocks noGrp="1"/>
          </p:cNvSpPr>
          <p:nvPr>
            <p:ph type="body" sz="quarter" idx="13" hasCustomPrompt="1"/>
          </p:nvPr>
        </p:nvSpPr>
        <p:spPr>
          <a:xfrm>
            <a:off x="450864" y="300429"/>
            <a:ext cx="5357800" cy="2511959"/>
          </a:xfrm>
        </p:spPr>
        <p:txBody>
          <a:bodyPr lIns="0" tIns="0" rIns="0" bIns="0" anchor="t"/>
          <a:lstStyle>
            <a:lvl1pPr marL="0" indent="0">
              <a:lnSpc>
                <a:spcPct val="100000"/>
              </a:lnSpc>
              <a:spcBef>
                <a:spcPts val="0"/>
              </a:spcBef>
              <a:buFont typeface="Arial" panose="020B0604020202020204" pitchFamily="34" charset="0"/>
              <a:buNone/>
              <a:defRPr sz="2800">
                <a:solidFill>
                  <a:schemeClr val="tx1"/>
                </a:solidFill>
              </a:defRPr>
            </a:lvl1pPr>
          </a:lstStyle>
          <a:p>
            <a:pPr lvl="0"/>
            <a:r>
              <a:rPr lang="sv-SE"/>
              <a:t>”Skriv citat här”</a:t>
            </a:r>
          </a:p>
        </p:txBody>
      </p:sp>
      <p:sp>
        <p:nvSpPr>
          <p:cNvPr id="4" name="Platshållare för text 3">
            <a:extLst>
              <a:ext uri="{FF2B5EF4-FFF2-40B4-BE49-F238E27FC236}">
                <a16:creationId xmlns:a16="http://schemas.microsoft.com/office/drawing/2014/main" id="{276F13E7-34D0-1E37-3A09-9D17FC846FAD}"/>
              </a:ext>
            </a:extLst>
          </p:cNvPr>
          <p:cNvSpPr>
            <a:spLocks noGrp="1"/>
          </p:cNvSpPr>
          <p:nvPr>
            <p:ph type="body" sz="quarter" idx="10" hasCustomPrompt="1"/>
          </p:nvPr>
        </p:nvSpPr>
        <p:spPr>
          <a:xfrm>
            <a:off x="450863" y="3429000"/>
            <a:ext cx="5508000" cy="1115961"/>
          </a:xfrm>
        </p:spPr>
        <p:txBody>
          <a:bodyPr lIns="0" tIns="0" rIns="0" bIns="0" anchor="ctr"/>
          <a:lstStyle>
            <a:lvl1pPr marL="0" indent="0">
              <a:lnSpc>
                <a:spcPct val="100000"/>
              </a:lnSpc>
              <a:spcBef>
                <a:spcPts val="0"/>
              </a:spcBef>
              <a:spcAft>
                <a:spcPts val="400"/>
              </a:spcAft>
              <a:buFont typeface="Arial" panose="020B0604020202020204" pitchFamily="34" charset="0"/>
              <a:buNone/>
              <a:defRPr sz="2000">
                <a:solidFill>
                  <a:schemeClr val="tx1"/>
                </a:solidFill>
              </a:defRPr>
            </a:lvl1pPr>
          </a:lstStyle>
          <a:p>
            <a:pPr lvl="0"/>
            <a:r>
              <a:rPr lang="sv-SE"/>
              <a:t>Namn</a:t>
            </a:r>
            <a:br>
              <a:rPr lang="sv-SE"/>
            </a:br>
            <a:r>
              <a:rPr lang="sv-SE"/>
              <a:t>Titel</a:t>
            </a:r>
          </a:p>
        </p:txBody>
      </p:sp>
      <p:pic>
        <p:nvPicPr>
          <p:cNvPr id="6" name="Logotyp 4" descr="Logotyp för Finansförbundet">
            <a:extLst>
              <a:ext uri="{FF2B5EF4-FFF2-40B4-BE49-F238E27FC236}">
                <a16:creationId xmlns:a16="http://schemas.microsoft.com/office/drawing/2014/main" id="{DE7D1CC7-2389-6567-5798-88D2400A9470}"/>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442913" y="6271577"/>
            <a:ext cx="986622" cy="253048"/>
          </a:xfrm>
          <a:prstGeom prst="rect">
            <a:avLst/>
          </a:prstGeom>
        </p:spPr>
      </p:pic>
      <p:sp>
        <p:nvSpPr>
          <p:cNvPr id="3" name="Platshållare för sidfot 5">
            <a:extLst>
              <a:ext uri="{FF2B5EF4-FFF2-40B4-BE49-F238E27FC236}">
                <a16:creationId xmlns:a16="http://schemas.microsoft.com/office/drawing/2014/main" id="{F7A78EB1-0AF6-296B-9166-39A4F88B578F}"/>
              </a:ext>
            </a:extLst>
          </p:cNvPr>
          <p:cNvSpPr>
            <a:spLocks noGrp="1"/>
          </p:cNvSpPr>
          <p:nvPr>
            <p:ph type="ftr" sz="quarter" idx="15"/>
          </p:nvPr>
        </p:nvSpPr>
        <p:spPr/>
        <p:txBody>
          <a:bodyPr/>
          <a:lstStyle/>
          <a:p>
            <a:endParaRPr lang="sv-SE"/>
          </a:p>
        </p:txBody>
      </p:sp>
      <p:sp>
        <p:nvSpPr>
          <p:cNvPr id="2" name="Platshållare för datum 6">
            <a:extLst>
              <a:ext uri="{FF2B5EF4-FFF2-40B4-BE49-F238E27FC236}">
                <a16:creationId xmlns:a16="http://schemas.microsoft.com/office/drawing/2014/main" id="{EB524742-B455-6877-5967-F64156CE1798}"/>
              </a:ext>
            </a:extLst>
          </p:cNvPr>
          <p:cNvSpPr>
            <a:spLocks noGrp="1"/>
          </p:cNvSpPr>
          <p:nvPr>
            <p:ph type="dt" sz="half" idx="14"/>
          </p:nvPr>
        </p:nvSpPr>
        <p:spPr/>
        <p:txBody>
          <a:bodyPr/>
          <a:lstStyle/>
          <a:p>
            <a:fld id="{ABFEB9DF-27D2-4B61-A677-E1031BFACFA1}" type="datetime1">
              <a:rPr lang="sv-SE" smtClean="0"/>
              <a:t>2026-05-20</a:t>
            </a:fld>
            <a:endParaRPr lang="sv-SE"/>
          </a:p>
        </p:txBody>
      </p:sp>
      <p:sp>
        <p:nvSpPr>
          <p:cNvPr id="7" name="Platshållare för bildnummer 7">
            <a:extLst>
              <a:ext uri="{FF2B5EF4-FFF2-40B4-BE49-F238E27FC236}">
                <a16:creationId xmlns:a16="http://schemas.microsoft.com/office/drawing/2014/main" id="{0E9D8AA1-B505-F996-102F-4092D31DCEF1}"/>
              </a:ext>
            </a:extLst>
          </p:cNvPr>
          <p:cNvSpPr>
            <a:spLocks noGrp="1"/>
          </p:cNvSpPr>
          <p:nvPr>
            <p:ph type="sldNum" sz="quarter" idx="16"/>
          </p:nvPr>
        </p:nvSpPr>
        <p:spPr/>
        <p:txBody>
          <a:bodyPr/>
          <a:lstStyle/>
          <a:p>
            <a:fld id="{ED456FA2-E6D1-4499-8E2B-910EC08F8AD2}" type="slidenum">
              <a:rPr lang="sv-SE" smtClean="0"/>
              <a:pPr/>
              <a:t>‹#›</a:t>
            </a:fld>
            <a:endParaRPr lang="sv-SE"/>
          </a:p>
        </p:txBody>
      </p:sp>
    </p:spTree>
    <p:extLst>
      <p:ext uri="{BB962C8B-B14F-4D97-AF65-F5344CB8AC3E}">
        <p14:creationId xmlns:p14="http://schemas.microsoft.com/office/powerpoint/2010/main" val="3408608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itat_3 - egen bild">
    <p:spTree>
      <p:nvGrpSpPr>
        <p:cNvPr id="1" name=""/>
        <p:cNvGrpSpPr/>
        <p:nvPr/>
      </p:nvGrpSpPr>
      <p:grpSpPr>
        <a:xfrm>
          <a:off x="0" y="0"/>
          <a:ext cx="0" cy="0"/>
          <a:chOff x="0" y="0"/>
          <a:chExt cx="0" cy="0"/>
        </a:xfrm>
      </p:grpSpPr>
      <p:sp>
        <p:nvSpPr>
          <p:cNvPr id="10" name="Platshållare för bild 8">
            <a:extLst>
              <a:ext uri="{FF2B5EF4-FFF2-40B4-BE49-F238E27FC236}">
                <a16:creationId xmlns:a16="http://schemas.microsoft.com/office/drawing/2014/main" id="{2A00312A-D8DB-3511-2016-98AB78FE4DFB}"/>
              </a:ext>
            </a:extLst>
          </p:cNvPr>
          <p:cNvSpPr>
            <a:spLocks noGrp="1"/>
          </p:cNvSpPr>
          <p:nvPr>
            <p:ph type="pic" sz="quarter" idx="22" hasCustomPrompt="1"/>
          </p:nvPr>
        </p:nvSpPr>
        <p:spPr bwMode="gray">
          <a:xfrm>
            <a:off x="0" y="0"/>
            <a:ext cx="12197863" cy="6858000"/>
          </a:xfrm>
        </p:spPr>
        <p:txBody>
          <a:bodyPr lIns="0" tIns="288000" rIns="0"/>
          <a:lstStyle>
            <a:lvl1pPr marL="7170738" indent="0" algn="l">
              <a:spcBef>
                <a:spcPts val="0"/>
              </a:spcBef>
              <a:spcAft>
                <a:spcPts val="0"/>
              </a:spcAft>
              <a:buFont typeface="Arial" panose="020B0604020202020204" pitchFamily="34" charset="0"/>
              <a:buNone/>
              <a:defRPr sz="1600">
                <a:solidFill>
                  <a:schemeClr val="accent6"/>
                </a:solidFill>
              </a:defRPr>
            </a:lvl1pPr>
          </a:lstStyle>
          <a:p>
            <a:r>
              <a:rPr lang="sv-SE"/>
              <a:t>Infoga bild via ikonen.</a:t>
            </a:r>
            <a:br>
              <a:rPr lang="sv-SE"/>
            </a:br>
            <a:r>
              <a:rPr lang="sv-SE"/>
              <a:t>För att anpassa placering/storlek:</a:t>
            </a:r>
            <a:br>
              <a:rPr lang="sv-SE"/>
            </a:br>
            <a:r>
              <a:rPr lang="sv-SE"/>
              <a:t>Markera bilden</a:t>
            </a:r>
            <a:br>
              <a:rPr lang="sv-SE"/>
            </a:br>
            <a:r>
              <a:rPr lang="sv-SE"/>
              <a:t>&gt; menyval Formformat</a:t>
            </a:r>
            <a:br>
              <a:rPr lang="sv-SE"/>
            </a:br>
            <a:r>
              <a:rPr lang="sv-SE"/>
              <a:t>&gt; Beskär… (och sedan anpassa enligt önskemål)</a:t>
            </a:r>
          </a:p>
        </p:txBody>
      </p:sp>
      <p:sp>
        <p:nvSpPr>
          <p:cNvPr id="9" name="Rubrik 1">
            <a:extLst>
              <a:ext uri="{FF2B5EF4-FFF2-40B4-BE49-F238E27FC236}">
                <a16:creationId xmlns:a16="http://schemas.microsoft.com/office/drawing/2014/main" id="{29B325DE-64C9-716B-0D48-292E73242AD4}"/>
              </a:ext>
            </a:extLst>
          </p:cNvPr>
          <p:cNvSpPr>
            <a:spLocks noGrp="1"/>
          </p:cNvSpPr>
          <p:nvPr>
            <p:ph type="title" hasCustomPrompt="1"/>
          </p:nvPr>
        </p:nvSpPr>
        <p:spPr>
          <a:xfrm>
            <a:off x="442913" y="-497430"/>
            <a:ext cx="10514012" cy="425727"/>
          </a:xfrm>
        </p:spPr>
        <p:txBody>
          <a:bodyPr anchor="b" anchorCtr="0">
            <a:normAutofit/>
          </a:bodyPr>
          <a:lstStyle>
            <a:lvl1pPr>
              <a:defRPr sz="2000">
                <a:solidFill>
                  <a:schemeClr val="tx1"/>
                </a:solidFill>
              </a:defRPr>
            </a:lvl1pPr>
          </a:lstStyle>
          <a:p>
            <a:r>
              <a:rPr lang="sv-SE"/>
              <a:t>Ange rubrik</a:t>
            </a:r>
            <a:r>
              <a:rPr lang="sv-SE" strike="noStrike"/>
              <a:t> utanför presentationsytan</a:t>
            </a:r>
            <a:r>
              <a:rPr lang="sv-SE"/>
              <a:t> för läsning av skärmläsare (syns ej vid presentation)</a:t>
            </a:r>
          </a:p>
        </p:txBody>
      </p:sp>
      <p:sp>
        <p:nvSpPr>
          <p:cNvPr id="8" name="Platshållare för text 2">
            <a:extLst>
              <a:ext uri="{FF2B5EF4-FFF2-40B4-BE49-F238E27FC236}">
                <a16:creationId xmlns:a16="http://schemas.microsoft.com/office/drawing/2014/main" id="{05C55EFD-CCEC-9A07-CF45-B742C2D41035}"/>
              </a:ext>
            </a:extLst>
          </p:cNvPr>
          <p:cNvSpPr>
            <a:spLocks noGrp="1"/>
          </p:cNvSpPr>
          <p:nvPr>
            <p:ph type="body" sz="quarter" idx="13" hasCustomPrompt="1"/>
          </p:nvPr>
        </p:nvSpPr>
        <p:spPr bwMode="ltGray">
          <a:xfrm>
            <a:off x="450864" y="300429"/>
            <a:ext cx="5357800" cy="2511959"/>
          </a:xfrm>
        </p:spPr>
        <p:txBody>
          <a:bodyPr lIns="0" tIns="0" rIns="0" bIns="0" anchor="t"/>
          <a:lstStyle>
            <a:lvl1pPr marL="0" indent="0">
              <a:lnSpc>
                <a:spcPct val="100000"/>
              </a:lnSpc>
              <a:spcBef>
                <a:spcPts val="0"/>
              </a:spcBef>
              <a:buFont typeface="Arial" panose="020B0604020202020204" pitchFamily="34" charset="0"/>
              <a:buNone/>
              <a:defRPr sz="2800">
                <a:solidFill>
                  <a:schemeClr val="tx1"/>
                </a:solidFill>
              </a:defRPr>
            </a:lvl1pPr>
          </a:lstStyle>
          <a:p>
            <a:pPr lvl="0"/>
            <a:r>
              <a:rPr lang="sv-SE"/>
              <a:t>”Skriv citat här”</a:t>
            </a:r>
          </a:p>
        </p:txBody>
      </p:sp>
      <p:sp>
        <p:nvSpPr>
          <p:cNvPr id="4" name="Platshållare för text 3">
            <a:extLst>
              <a:ext uri="{FF2B5EF4-FFF2-40B4-BE49-F238E27FC236}">
                <a16:creationId xmlns:a16="http://schemas.microsoft.com/office/drawing/2014/main" id="{276F13E7-34D0-1E37-3A09-9D17FC846FAD}"/>
              </a:ext>
            </a:extLst>
          </p:cNvPr>
          <p:cNvSpPr>
            <a:spLocks noGrp="1"/>
          </p:cNvSpPr>
          <p:nvPr>
            <p:ph type="body" sz="quarter" idx="10" hasCustomPrompt="1"/>
          </p:nvPr>
        </p:nvSpPr>
        <p:spPr bwMode="ltGray">
          <a:xfrm>
            <a:off x="450863" y="3429000"/>
            <a:ext cx="5508000" cy="1115961"/>
          </a:xfrm>
        </p:spPr>
        <p:txBody>
          <a:bodyPr lIns="0" tIns="0" rIns="0" bIns="0" anchor="ctr"/>
          <a:lstStyle>
            <a:lvl1pPr marL="0" indent="0">
              <a:lnSpc>
                <a:spcPct val="100000"/>
              </a:lnSpc>
              <a:spcBef>
                <a:spcPts val="0"/>
              </a:spcBef>
              <a:spcAft>
                <a:spcPts val="400"/>
              </a:spcAft>
              <a:buFont typeface="Arial" panose="020B0604020202020204" pitchFamily="34" charset="0"/>
              <a:buNone/>
              <a:defRPr sz="2000">
                <a:solidFill>
                  <a:schemeClr val="tx1"/>
                </a:solidFill>
              </a:defRPr>
            </a:lvl1pPr>
          </a:lstStyle>
          <a:p>
            <a:pPr lvl="0"/>
            <a:r>
              <a:rPr lang="sv-SE"/>
              <a:t>Namn</a:t>
            </a:r>
            <a:br>
              <a:rPr lang="sv-SE"/>
            </a:br>
            <a:r>
              <a:rPr lang="sv-SE"/>
              <a:t>Titel</a:t>
            </a:r>
          </a:p>
        </p:txBody>
      </p:sp>
      <p:pic>
        <p:nvPicPr>
          <p:cNvPr id="6" name="Logotyp 4" descr="Logotyp för Finansförbundet">
            <a:extLst>
              <a:ext uri="{FF2B5EF4-FFF2-40B4-BE49-F238E27FC236}">
                <a16:creationId xmlns:a16="http://schemas.microsoft.com/office/drawing/2014/main" id="{DE7D1CC7-2389-6567-5798-88D2400A947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bwMode="ltGray">
          <a:xfrm>
            <a:off x="442913" y="6271577"/>
            <a:ext cx="986622" cy="253048"/>
          </a:xfrm>
          <a:prstGeom prst="rect">
            <a:avLst/>
          </a:prstGeom>
        </p:spPr>
      </p:pic>
      <p:sp>
        <p:nvSpPr>
          <p:cNvPr id="3" name="Platshållare för sidfot 5">
            <a:extLst>
              <a:ext uri="{FF2B5EF4-FFF2-40B4-BE49-F238E27FC236}">
                <a16:creationId xmlns:a16="http://schemas.microsoft.com/office/drawing/2014/main" id="{F7A78EB1-0AF6-296B-9166-39A4F88B578F}"/>
              </a:ext>
            </a:extLst>
          </p:cNvPr>
          <p:cNvSpPr>
            <a:spLocks noGrp="1"/>
          </p:cNvSpPr>
          <p:nvPr>
            <p:ph type="ftr" sz="quarter" idx="15"/>
          </p:nvPr>
        </p:nvSpPr>
        <p:spPr bwMode="ltGray"/>
        <p:txBody>
          <a:bodyPr/>
          <a:lstStyle/>
          <a:p>
            <a:endParaRPr lang="sv-SE"/>
          </a:p>
        </p:txBody>
      </p:sp>
      <p:sp>
        <p:nvSpPr>
          <p:cNvPr id="2" name="Platshållare för datum 6">
            <a:extLst>
              <a:ext uri="{FF2B5EF4-FFF2-40B4-BE49-F238E27FC236}">
                <a16:creationId xmlns:a16="http://schemas.microsoft.com/office/drawing/2014/main" id="{EB524742-B455-6877-5967-F64156CE1798}"/>
              </a:ext>
            </a:extLst>
          </p:cNvPr>
          <p:cNvSpPr>
            <a:spLocks noGrp="1"/>
          </p:cNvSpPr>
          <p:nvPr>
            <p:ph type="dt" sz="half" idx="14"/>
          </p:nvPr>
        </p:nvSpPr>
        <p:spPr bwMode="ltGray"/>
        <p:txBody>
          <a:bodyPr/>
          <a:lstStyle/>
          <a:p>
            <a:fld id="{5DB61AFE-773C-46BE-8419-5E240181952D}" type="datetime1">
              <a:rPr lang="sv-SE" smtClean="0"/>
              <a:t>2026-05-20</a:t>
            </a:fld>
            <a:endParaRPr lang="sv-SE"/>
          </a:p>
        </p:txBody>
      </p:sp>
      <p:sp>
        <p:nvSpPr>
          <p:cNvPr id="7" name="Platshållare för bildnummer 7">
            <a:extLst>
              <a:ext uri="{FF2B5EF4-FFF2-40B4-BE49-F238E27FC236}">
                <a16:creationId xmlns:a16="http://schemas.microsoft.com/office/drawing/2014/main" id="{0E9D8AA1-B505-F996-102F-4092D31DCEF1}"/>
              </a:ext>
            </a:extLst>
          </p:cNvPr>
          <p:cNvSpPr>
            <a:spLocks noGrp="1"/>
          </p:cNvSpPr>
          <p:nvPr>
            <p:ph type="sldNum" sz="quarter" idx="16"/>
          </p:nvPr>
        </p:nvSpPr>
        <p:spPr bwMode="ltGray"/>
        <p:txBody>
          <a:bodyPr/>
          <a:lstStyle/>
          <a:p>
            <a:fld id="{ED456FA2-E6D1-4499-8E2B-910EC08F8AD2}" type="slidenum">
              <a:rPr lang="sv-SE" smtClean="0"/>
              <a:pPr/>
              <a:t>‹#›</a:t>
            </a:fld>
            <a:endParaRPr lang="sv-SE"/>
          </a:p>
        </p:txBody>
      </p:sp>
    </p:spTree>
    <p:extLst>
      <p:ext uri="{BB962C8B-B14F-4D97-AF65-F5344CB8AC3E}">
        <p14:creationId xmlns:p14="http://schemas.microsoft.com/office/powerpoint/2010/main" val="4282201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mslag_2">
    <p:bg>
      <p:bgPr>
        <a:solidFill>
          <a:schemeClr val="bg1"/>
        </a:solidFill>
        <a:effectLst/>
      </p:bgPr>
    </p:bg>
    <p:spTree>
      <p:nvGrpSpPr>
        <p:cNvPr id="1" name=""/>
        <p:cNvGrpSpPr/>
        <p:nvPr/>
      </p:nvGrpSpPr>
      <p:grpSpPr>
        <a:xfrm>
          <a:off x="0" y="0"/>
          <a:ext cx="0" cy="0"/>
          <a:chOff x="0" y="0"/>
          <a:chExt cx="0" cy="0"/>
        </a:xfrm>
      </p:grpSpPr>
      <p:pic>
        <p:nvPicPr>
          <p:cNvPr id="6" name="Logotyp" descr="Logotyp för Finansförbundet">
            <a:extLst>
              <a:ext uri="{FF2B5EF4-FFF2-40B4-BE49-F238E27FC236}">
                <a16:creationId xmlns:a16="http://schemas.microsoft.com/office/drawing/2014/main" id="{10CA65DB-A037-07F6-B09A-6FB2B7A03713}"/>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450946" y="301625"/>
            <a:ext cx="1675244" cy="429665"/>
          </a:xfrm>
          <a:prstGeom prst="rect">
            <a:avLst/>
          </a:prstGeom>
        </p:spPr>
      </p:pic>
      <p:pic>
        <p:nvPicPr>
          <p:cNvPr id="5" name="Picture 1" descr="Abstrakt datorgenererad bild på kuber i grått">
            <a:extLst>
              <a:ext uri="{FF2B5EF4-FFF2-40B4-BE49-F238E27FC236}">
                <a16:creationId xmlns:a16="http://schemas.microsoft.com/office/drawing/2014/main" id="{6DA7CF66-585E-04D6-DB1C-E0FF121F479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1052513"/>
            <a:ext cx="11139213" cy="5805213"/>
          </a:xfrm>
          <a:prstGeom prst="rect">
            <a:avLst/>
          </a:prstGeom>
        </p:spPr>
      </p:pic>
      <p:sp>
        <p:nvSpPr>
          <p:cNvPr id="2" name="Platshållare för datum 4">
            <a:extLst>
              <a:ext uri="{FF2B5EF4-FFF2-40B4-BE49-F238E27FC236}">
                <a16:creationId xmlns:a16="http://schemas.microsoft.com/office/drawing/2014/main" id="{C9932D5F-F904-E50D-6EBA-5B5267BA22F0}"/>
              </a:ext>
            </a:extLst>
          </p:cNvPr>
          <p:cNvSpPr>
            <a:spLocks noGrp="1"/>
          </p:cNvSpPr>
          <p:nvPr>
            <p:ph type="dt" sz="half" idx="13"/>
          </p:nvPr>
        </p:nvSpPr>
        <p:spPr>
          <a:xfrm>
            <a:off x="450945" y="6089650"/>
            <a:ext cx="2743200" cy="365125"/>
          </a:xfrm>
        </p:spPr>
        <p:txBody>
          <a:bodyPr/>
          <a:lstStyle>
            <a:lvl1pPr>
              <a:defRPr>
                <a:solidFill>
                  <a:schemeClr val="bg1"/>
                </a:solidFill>
              </a:defRPr>
            </a:lvl1pPr>
          </a:lstStyle>
          <a:p>
            <a:fld id="{DF5578F9-F868-45A6-BF57-7541636B0A52}" type="datetime1">
              <a:rPr lang="sv-SE" smtClean="0"/>
              <a:t>2026-05-20</a:t>
            </a:fld>
            <a:endParaRPr lang="en-SE"/>
          </a:p>
        </p:txBody>
      </p:sp>
      <p:sp>
        <p:nvSpPr>
          <p:cNvPr id="7" name="Rubrik 2">
            <a:extLst>
              <a:ext uri="{FF2B5EF4-FFF2-40B4-BE49-F238E27FC236}">
                <a16:creationId xmlns:a16="http://schemas.microsoft.com/office/drawing/2014/main" id="{CBC7D185-BE69-20A3-89DA-CA4FE29AAA40}"/>
              </a:ext>
            </a:extLst>
          </p:cNvPr>
          <p:cNvSpPr>
            <a:spLocks noGrp="1"/>
          </p:cNvSpPr>
          <p:nvPr>
            <p:ph type="title" hasCustomPrompt="1"/>
          </p:nvPr>
        </p:nvSpPr>
        <p:spPr bwMode="white">
          <a:xfrm>
            <a:off x="449999" y="1373886"/>
            <a:ext cx="8741625" cy="813140"/>
          </a:xfrm>
        </p:spPr>
        <p:txBody>
          <a:bodyPr/>
          <a:lstStyle>
            <a:lvl1pPr>
              <a:defRPr sz="4400" b="0">
                <a:solidFill>
                  <a:schemeClr val="bg1"/>
                </a:solidFill>
              </a:defRPr>
            </a:lvl1pPr>
          </a:lstStyle>
          <a:p>
            <a:r>
              <a:rPr lang="sv-SE"/>
              <a:t>Presentationens namn</a:t>
            </a:r>
          </a:p>
        </p:txBody>
      </p:sp>
      <p:sp>
        <p:nvSpPr>
          <p:cNvPr id="8" name="Platshållare för text 3">
            <a:extLst>
              <a:ext uri="{FF2B5EF4-FFF2-40B4-BE49-F238E27FC236}">
                <a16:creationId xmlns:a16="http://schemas.microsoft.com/office/drawing/2014/main" id="{11CB1101-AD8F-8A71-0A2A-8A83E2CC92F3}"/>
              </a:ext>
            </a:extLst>
          </p:cNvPr>
          <p:cNvSpPr>
            <a:spLocks noGrp="1"/>
          </p:cNvSpPr>
          <p:nvPr>
            <p:ph type="body" sz="quarter" idx="14" hasCustomPrompt="1"/>
          </p:nvPr>
        </p:nvSpPr>
        <p:spPr bwMode="white">
          <a:xfrm>
            <a:off x="450000" y="2829327"/>
            <a:ext cx="8741624" cy="2655485"/>
          </a:xfrm>
        </p:spPr>
        <p:txBody>
          <a:bodyPr/>
          <a:lstStyle>
            <a:lvl1pPr marL="284400" indent="-284400">
              <a:spcBef>
                <a:spcPts val="1200"/>
              </a:spcBef>
              <a:defRPr sz="2400">
                <a:solidFill>
                  <a:schemeClr val="bg1"/>
                </a:solidFill>
              </a:defRPr>
            </a:lvl1pPr>
            <a:lvl2pPr marL="601200" indent="-266400">
              <a:defRPr sz="2200">
                <a:solidFill>
                  <a:schemeClr val="bg1"/>
                </a:solidFill>
              </a:defRPr>
            </a:lvl2pPr>
            <a:lvl3pPr marL="900000" indent="-248400">
              <a:defRPr sz="2000">
                <a:solidFill>
                  <a:schemeClr val="bg1"/>
                </a:solidFill>
              </a:defRPr>
            </a:lvl3pPr>
            <a:lvl4pPr marL="1166400" indent="-230400">
              <a:defRPr sz="1800">
                <a:solidFill>
                  <a:schemeClr val="bg1"/>
                </a:solidFill>
              </a:defRPr>
            </a:lvl4pPr>
            <a:lvl5pPr marL="1404000" indent="-212400">
              <a:defRPr sz="1600">
                <a:solidFill>
                  <a:schemeClr val="bg1"/>
                </a:solidFill>
              </a:defRPr>
            </a:lvl5pPr>
          </a:lstStyle>
          <a:p>
            <a:pPr lvl="0"/>
            <a:r>
              <a:rPr lang="sv-SE"/>
              <a:t>Mer information (Punktlista kan avaktiveras för bara text. Förinställd pil återfås via Start (grupp Bilder) – Återställ)</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67709580"/>
      </p:ext>
    </p:extLst>
  </p:cSld>
  <p:clrMapOvr>
    <a:masterClrMapping/>
  </p:clrMapOvr>
  <p:extLst>
    <p:ext uri="{DCECCB84-F9BA-43D5-87BE-67443E8EF086}">
      <p15:sldGuideLst xmlns:p15="http://schemas.microsoft.com/office/powerpoint/2012/main">
        <p15:guide id="1" pos="7015">
          <p15:clr>
            <a:srgbClr val="FBAE40"/>
          </p15:clr>
        </p15:guide>
        <p15:guide id="2" orient="horz" pos="663">
          <p15:clr>
            <a:srgbClr val="FBAE40"/>
          </p15:clr>
        </p15:guide>
        <p15:guide id="3" pos="279">
          <p15:clr>
            <a:srgbClr val="FBAE40"/>
          </p15:clr>
        </p15:guide>
        <p15:guide id="4" orient="horz" pos="406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7616209-E1F2-4913-7B6C-CD5FD87FB9E4}"/>
              </a:ext>
            </a:extLst>
          </p:cNvPr>
          <p:cNvSpPr>
            <a:spLocks noGrp="1"/>
          </p:cNvSpPr>
          <p:nvPr>
            <p:ph type="title" hasCustomPrompt="1"/>
          </p:nvPr>
        </p:nvSpPr>
        <p:spPr>
          <a:xfrm>
            <a:off x="450000" y="532800"/>
            <a:ext cx="10514012" cy="1080000"/>
          </a:xfrm>
        </p:spPr>
        <p:txBody>
          <a:bodyPr/>
          <a:lstStyle>
            <a:lvl1pPr>
              <a:defRPr/>
            </a:lvl1pPr>
          </a:lstStyle>
          <a:p>
            <a:r>
              <a:rPr lang="sv-SE"/>
              <a:t>Sidrubrik</a:t>
            </a:r>
          </a:p>
        </p:txBody>
      </p:sp>
      <p:sp>
        <p:nvSpPr>
          <p:cNvPr id="4" name="Platshållare för sidfot 3">
            <a:extLst>
              <a:ext uri="{FF2B5EF4-FFF2-40B4-BE49-F238E27FC236}">
                <a16:creationId xmlns:a16="http://schemas.microsoft.com/office/drawing/2014/main" id="{CC83C581-EFED-4935-5EDD-008858C1D2AB}"/>
              </a:ext>
            </a:extLst>
          </p:cNvPr>
          <p:cNvSpPr>
            <a:spLocks noGrp="1"/>
          </p:cNvSpPr>
          <p:nvPr>
            <p:ph type="ftr" sz="quarter" idx="11"/>
          </p:nvPr>
        </p:nvSpPr>
        <p:spPr/>
        <p:txBody>
          <a:bodyPr/>
          <a:lstStyle/>
          <a:p>
            <a:endParaRPr lang="sv-SE"/>
          </a:p>
        </p:txBody>
      </p:sp>
      <p:sp>
        <p:nvSpPr>
          <p:cNvPr id="3" name="Platshållare för datum 2">
            <a:extLst>
              <a:ext uri="{FF2B5EF4-FFF2-40B4-BE49-F238E27FC236}">
                <a16:creationId xmlns:a16="http://schemas.microsoft.com/office/drawing/2014/main" id="{306EE53E-1CC1-EFF3-0DCC-69E3E9B3492F}"/>
              </a:ext>
            </a:extLst>
          </p:cNvPr>
          <p:cNvSpPr>
            <a:spLocks noGrp="1"/>
          </p:cNvSpPr>
          <p:nvPr>
            <p:ph type="dt" sz="half" idx="10"/>
          </p:nvPr>
        </p:nvSpPr>
        <p:spPr/>
        <p:txBody>
          <a:bodyPr/>
          <a:lstStyle/>
          <a:p>
            <a:fld id="{EA4FB189-D39A-4CA8-9437-EABB2E281CE5}" type="datetime1">
              <a:rPr lang="sv-SE" smtClean="0"/>
              <a:t>2026-05-20</a:t>
            </a:fld>
            <a:endParaRPr lang="sv-SE"/>
          </a:p>
        </p:txBody>
      </p:sp>
      <p:sp>
        <p:nvSpPr>
          <p:cNvPr id="5" name="Platshållare för bildnummer 4">
            <a:extLst>
              <a:ext uri="{FF2B5EF4-FFF2-40B4-BE49-F238E27FC236}">
                <a16:creationId xmlns:a16="http://schemas.microsoft.com/office/drawing/2014/main" id="{2B91EA26-5C41-A9E6-B09C-6F52F7337333}"/>
              </a:ext>
            </a:extLst>
          </p:cNvPr>
          <p:cNvSpPr>
            <a:spLocks noGrp="1"/>
          </p:cNvSpPr>
          <p:nvPr>
            <p:ph type="sldNum" sz="quarter" idx="12"/>
          </p:nvPr>
        </p:nvSpPr>
        <p:spPr/>
        <p:txBody>
          <a:bodyPr/>
          <a:lstStyle/>
          <a:p>
            <a:fld id="{ED456FA2-E6D1-4499-8E2B-910EC08F8AD2}" type="slidenum">
              <a:rPr lang="sv-SE" smtClean="0"/>
              <a:pPr/>
              <a:t>‹#›</a:t>
            </a:fld>
            <a:endParaRPr lang="sv-SE"/>
          </a:p>
        </p:txBody>
      </p:sp>
    </p:spTree>
    <p:extLst>
      <p:ext uri="{BB962C8B-B14F-4D97-AF65-F5344CB8AC3E}">
        <p14:creationId xmlns:p14="http://schemas.microsoft.com/office/powerpoint/2010/main" val="4243458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itat_1">
    <p:spTree>
      <p:nvGrpSpPr>
        <p:cNvPr id="1" name=""/>
        <p:cNvGrpSpPr/>
        <p:nvPr/>
      </p:nvGrpSpPr>
      <p:grpSpPr>
        <a:xfrm>
          <a:off x="0" y="0"/>
          <a:ext cx="0" cy="0"/>
          <a:chOff x="0" y="0"/>
          <a:chExt cx="0" cy="0"/>
        </a:xfrm>
      </p:grpSpPr>
      <p:pic>
        <p:nvPicPr>
          <p:cNvPr id="5" name="Dekorativ bild">
            <a:extLst>
              <a:ext uri="{FF2B5EF4-FFF2-40B4-BE49-F238E27FC236}">
                <a16:creationId xmlns:a16="http://schemas.microsoft.com/office/drawing/2014/main" id="{BF2A20CC-2D7F-970E-C4CA-E2A2CF436B87}"/>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flipH="1" flipV="1">
            <a:off x="0" y="0"/>
            <a:ext cx="12192000" cy="6858000"/>
          </a:xfrm>
          <a:prstGeom prst="rect">
            <a:avLst/>
          </a:prstGeom>
        </p:spPr>
      </p:pic>
      <p:sp>
        <p:nvSpPr>
          <p:cNvPr id="3" name="Rubrik 1" descr="Citat">
            <a:extLst>
              <a:ext uri="{FF2B5EF4-FFF2-40B4-BE49-F238E27FC236}">
                <a16:creationId xmlns:a16="http://schemas.microsoft.com/office/drawing/2014/main" id="{D1DD33C6-9A96-0A74-BB66-3900BCDE2A8A}"/>
              </a:ext>
            </a:extLst>
          </p:cNvPr>
          <p:cNvSpPr>
            <a:spLocks noGrp="1"/>
          </p:cNvSpPr>
          <p:nvPr>
            <p:ph type="title" hasCustomPrompt="1"/>
          </p:nvPr>
        </p:nvSpPr>
        <p:spPr>
          <a:xfrm>
            <a:off x="442913" y="-497430"/>
            <a:ext cx="10514012" cy="425727"/>
          </a:xfrm>
        </p:spPr>
        <p:txBody>
          <a:bodyPr anchor="b" anchorCtr="0">
            <a:normAutofit/>
          </a:bodyPr>
          <a:lstStyle>
            <a:lvl1pPr>
              <a:defRPr sz="2000">
                <a:solidFill>
                  <a:schemeClr val="bg1"/>
                </a:solidFill>
              </a:defRPr>
            </a:lvl1pPr>
          </a:lstStyle>
          <a:p>
            <a:r>
              <a:rPr lang="sv-SE"/>
              <a:t>Ange rubrik</a:t>
            </a:r>
            <a:r>
              <a:rPr lang="sv-SE" strike="noStrike"/>
              <a:t> utanför presentationsytan</a:t>
            </a:r>
            <a:r>
              <a:rPr lang="sv-SE"/>
              <a:t> för läsning av skärmläsare (syns ej vid presentation)</a:t>
            </a:r>
          </a:p>
        </p:txBody>
      </p:sp>
      <p:sp>
        <p:nvSpPr>
          <p:cNvPr id="7" name="Platshållare för text 2">
            <a:extLst>
              <a:ext uri="{FF2B5EF4-FFF2-40B4-BE49-F238E27FC236}">
                <a16:creationId xmlns:a16="http://schemas.microsoft.com/office/drawing/2014/main" id="{E9991E7F-854F-9A9A-8588-5BF0E1B1FA5F}"/>
              </a:ext>
            </a:extLst>
          </p:cNvPr>
          <p:cNvSpPr>
            <a:spLocks noGrp="1"/>
          </p:cNvSpPr>
          <p:nvPr>
            <p:ph type="body" sz="quarter" idx="13" hasCustomPrompt="1"/>
          </p:nvPr>
        </p:nvSpPr>
        <p:spPr bwMode="white">
          <a:xfrm>
            <a:off x="450863" y="300429"/>
            <a:ext cx="5357800" cy="2511959"/>
          </a:xfrm>
          <a:noFill/>
        </p:spPr>
        <p:txBody>
          <a:bodyPr lIns="0" tIns="0" rIns="0" bIns="0" anchor="t"/>
          <a:lstStyle>
            <a:lvl1pPr marL="0" indent="0">
              <a:lnSpc>
                <a:spcPts val="3000"/>
              </a:lnSpc>
              <a:spcBef>
                <a:spcPts val="0"/>
              </a:spcBef>
              <a:buFont typeface="Arial" panose="020B0604020202020204" pitchFamily="34" charset="0"/>
              <a:buNone/>
              <a:defRPr sz="2800">
                <a:solidFill>
                  <a:schemeClr val="tx1"/>
                </a:solidFill>
              </a:defRPr>
            </a:lvl1pPr>
          </a:lstStyle>
          <a:p>
            <a:pPr lvl="0"/>
            <a:r>
              <a:rPr lang="sv-SE"/>
              <a:t>”Skriv citat här”</a:t>
            </a:r>
          </a:p>
        </p:txBody>
      </p:sp>
      <p:sp>
        <p:nvSpPr>
          <p:cNvPr id="6" name="Platshållare för text 3">
            <a:extLst>
              <a:ext uri="{FF2B5EF4-FFF2-40B4-BE49-F238E27FC236}">
                <a16:creationId xmlns:a16="http://schemas.microsoft.com/office/drawing/2014/main" id="{8809F734-EE2F-A7EA-8CAB-1FB7CE8492B4}"/>
              </a:ext>
            </a:extLst>
          </p:cNvPr>
          <p:cNvSpPr>
            <a:spLocks noGrp="1"/>
          </p:cNvSpPr>
          <p:nvPr>
            <p:ph type="body" sz="quarter" idx="10" hasCustomPrompt="1"/>
          </p:nvPr>
        </p:nvSpPr>
        <p:spPr bwMode="white">
          <a:xfrm>
            <a:off x="450864" y="3429000"/>
            <a:ext cx="5508000" cy="1115961"/>
          </a:xfrm>
          <a:noFill/>
        </p:spPr>
        <p:txBody>
          <a:bodyPr lIns="0" tIns="0" rIns="0" bIns="0" anchor="ctr"/>
          <a:lstStyle>
            <a:lvl1pPr marL="0" indent="0">
              <a:lnSpc>
                <a:spcPct val="100000"/>
              </a:lnSpc>
              <a:spcBef>
                <a:spcPts val="0"/>
              </a:spcBef>
              <a:spcAft>
                <a:spcPts val="1200"/>
              </a:spcAft>
              <a:buFont typeface="Arial" panose="020B0604020202020204" pitchFamily="34" charset="0"/>
              <a:buNone/>
              <a:defRPr sz="2000">
                <a:solidFill>
                  <a:schemeClr val="tx1"/>
                </a:solidFill>
              </a:defRPr>
            </a:lvl1pPr>
          </a:lstStyle>
          <a:p>
            <a:pPr lvl="0"/>
            <a:r>
              <a:rPr lang="sv-SE"/>
              <a:t>Namn</a:t>
            </a:r>
            <a:br>
              <a:rPr lang="sv-SE"/>
            </a:br>
            <a:r>
              <a:rPr lang="sv-SE"/>
              <a:t>Titel</a:t>
            </a:r>
          </a:p>
        </p:txBody>
      </p:sp>
      <p:pic>
        <p:nvPicPr>
          <p:cNvPr id="2" name="Logotyp 4" descr="Logotyp för Finansförbundet">
            <a:extLst>
              <a:ext uri="{FF2B5EF4-FFF2-40B4-BE49-F238E27FC236}">
                <a16:creationId xmlns:a16="http://schemas.microsoft.com/office/drawing/2014/main" id="{CC905495-2324-E3C9-0F99-AA8B14B1965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42913" y="6277535"/>
            <a:ext cx="986624" cy="253048"/>
          </a:xfrm>
          <a:prstGeom prst="rect">
            <a:avLst/>
          </a:prstGeom>
        </p:spPr>
      </p:pic>
      <p:sp>
        <p:nvSpPr>
          <p:cNvPr id="8" name="Platshållare för sidfot 7">
            <a:extLst>
              <a:ext uri="{FF2B5EF4-FFF2-40B4-BE49-F238E27FC236}">
                <a16:creationId xmlns:a16="http://schemas.microsoft.com/office/drawing/2014/main" id="{788A44BC-51C5-96F5-1D17-791B24868D4E}"/>
              </a:ext>
            </a:extLst>
          </p:cNvPr>
          <p:cNvSpPr>
            <a:spLocks noGrp="1"/>
          </p:cNvSpPr>
          <p:nvPr>
            <p:ph type="ftr" sz="quarter" idx="15"/>
          </p:nvPr>
        </p:nvSpPr>
        <p:spPr/>
        <p:txBody>
          <a:bodyPr/>
          <a:lstStyle/>
          <a:p>
            <a:endParaRPr lang="sv-SE"/>
          </a:p>
        </p:txBody>
      </p:sp>
      <p:sp>
        <p:nvSpPr>
          <p:cNvPr id="4" name="Platshållare för datum 3">
            <a:extLst>
              <a:ext uri="{FF2B5EF4-FFF2-40B4-BE49-F238E27FC236}">
                <a16:creationId xmlns:a16="http://schemas.microsoft.com/office/drawing/2014/main" id="{5149FF6D-439E-1DF2-4D5A-409083F2316A}"/>
              </a:ext>
            </a:extLst>
          </p:cNvPr>
          <p:cNvSpPr>
            <a:spLocks noGrp="1"/>
          </p:cNvSpPr>
          <p:nvPr>
            <p:ph type="dt" sz="half" idx="14"/>
          </p:nvPr>
        </p:nvSpPr>
        <p:spPr/>
        <p:txBody>
          <a:bodyPr/>
          <a:lstStyle/>
          <a:p>
            <a:fld id="{F0416F73-B4A7-4F9C-A71E-65656908E7F9}" type="datetime1">
              <a:rPr lang="sv-SE" smtClean="0"/>
              <a:pPr/>
              <a:t>2026-05-20</a:t>
            </a:fld>
            <a:endParaRPr lang="sv-SE"/>
          </a:p>
        </p:txBody>
      </p:sp>
      <p:sp>
        <p:nvSpPr>
          <p:cNvPr id="9" name="Platshållare för bildnummer 8">
            <a:extLst>
              <a:ext uri="{FF2B5EF4-FFF2-40B4-BE49-F238E27FC236}">
                <a16:creationId xmlns:a16="http://schemas.microsoft.com/office/drawing/2014/main" id="{23ED0CB1-24C2-F3AC-CDC4-FFC19126770D}"/>
              </a:ext>
            </a:extLst>
          </p:cNvPr>
          <p:cNvSpPr>
            <a:spLocks noGrp="1"/>
          </p:cNvSpPr>
          <p:nvPr>
            <p:ph type="sldNum" sz="quarter" idx="16"/>
          </p:nvPr>
        </p:nvSpPr>
        <p:spPr/>
        <p:txBody>
          <a:bodyPr/>
          <a:lstStyle/>
          <a:p>
            <a:fld id="{ED456FA2-E6D1-4499-8E2B-910EC08F8AD2}" type="slidenum">
              <a:rPr lang="sv-SE" smtClean="0"/>
              <a:pPr/>
              <a:t>‹#›</a:t>
            </a:fld>
            <a:endParaRPr lang="sv-SE"/>
          </a:p>
        </p:txBody>
      </p:sp>
    </p:spTree>
    <p:extLst>
      <p:ext uri="{BB962C8B-B14F-4D97-AF65-F5344CB8AC3E}">
        <p14:creationId xmlns:p14="http://schemas.microsoft.com/office/powerpoint/2010/main" val="564127728"/>
      </p:ext>
    </p:extLst>
  </p:cSld>
  <p:clrMapOvr>
    <a:masterClrMapping/>
  </p:clrMapOvr>
  <p:extLst>
    <p:ext uri="{DCECCB84-F9BA-43D5-87BE-67443E8EF086}">
      <p15:sldGuideLst xmlns:p15="http://schemas.microsoft.com/office/powerpoint/2012/main">
        <p15:guide id="1" pos="279">
          <p15:clr>
            <a:srgbClr val="FBAE40"/>
          </p15:clr>
        </p15:guide>
        <p15:guide id="14" orient="horz" pos="411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Rubrik, underrubrik, innehåll, mörk bakgrund">
    <p:bg bwMode="gray">
      <p:bgPr>
        <a:solidFill>
          <a:schemeClr val="bg1"/>
        </a:solidFill>
        <a:effectLst/>
      </p:bgPr>
    </p:bg>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3F39E7E3-1B75-9054-B824-A84548B2F914}"/>
              </a:ext>
            </a:extLst>
          </p:cNvPr>
          <p:cNvSpPr>
            <a:spLocks noGrp="1"/>
          </p:cNvSpPr>
          <p:nvPr>
            <p:ph type="title" hasCustomPrompt="1"/>
          </p:nvPr>
        </p:nvSpPr>
        <p:spPr bwMode="white">
          <a:xfrm>
            <a:off x="449999" y="532800"/>
            <a:ext cx="10506464" cy="511200"/>
          </a:xfrm>
        </p:spPr>
        <p:txBody>
          <a:bodyPr/>
          <a:lstStyle>
            <a:lvl1pPr>
              <a:defRPr>
                <a:solidFill>
                  <a:schemeClr val="tx1"/>
                </a:solidFill>
              </a:defRPr>
            </a:lvl1pPr>
          </a:lstStyle>
          <a:p>
            <a:r>
              <a:rPr lang="sv-SE"/>
              <a:t>Sidrubrik</a:t>
            </a:r>
          </a:p>
        </p:txBody>
      </p:sp>
      <p:sp>
        <p:nvSpPr>
          <p:cNvPr id="9" name="Underrubrik 2">
            <a:extLst>
              <a:ext uri="{FF2B5EF4-FFF2-40B4-BE49-F238E27FC236}">
                <a16:creationId xmlns:a16="http://schemas.microsoft.com/office/drawing/2014/main" id="{340388EE-4528-E4EC-0777-FC2004F42D18}"/>
              </a:ext>
            </a:extLst>
          </p:cNvPr>
          <p:cNvSpPr>
            <a:spLocks noGrp="1"/>
          </p:cNvSpPr>
          <p:nvPr>
            <p:ph type="subTitle" idx="21" hasCustomPrompt="1"/>
          </p:nvPr>
        </p:nvSpPr>
        <p:spPr bwMode="white">
          <a:xfrm>
            <a:off x="449539" y="1042720"/>
            <a:ext cx="10506924" cy="566687"/>
          </a:xfrm>
        </p:spPr>
        <p:txBody>
          <a:bodyPr tIns="36000" rIns="0" bIns="0"/>
          <a:lstStyle>
            <a:lvl1pPr marL="0" indent="0" algn="l">
              <a:lnSpc>
                <a:spcPct val="98000"/>
              </a:lnSpc>
              <a:spcAft>
                <a:spcPts val="0"/>
              </a:spcAft>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3" name="Platshållare för innehåll 3">
            <a:extLst>
              <a:ext uri="{FF2B5EF4-FFF2-40B4-BE49-F238E27FC236}">
                <a16:creationId xmlns:a16="http://schemas.microsoft.com/office/drawing/2014/main" id="{FBAD10CF-266E-40D7-3D33-60937BA40314}"/>
              </a:ext>
            </a:extLst>
          </p:cNvPr>
          <p:cNvSpPr>
            <a:spLocks noGrp="1"/>
          </p:cNvSpPr>
          <p:nvPr>
            <p:ph sz="quarter" idx="25" hasCustomPrompt="1"/>
          </p:nvPr>
        </p:nvSpPr>
        <p:spPr bwMode="white">
          <a:xfrm>
            <a:off x="449538" y="1773238"/>
            <a:ext cx="8701090" cy="4015421"/>
          </a:xfrm>
        </p:spPr>
        <p:txBody>
          <a:bodyPr/>
          <a:lstStyle>
            <a:lvl1pPr marL="284400" indent="-284400">
              <a:buFontTx/>
              <a:buBlip>
                <a:blip>
                  <a:extLst>
                    <a:ext uri="{96DAC541-7B7A-43D3-8B79-37D633B846F1}">
                      <asvg:svgBlip xmlns:asvg="http://schemas.microsoft.com/office/drawing/2016/SVG/main" r:embed="rId2"/>
                    </a:ext>
                  </a:extLst>
                </a:blip>
              </a:buBlip>
              <a:defRPr>
                <a:solidFill>
                  <a:schemeClr val="tx1"/>
                </a:solidFill>
              </a:defRPr>
            </a:lvl1pPr>
            <a:lvl2pPr marL="601200" indent="-266400">
              <a:buFontTx/>
              <a:buBlip>
                <a:blip>
                  <a:extLst>
                    <a:ext uri="{96DAC541-7B7A-43D3-8B79-37D633B846F1}">
                      <asvg:svgBlip xmlns:asvg="http://schemas.microsoft.com/office/drawing/2016/SVG/main" r:embed="rId2"/>
                    </a:ext>
                  </a:extLst>
                </a:blip>
              </a:buBlip>
              <a:defRPr>
                <a:solidFill>
                  <a:schemeClr val="tx1"/>
                </a:solidFill>
              </a:defRPr>
            </a:lvl2pPr>
            <a:lvl3pPr marL="900000" indent="-248400">
              <a:buFontTx/>
              <a:buBlip>
                <a:blip>
                  <a:extLst>
                    <a:ext uri="{96DAC541-7B7A-43D3-8B79-37D633B846F1}">
                      <asvg:svgBlip xmlns:asvg="http://schemas.microsoft.com/office/drawing/2016/SVG/main" r:embed="rId2"/>
                    </a:ext>
                  </a:extLst>
                </a:blip>
              </a:buBlip>
              <a:defRPr>
                <a:solidFill>
                  <a:schemeClr val="tx1"/>
                </a:solidFill>
              </a:defRPr>
            </a:lvl3pPr>
            <a:lvl4pPr marL="1166400" indent="-230400">
              <a:buFontTx/>
              <a:buBlip>
                <a:blip>
                  <a:extLst>
                    <a:ext uri="{96DAC541-7B7A-43D3-8B79-37D633B846F1}">
                      <asvg:svgBlip xmlns:asvg="http://schemas.microsoft.com/office/drawing/2016/SVG/main" r:embed="rId2"/>
                    </a:ext>
                  </a:extLst>
                </a:blip>
              </a:buBlip>
              <a:defRPr>
                <a:solidFill>
                  <a:schemeClr val="tx1"/>
                </a:solidFill>
              </a:defRPr>
            </a:lvl4pPr>
            <a:lvl5pPr marL="1404000" indent="-211138">
              <a:buFontTx/>
              <a:buBlip>
                <a:blip>
                  <a:extLst>
                    <a:ext uri="{96DAC541-7B7A-43D3-8B79-37D633B846F1}">
                      <asvg:svgBlip xmlns:asvg="http://schemas.microsoft.com/office/drawing/2016/SVG/main" r:embed="rId2"/>
                    </a:ext>
                  </a:extLst>
                </a:blip>
              </a:buBlip>
              <a:defRPr>
                <a:solidFill>
                  <a:schemeClr val="tx1"/>
                </a:solidFill>
              </a:defRPr>
            </a:lvl5pPr>
          </a:lstStyle>
          <a:p>
            <a:pPr lvl="0"/>
            <a:r>
              <a:rPr lang="sv-SE"/>
              <a:t>Punktlista kan avaktiveras för bara text. Förinställd pil återfås via Start (grupp Bilder) – Återställ</a:t>
            </a:r>
          </a:p>
          <a:p>
            <a:pPr lvl="1"/>
            <a:r>
              <a:rPr lang="sv-SE"/>
              <a:t>Nivå två</a:t>
            </a:r>
          </a:p>
          <a:p>
            <a:pPr lvl="2"/>
            <a:r>
              <a:rPr lang="sv-SE"/>
              <a:t>Nivå tre</a:t>
            </a:r>
          </a:p>
          <a:p>
            <a:pPr lvl="3"/>
            <a:r>
              <a:rPr lang="sv-SE"/>
              <a:t>Nivå fyra</a:t>
            </a:r>
          </a:p>
          <a:p>
            <a:pPr lvl="4"/>
            <a:r>
              <a:rPr lang="sv-SE"/>
              <a:t>Nivå fem</a:t>
            </a:r>
          </a:p>
        </p:txBody>
      </p:sp>
      <p:pic>
        <p:nvPicPr>
          <p:cNvPr id="4" name="Logotyp 4" descr="Logotyp för Finansförbundet">
            <a:extLst>
              <a:ext uri="{FF2B5EF4-FFF2-40B4-BE49-F238E27FC236}">
                <a16:creationId xmlns:a16="http://schemas.microsoft.com/office/drawing/2014/main" id="{38E0F8F7-F070-4E23-2A75-1696DF65EADE}"/>
              </a:ext>
            </a:extLst>
          </p:cNvPr>
          <p:cNvPicPr>
            <a:picLocks noChangeAspect="1"/>
          </p:cNvPicPr>
          <p:nvPr userDrawn="1"/>
        </p:nvPicPr>
        <p:blipFill>
          <a:blip r:embed="rId3"/>
          <a:srcRect/>
          <a:stretch/>
        </p:blipFill>
        <p:spPr bwMode="white">
          <a:xfrm>
            <a:off x="442914" y="6277535"/>
            <a:ext cx="986622" cy="253047"/>
          </a:xfrm>
          <a:prstGeom prst="rect">
            <a:avLst/>
          </a:prstGeom>
        </p:spPr>
      </p:pic>
      <p:sp>
        <p:nvSpPr>
          <p:cNvPr id="12" name="Platshållare för sidfot 10">
            <a:extLst>
              <a:ext uri="{FF2B5EF4-FFF2-40B4-BE49-F238E27FC236}">
                <a16:creationId xmlns:a16="http://schemas.microsoft.com/office/drawing/2014/main" id="{3F2BCA7F-7FBA-0A66-C989-24440AE94C80}"/>
              </a:ext>
            </a:extLst>
          </p:cNvPr>
          <p:cNvSpPr>
            <a:spLocks noGrp="1"/>
          </p:cNvSpPr>
          <p:nvPr>
            <p:ph type="ftr" sz="quarter" idx="23"/>
          </p:nvPr>
        </p:nvSpPr>
        <p:spPr bwMode="white"/>
        <p:txBody>
          <a:bodyPr/>
          <a:lstStyle>
            <a:lvl1pPr>
              <a:defRPr>
                <a:solidFill>
                  <a:schemeClr val="tx1"/>
                </a:solidFill>
              </a:defRPr>
            </a:lvl1pPr>
          </a:lstStyle>
          <a:p>
            <a:endParaRPr lang="sv-SE"/>
          </a:p>
        </p:txBody>
      </p:sp>
      <p:sp>
        <p:nvSpPr>
          <p:cNvPr id="11" name="Platshållare för datum 11">
            <a:extLst>
              <a:ext uri="{FF2B5EF4-FFF2-40B4-BE49-F238E27FC236}">
                <a16:creationId xmlns:a16="http://schemas.microsoft.com/office/drawing/2014/main" id="{6E3BFD0C-3A3E-9E8A-1D74-EC60B54A1898}"/>
              </a:ext>
            </a:extLst>
          </p:cNvPr>
          <p:cNvSpPr>
            <a:spLocks noGrp="1"/>
          </p:cNvSpPr>
          <p:nvPr>
            <p:ph type="dt" sz="half" idx="22"/>
          </p:nvPr>
        </p:nvSpPr>
        <p:spPr bwMode="white"/>
        <p:txBody>
          <a:bodyPr/>
          <a:lstStyle>
            <a:lvl1pPr>
              <a:defRPr>
                <a:solidFill>
                  <a:schemeClr val="tx1"/>
                </a:solidFill>
              </a:defRPr>
            </a:lvl1pPr>
          </a:lstStyle>
          <a:p>
            <a:fld id="{AEEAB3F8-92A7-4D10-9AAA-16DCD0E34C0B}" type="datetime1">
              <a:rPr lang="sv-SE" smtClean="0"/>
              <a:pPr/>
              <a:t>2026-05-20</a:t>
            </a:fld>
            <a:endParaRPr lang="sv-SE"/>
          </a:p>
        </p:txBody>
      </p:sp>
      <p:sp>
        <p:nvSpPr>
          <p:cNvPr id="13" name="Platshållare för bildnummer 12">
            <a:extLst>
              <a:ext uri="{FF2B5EF4-FFF2-40B4-BE49-F238E27FC236}">
                <a16:creationId xmlns:a16="http://schemas.microsoft.com/office/drawing/2014/main" id="{5C5158DB-1A1B-4BF2-ABD2-9C6662E389E4}"/>
              </a:ext>
            </a:extLst>
          </p:cNvPr>
          <p:cNvSpPr>
            <a:spLocks noGrp="1"/>
          </p:cNvSpPr>
          <p:nvPr>
            <p:ph type="sldNum" sz="quarter" idx="24"/>
          </p:nvPr>
        </p:nvSpPr>
        <p:spPr bwMode="white"/>
        <p:txBody>
          <a:bodyPr/>
          <a:lstStyle>
            <a:lvl1pPr>
              <a:defRPr>
                <a:solidFill>
                  <a:schemeClr val="tx1"/>
                </a:solidFill>
              </a:defRPr>
            </a:lvl1pPr>
          </a:lstStyle>
          <a:p>
            <a:fld id="{ED456FA2-E6D1-4499-8E2B-910EC08F8AD2}" type="slidenum">
              <a:rPr lang="sv-SE" smtClean="0"/>
              <a:pPr/>
              <a:t>‹#›</a:t>
            </a:fld>
            <a:endParaRPr lang="sv-SE"/>
          </a:p>
        </p:txBody>
      </p:sp>
    </p:spTree>
    <p:extLst>
      <p:ext uri="{BB962C8B-B14F-4D97-AF65-F5344CB8AC3E}">
        <p14:creationId xmlns:p14="http://schemas.microsoft.com/office/powerpoint/2010/main" val="8266879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Endast rubrik mörk bakgrun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2EA3C7E-62EB-5FC1-2FF5-83CC6A830DE3}"/>
              </a:ext>
            </a:extLst>
          </p:cNvPr>
          <p:cNvSpPr>
            <a:spLocks noGrp="1"/>
          </p:cNvSpPr>
          <p:nvPr>
            <p:ph type="title" hasCustomPrompt="1"/>
          </p:nvPr>
        </p:nvSpPr>
        <p:spPr bwMode="white">
          <a:xfrm>
            <a:off x="450000" y="532800"/>
            <a:ext cx="10514012" cy="1080000"/>
          </a:xfrm>
        </p:spPr>
        <p:txBody>
          <a:bodyPr/>
          <a:lstStyle>
            <a:lvl1pPr>
              <a:defRPr/>
            </a:lvl1pPr>
          </a:lstStyle>
          <a:p>
            <a:r>
              <a:rPr lang="sv-SE"/>
              <a:t>Sidrubrik</a:t>
            </a:r>
          </a:p>
        </p:txBody>
      </p:sp>
      <p:pic>
        <p:nvPicPr>
          <p:cNvPr id="5" name="Logotyp 2" descr="Logotyp för Finansförbundet">
            <a:extLst>
              <a:ext uri="{FF2B5EF4-FFF2-40B4-BE49-F238E27FC236}">
                <a16:creationId xmlns:a16="http://schemas.microsoft.com/office/drawing/2014/main" id="{92F4287A-BE60-AB81-C21E-DE600DAEE592}"/>
              </a:ext>
            </a:extLst>
          </p:cNvPr>
          <p:cNvPicPr>
            <a:picLocks noChangeAspect="1"/>
          </p:cNvPicPr>
          <p:nvPr userDrawn="1"/>
        </p:nvPicPr>
        <p:blipFill>
          <a:blip r:embed="rId2"/>
          <a:srcRect/>
          <a:stretch/>
        </p:blipFill>
        <p:spPr bwMode="white">
          <a:xfrm>
            <a:off x="442914" y="6277535"/>
            <a:ext cx="986622" cy="253047"/>
          </a:xfrm>
          <a:prstGeom prst="rect">
            <a:avLst/>
          </a:prstGeom>
        </p:spPr>
      </p:pic>
      <p:sp>
        <p:nvSpPr>
          <p:cNvPr id="6" name="Platshållare för sidfot 10">
            <a:extLst>
              <a:ext uri="{FF2B5EF4-FFF2-40B4-BE49-F238E27FC236}">
                <a16:creationId xmlns:a16="http://schemas.microsoft.com/office/drawing/2014/main" id="{4CC67970-6872-62CE-049C-9C689D1FAA48}"/>
              </a:ext>
            </a:extLst>
          </p:cNvPr>
          <p:cNvSpPr>
            <a:spLocks noGrp="1"/>
          </p:cNvSpPr>
          <p:nvPr>
            <p:ph type="ftr" sz="quarter" idx="23"/>
          </p:nvPr>
        </p:nvSpPr>
        <p:spPr bwMode="white">
          <a:xfrm>
            <a:off x="1692653" y="6251420"/>
            <a:ext cx="4114800" cy="365125"/>
          </a:xfrm>
        </p:spPr>
        <p:txBody>
          <a:bodyPr/>
          <a:lstStyle/>
          <a:p>
            <a:endParaRPr lang="sv-SE"/>
          </a:p>
        </p:txBody>
      </p:sp>
      <p:sp>
        <p:nvSpPr>
          <p:cNvPr id="7" name="Platshållare för datum 11">
            <a:extLst>
              <a:ext uri="{FF2B5EF4-FFF2-40B4-BE49-F238E27FC236}">
                <a16:creationId xmlns:a16="http://schemas.microsoft.com/office/drawing/2014/main" id="{4DCCBF73-625B-1954-8614-2673F4D1B0A7}"/>
              </a:ext>
            </a:extLst>
          </p:cNvPr>
          <p:cNvSpPr>
            <a:spLocks noGrp="1"/>
          </p:cNvSpPr>
          <p:nvPr>
            <p:ph type="dt" sz="half" idx="22"/>
          </p:nvPr>
        </p:nvSpPr>
        <p:spPr bwMode="white">
          <a:xfrm>
            <a:off x="9593704" y="6251420"/>
            <a:ext cx="1678899" cy="365125"/>
          </a:xfrm>
        </p:spPr>
        <p:txBody>
          <a:bodyPr/>
          <a:lstStyle/>
          <a:p>
            <a:fld id="{427C00BD-48F3-4B37-BEB8-7723C7369D66}" type="datetime1">
              <a:rPr lang="sv-SE" smtClean="0"/>
              <a:t>2026-05-20</a:t>
            </a:fld>
            <a:endParaRPr lang="sv-SE"/>
          </a:p>
        </p:txBody>
      </p:sp>
      <p:sp>
        <p:nvSpPr>
          <p:cNvPr id="8" name="Platshållare för bildnummer 12">
            <a:extLst>
              <a:ext uri="{FF2B5EF4-FFF2-40B4-BE49-F238E27FC236}">
                <a16:creationId xmlns:a16="http://schemas.microsoft.com/office/drawing/2014/main" id="{7FE7E372-143E-8C31-8FEA-E262110AB672}"/>
              </a:ext>
            </a:extLst>
          </p:cNvPr>
          <p:cNvSpPr>
            <a:spLocks noGrp="1"/>
          </p:cNvSpPr>
          <p:nvPr>
            <p:ph type="sldNum" sz="quarter" idx="24"/>
          </p:nvPr>
        </p:nvSpPr>
        <p:spPr bwMode="white">
          <a:xfrm>
            <a:off x="11384381" y="6145967"/>
            <a:ext cx="551969" cy="524655"/>
          </a:xfrm>
        </p:spPr>
        <p:txBody>
          <a:bodyPr/>
          <a:lstStyle/>
          <a:p>
            <a:fld id="{ED456FA2-E6D1-4499-8E2B-910EC08F8AD2}" type="slidenum">
              <a:rPr lang="sv-SE" smtClean="0"/>
              <a:pPr/>
              <a:t>‹#›</a:t>
            </a:fld>
            <a:endParaRPr lang="sv-SE"/>
          </a:p>
        </p:txBody>
      </p:sp>
    </p:spTree>
    <p:extLst>
      <p:ext uri="{BB962C8B-B14F-4D97-AF65-F5344CB8AC3E}">
        <p14:creationId xmlns:p14="http://schemas.microsoft.com/office/powerpoint/2010/main" val="2042804286"/>
      </p:ext>
    </p:extLst>
  </p:cSld>
  <p:clrMapOvr>
    <a:masterClrMapping/>
  </p:clrMapOvr>
  <p:extLst>
    <p:ext uri="{DCECCB84-F9BA-43D5-87BE-67443E8EF086}">
      <p15:sldGuideLst xmlns:p15="http://schemas.microsoft.com/office/powerpoint/2012/main">
        <p15:guide id="1" pos="279">
          <p15:clr>
            <a:srgbClr val="FBAE40"/>
          </p15:clr>
        </p15:guide>
        <p15:guide id="4" pos="3681">
          <p15:clr>
            <a:srgbClr val="FBAE40"/>
          </p15:clr>
        </p15:guide>
        <p15:guide id="6" pos="5518">
          <p15:clr>
            <a:srgbClr val="FBAE40"/>
          </p15:clr>
        </p15:guide>
        <p15:guide id="7" pos="5836">
          <p15:clr>
            <a:srgbClr val="FBAE40"/>
          </p15:clr>
        </p15:guide>
        <p15:guide id="10" pos="7401">
          <p15:clr>
            <a:srgbClr val="FBAE40"/>
          </p15:clr>
        </p15:guide>
        <p15:guide id="11" pos="1844">
          <p15:clr>
            <a:srgbClr val="FBAE40"/>
          </p15:clr>
        </p15:guide>
        <p15:guide id="12" pos="2139">
          <p15:clr>
            <a:srgbClr val="FBAE40"/>
          </p15:clr>
        </p15:guide>
        <p15:guide id="14" orient="horz" pos="411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vslutning_1">
    <p:bg bwMode="gray">
      <p:bgPr>
        <a:solidFill>
          <a:schemeClr val="bg1"/>
        </a:solidFill>
        <a:effectLst/>
      </p:bgPr>
    </p:bg>
    <p:spTree>
      <p:nvGrpSpPr>
        <p:cNvPr id="1" name=""/>
        <p:cNvGrpSpPr/>
        <p:nvPr/>
      </p:nvGrpSpPr>
      <p:grpSpPr>
        <a:xfrm>
          <a:off x="0" y="0"/>
          <a:ext cx="0" cy="0"/>
          <a:chOff x="0" y="0"/>
          <a:chExt cx="0" cy="0"/>
        </a:xfrm>
      </p:grpSpPr>
      <p:sp>
        <p:nvSpPr>
          <p:cNvPr id="5" name="Rubrik 1" descr="Endast logotyp 1">
            <a:extLst>
              <a:ext uri="{FF2B5EF4-FFF2-40B4-BE49-F238E27FC236}">
                <a16:creationId xmlns:a16="http://schemas.microsoft.com/office/drawing/2014/main" id="{8DF2784C-BD40-6A5C-7E36-EFDC0F91D019}"/>
              </a:ext>
            </a:extLst>
          </p:cNvPr>
          <p:cNvSpPr>
            <a:spLocks noGrp="1"/>
          </p:cNvSpPr>
          <p:nvPr>
            <p:ph type="title" hasCustomPrompt="1"/>
          </p:nvPr>
        </p:nvSpPr>
        <p:spPr>
          <a:xfrm>
            <a:off x="0" y="-347301"/>
            <a:ext cx="12192000" cy="326832"/>
          </a:xfrm>
        </p:spPr>
        <p:txBody>
          <a:bodyPr>
            <a:normAutofit/>
          </a:bodyPr>
          <a:lstStyle>
            <a:lvl1pPr>
              <a:defRPr sz="2000">
                <a:solidFill>
                  <a:schemeClr val="bg1"/>
                </a:solidFill>
              </a:defRPr>
            </a:lvl1pPr>
          </a:lstStyle>
          <a:p>
            <a:r>
              <a:rPr lang="sv-SE"/>
              <a:t>Ange rubrik, exempelvis ”Endast logotyp” för läsning av skärmläsare (syns inte vid presentation)</a:t>
            </a:r>
          </a:p>
        </p:txBody>
      </p:sp>
      <p:pic>
        <p:nvPicPr>
          <p:cNvPr id="2" name="Bild 2" descr="Logotyp för Finansförbundet">
            <a:extLst>
              <a:ext uri="{FF2B5EF4-FFF2-40B4-BE49-F238E27FC236}">
                <a16:creationId xmlns:a16="http://schemas.microsoft.com/office/drawing/2014/main" id="{CC905495-2324-E3C9-0F99-AA8B14B1965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290943" y="2966041"/>
            <a:ext cx="3610114" cy="925917"/>
          </a:xfrm>
          <a:prstGeom prst="rect">
            <a:avLst/>
          </a:prstGeom>
        </p:spPr>
      </p:pic>
    </p:spTree>
    <p:extLst>
      <p:ext uri="{BB962C8B-B14F-4D97-AF65-F5344CB8AC3E}">
        <p14:creationId xmlns:p14="http://schemas.microsoft.com/office/powerpoint/2010/main" val="2228951016"/>
      </p:ext>
    </p:extLst>
  </p:cSld>
  <p:clrMapOvr>
    <a:masterClrMapping/>
  </p:clrMapOvr>
  <p:extLst>
    <p:ext uri="{DCECCB84-F9BA-43D5-87BE-67443E8EF086}">
      <p15:sldGuideLst xmlns:p15="http://schemas.microsoft.com/office/powerpoint/2012/main">
        <p15:guide id="1" pos="279">
          <p15:clr>
            <a:srgbClr val="FBAE40"/>
          </p15:clr>
        </p15:guide>
        <p15:guide id="4" pos="3681">
          <p15:clr>
            <a:srgbClr val="FBAE40"/>
          </p15:clr>
        </p15:guide>
        <p15:guide id="5" pos="3976">
          <p15:clr>
            <a:srgbClr val="FBAE40"/>
          </p15:clr>
        </p15:guide>
        <p15:guide id="6" pos="5518">
          <p15:clr>
            <a:srgbClr val="FBAE40"/>
          </p15:clr>
        </p15:guide>
        <p15:guide id="7" pos="5836">
          <p15:clr>
            <a:srgbClr val="FBAE40"/>
          </p15:clr>
        </p15:guide>
        <p15:guide id="10" pos="7401">
          <p15:clr>
            <a:srgbClr val="FBAE40"/>
          </p15:clr>
        </p15:guide>
        <p15:guide id="11" pos="1844">
          <p15:clr>
            <a:srgbClr val="FBAE40"/>
          </p15:clr>
        </p15:guide>
        <p15:guide id="12" pos="2139">
          <p15:clr>
            <a:srgbClr val="FBAE40"/>
          </p15:clr>
        </p15:guide>
        <p15:guide id="13" orient="horz" pos="187">
          <p15:clr>
            <a:srgbClr val="FBAE40"/>
          </p15:clr>
        </p15:guide>
        <p15:guide id="14" orient="horz" pos="411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vslutning_2">
    <p:bg bwMode="gray">
      <p:bgRef idx="1001">
        <a:schemeClr val="bg2"/>
      </p:bgRef>
    </p:bg>
    <p:spTree>
      <p:nvGrpSpPr>
        <p:cNvPr id="1" name=""/>
        <p:cNvGrpSpPr/>
        <p:nvPr/>
      </p:nvGrpSpPr>
      <p:grpSpPr>
        <a:xfrm>
          <a:off x="0" y="0"/>
          <a:ext cx="0" cy="0"/>
          <a:chOff x="0" y="0"/>
          <a:chExt cx="0" cy="0"/>
        </a:xfrm>
      </p:grpSpPr>
      <p:sp>
        <p:nvSpPr>
          <p:cNvPr id="5" name="Rubrik 1" descr="Endast logotyp 2">
            <a:extLst>
              <a:ext uri="{FF2B5EF4-FFF2-40B4-BE49-F238E27FC236}">
                <a16:creationId xmlns:a16="http://schemas.microsoft.com/office/drawing/2014/main" id="{A5E98A56-F2BE-44ED-3216-091E440AA41F}"/>
              </a:ext>
            </a:extLst>
          </p:cNvPr>
          <p:cNvSpPr>
            <a:spLocks noGrp="1"/>
          </p:cNvSpPr>
          <p:nvPr>
            <p:ph type="title" hasCustomPrompt="1"/>
          </p:nvPr>
        </p:nvSpPr>
        <p:spPr>
          <a:xfrm>
            <a:off x="0" y="-347301"/>
            <a:ext cx="12192000" cy="326832"/>
          </a:xfrm>
        </p:spPr>
        <p:txBody>
          <a:bodyPr>
            <a:normAutofit/>
          </a:bodyPr>
          <a:lstStyle>
            <a:lvl1pPr>
              <a:defRPr sz="2000">
                <a:solidFill>
                  <a:schemeClr val="bg1"/>
                </a:solidFill>
              </a:defRPr>
            </a:lvl1pPr>
          </a:lstStyle>
          <a:p>
            <a:r>
              <a:rPr lang="sv-SE"/>
              <a:t>Ange rubrik, exempelvis ”Endast logotyp” för läsning av skärmläsare (syns inte vid presentation)</a:t>
            </a:r>
          </a:p>
        </p:txBody>
      </p:sp>
      <p:pic>
        <p:nvPicPr>
          <p:cNvPr id="4" name="Bild 2" descr="Logotyp för Finansförbundet">
            <a:extLst>
              <a:ext uri="{FF2B5EF4-FFF2-40B4-BE49-F238E27FC236}">
                <a16:creationId xmlns:a16="http://schemas.microsoft.com/office/drawing/2014/main" id="{C35A1F6B-DE9A-7155-3E74-CDB9393C654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290943" y="2966041"/>
            <a:ext cx="3610114" cy="925917"/>
          </a:xfrm>
          <a:prstGeom prst="rect">
            <a:avLst/>
          </a:prstGeom>
        </p:spPr>
      </p:pic>
    </p:spTree>
    <p:extLst>
      <p:ext uri="{BB962C8B-B14F-4D97-AF65-F5344CB8AC3E}">
        <p14:creationId xmlns:p14="http://schemas.microsoft.com/office/powerpoint/2010/main" val="3311126801"/>
      </p:ext>
    </p:extLst>
  </p:cSld>
  <p:clrMapOvr>
    <a:masterClrMapping/>
  </p:clrMapOvr>
  <p:extLst>
    <p:ext uri="{DCECCB84-F9BA-43D5-87BE-67443E8EF086}">
      <p15:sldGuideLst xmlns:p15="http://schemas.microsoft.com/office/powerpoint/2012/main">
        <p15:guide id="1" pos="279">
          <p15:clr>
            <a:srgbClr val="FBAE40"/>
          </p15:clr>
        </p15:guide>
        <p15:guide id="4" pos="3681">
          <p15:clr>
            <a:srgbClr val="FBAE40"/>
          </p15:clr>
        </p15:guide>
        <p15:guide id="5" pos="3976">
          <p15:clr>
            <a:srgbClr val="FBAE40"/>
          </p15:clr>
        </p15:guide>
        <p15:guide id="6" pos="5518">
          <p15:clr>
            <a:srgbClr val="FBAE40"/>
          </p15:clr>
        </p15:guide>
        <p15:guide id="7" pos="5836">
          <p15:clr>
            <a:srgbClr val="FBAE40"/>
          </p15:clr>
        </p15:guide>
        <p15:guide id="10" pos="7401">
          <p15:clr>
            <a:srgbClr val="FBAE40"/>
          </p15:clr>
        </p15:guide>
        <p15:guide id="11" pos="1844">
          <p15:clr>
            <a:srgbClr val="FBAE40"/>
          </p15:clr>
        </p15:guide>
        <p15:guide id="12" pos="2139">
          <p15:clr>
            <a:srgbClr val="FBAE40"/>
          </p15:clr>
        </p15:guide>
        <p15:guide id="13" orient="horz" pos="187">
          <p15:clr>
            <a:srgbClr val="FBAE40"/>
          </p15:clr>
        </p15:guide>
        <p15:guide id="14" orient="horz" pos="411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vslutning_3">
    <p:bg bwMode="ltGray">
      <p:bgPr>
        <a:solidFill>
          <a:srgbClr val="D4E7FD"/>
        </a:solidFill>
        <a:effectLst/>
      </p:bgPr>
    </p:bg>
    <p:spTree>
      <p:nvGrpSpPr>
        <p:cNvPr id="1" name=""/>
        <p:cNvGrpSpPr/>
        <p:nvPr/>
      </p:nvGrpSpPr>
      <p:grpSpPr>
        <a:xfrm>
          <a:off x="0" y="0"/>
          <a:ext cx="0" cy="0"/>
          <a:chOff x="0" y="0"/>
          <a:chExt cx="0" cy="0"/>
        </a:xfrm>
      </p:grpSpPr>
      <p:sp>
        <p:nvSpPr>
          <p:cNvPr id="3" name="Rubrik 1" descr="Endast logotyp 3">
            <a:extLst>
              <a:ext uri="{FF2B5EF4-FFF2-40B4-BE49-F238E27FC236}">
                <a16:creationId xmlns:a16="http://schemas.microsoft.com/office/drawing/2014/main" id="{82E8C3D0-8DB9-2445-2920-13BFF5C7AB68}"/>
              </a:ext>
            </a:extLst>
          </p:cNvPr>
          <p:cNvSpPr>
            <a:spLocks noGrp="1"/>
          </p:cNvSpPr>
          <p:nvPr>
            <p:ph type="title" hasCustomPrompt="1"/>
          </p:nvPr>
        </p:nvSpPr>
        <p:spPr>
          <a:xfrm>
            <a:off x="0" y="-347301"/>
            <a:ext cx="12192000" cy="326832"/>
          </a:xfrm>
        </p:spPr>
        <p:txBody>
          <a:bodyPr>
            <a:normAutofit/>
          </a:bodyPr>
          <a:lstStyle>
            <a:lvl1pPr>
              <a:defRPr sz="2000">
                <a:solidFill>
                  <a:schemeClr val="tx1"/>
                </a:solidFill>
              </a:defRPr>
            </a:lvl1pPr>
          </a:lstStyle>
          <a:p>
            <a:r>
              <a:rPr lang="sv-SE"/>
              <a:t>Ange rubrik, exempelvis ”Endast logotyp” för läsning av skärmläsare (syns inte vid presentation)</a:t>
            </a:r>
          </a:p>
        </p:txBody>
      </p:sp>
      <p:pic>
        <p:nvPicPr>
          <p:cNvPr id="5" name="Bild 2" descr="Logotyp för Finansförbundet">
            <a:extLst>
              <a:ext uri="{FF2B5EF4-FFF2-40B4-BE49-F238E27FC236}">
                <a16:creationId xmlns:a16="http://schemas.microsoft.com/office/drawing/2014/main" id="{D576397D-E390-1F58-2BC3-2696D3F7799C}"/>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bwMode="blackGray">
          <a:xfrm>
            <a:off x="4290947" y="2966041"/>
            <a:ext cx="3610106" cy="925917"/>
          </a:xfrm>
          <a:prstGeom prst="rect">
            <a:avLst/>
          </a:prstGeom>
        </p:spPr>
      </p:pic>
    </p:spTree>
    <p:extLst>
      <p:ext uri="{BB962C8B-B14F-4D97-AF65-F5344CB8AC3E}">
        <p14:creationId xmlns:p14="http://schemas.microsoft.com/office/powerpoint/2010/main" val="335557181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79">
          <p15:clr>
            <a:srgbClr val="FBAE40"/>
          </p15:clr>
        </p15:guide>
        <p15:guide id="4" pos="3681">
          <p15:clr>
            <a:srgbClr val="FBAE40"/>
          </p15:clr>
        </p15:guide>
        <p15:guide id="5" pos="3976">
          <p15:clr>
            <a:srgbClr val="FBAE40"/>
          </p15:clr>
        </p15:guide>
        <p15:guide id="6" pos="5518">
          <p15:clr>
            <a:srgbClr val="FBAE40"/>
          </p15:clr>
        </p15:guide>
        <p15:guide id="7" pos="5836">
          <p15:clr>
            <a:srgbClr val="FBAE40"/>
          </p15:clr>
        </p15:guide>
        <p15:guide id="10" pos="7401">
          <p15:clr>
            <a:srgbClr val="FBAE40"/>
          </p15:clr>
        </p15:guide>
        <p15:guide id="11" pos="1844">
          <p15:clr>
            <a:srgbClr val="FBAE40"/>
          </p15:clr>
        </p15:guide>
        <p15:guide id="12" pos="2139">
          <p15:clr>
            <a:srgbClr val="FBAE40"/>
          </p15:clr>
        </p15:guide>
        <p15:guide id="13" orient="horz" pos="187">
          <p15:clr>
            <a:srgbClr val="FBAE40"/>
          </p15:clr>
        </p15:guide>
        <p15:guide id="14" orient="horz" pos="411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Kapitel_1_Punktlista">
    <p:bg bwMode="ltGray">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C8ED4B-D3B1-9985-04ED-287EA254EF9F}"/>
              </a:ext>
            </a:extLst>
          </p:cNvPr>
          <p:cNvSpPr>
            <a:spLocks noGrp="1"/>
          </p:cNvSpPr>
          <p:nvPr>
            <p:ph type="title" hasCustomPrompt="1"/>
          </p:nvPr>
        </p:nvSpPr>
        <p:spPr bwMode="ltGray">
          <a:xfrm>
            <a:off x="448100" y="298800"/>
            <a:ext cx="8344800" cy="576000"/>
          </a:xfrm>
        </p:spPr>
        <p:txBody>
          <a:bodyPr tIns="36000"/>
          <a:lstStyle>
            <a:lvl1pPr>
              <a:lnSpc>
                <a:spcPct val="90000"/>
              </a:lnSpc>
              <a:defRPr sz="3600">
                <a:solidFill>
                  <a:schemeClr val="tx1"/>
                </a:solidFill>
              </a:defRPr>
            </a:lvl1pPr>
          </a:lstStyle>
          <a:p>
            <a:r>
              <a:rPr lang="sv-SE"/>
              <a:t>Skriv kapitelnummer, t.ex. ”Kapitel 01”</a:t>
            </a:r>
          </a:p>
        </p:txBody>
      </p:sp>
      <p:sp>
        <p:nvSpPr>
          <p:cNvPr id="3" name="Platshållare för text 2">
            <a:extLst>
              <a:ext uri="{FF2B5EF4-FFF2-40B4-BE49-F238E27FC236}">
                <a16:creationId xmlns:a16="http://schemas.microsoft.com/office/drawing/2014/main" id="{E17BD36C-CB02-5FC6-A320-665BCE9C336C}"/>
              </a:ext>
            </a:extLst>
          </p:cNvPr>
          <p:cNvSpPr>
            <a:spLocks noGrp="1"/>
          </p:cNvSpPr>
          <p:nvPr>
            <p:ph type="body" sz="quarter" idx="15" hasCustomPrompt="1"/>
          </p:nvPr>
        </p:nvSpPr>
        <p:spPr>
          <a:xfrm>
            <a:off x="448098" y="889200"/>
            <a:ext cx="8344800" cy="4680000"/>
          </a:xfrm>
        </p:spPr>
        <p:txBody>
          <a:bodyPr tIns="36000"/>
          <a:lstStyle>
            <a:lvl1pPr marL="540000" indent="-540000">
              <a:spcBef>
                <a:spcPts val="600"/>
              </a:spcBef>
              <a:defRPr sz="3600" spc="-70" baseline="0">
                <a:solidFill>
                  <a:schemeClr val="accent2"/>
                </a:solidFill>
              </a:defRPr>
            </a:lvl1pPr>
            <a:lvl2pPr marL="1076400" indent="-432000">
              <a:defRPr sz="3000">
                <a:solidFill>
                  <a:schemeClr val="accent2"/>
                </a:solidFill>
              </a:defRPr>
            </a:lvl2pPr>
            <a:lvl3pPr marL="1522800" indent="-352800">
              <a:defRPr sz="2600">
                <a:solidFill>
                  <a:schemeClr val="accent2"/>
                </a:solidFill>
              </a:defRPr>
            </a:lvl3pPr>
            <a:lvl4pPr marL="1886400" indent="-306000">
              <a:defRPr sz="2200">
                <a:solidFill>
                  <a:schemeClr val="accent2"/>
                </a:solidFill>
              </a:defRPr>
            </a:lvl4pPr>
            <a:lvl5pPr marL="2210400" indent="-259200">
              <a:defRPr sz="1800">
                <a:solidFill>
                  <a:schemeClr val="accent2"/>
                </a:solidFill>
              </a:defRPr>
            </a:lvl5pPr>
          </a:lstStyle>
          <a:p>
            <a:pPr lvl="0"/>
            <a:r>
              <a:rPr lang="sv-SE"/>
              <a:t>Punktlista kan avaktiveras för bara text. Förinställd pil återfås via Start (grupp Bilder) – Återställ</a:t>
            </a:r>
          </a:p>
          <a:p>
            <a:pPr lvl="1"/>
            <a:r>
              <a:rPr lang="sv-SE"/>
              <a:t>Nivå två</a:t>
            </a:r>
          </a:p>
          <a:p>
            <a:pPr lvl="2"/>
            <a:r>
              <a:rPr lang="sv-SE"/>
              <a:t>Nivå tre</a:t>
            </a:r>
          </a:p>
          <a:p>
            <a:pPr lvl="3"/>
            <a:r>
              <a:rPr lang="sv-SE"/>
              <a:t>Nivå fyra</a:t>
            </a:r>
          </a:p>
          <a:p>
            <a:pPr lvl="4"/>
            <a:r>
              <a:rPr lang="sv-SE"/>
              <a:t>Nivå fem</a:t>
            </a:r>
          </a:p>
        </p:txBody>
      </p:sp>
      <p:pic>
        <p:nvPicPr>
          <p:cNvPr id="7" name="Logotyp 3" descr="Logotyp för Finansförbundet">
            <a:extLst>
              <a:ext uri="{FF2B5EF4-FFF2-40B4-BE49-F238E27FC236}">
                <a16:creationId xmlns:a16="http://schemas.microsoft.com/office/drawing/2014/main" id="{BC9CE1F4-19C8-CF4D-80DC-BB3915C71F0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bwMode="ltGray">
          <a:xfrm>
            <a:off x="442913" y="6271634"/>
            <a:ext cx="986400" cy="252991"/>
          </a:xfrm>
          <a:prstGeom prst="rect">
            <a:avLst/>
          </a:prstGeom>
        </p:spPr>
      </p:pic>
    </p:spTree>
    <p:extLst>
      <p:ext uri="{BB962C8B-B14F-4D97-AF65-F5344CB8AC3E}">
        <p14:creationId xmlns:p14="http://schemas.microsoft.com/office/powerpoint/2010/main" val="395627775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79">
          <p15:clr>
            <a:srgbClr val="FBAE40"/>
          </p15:clr>
        </p15:guide>
        <p15:guide id="4" pos="3681">
          <p15:clr>
            <a:srgbClr val="FBAE40"/>
          </p15:clr>
        </p15:guide>
        <p15:guide id="5" pos="3976">
          <p15:clr>
            <a:srgbClr val="FBAE40"/>
          </p15:clr>
        </p15:guide>
        <p15:guide id="7" pos="5836">
          <p15:clr>
            <a:srgbClr val="FBAE40"/>
          </p15:clr>
        </p15:guide>
        <p15:guide id="10" pos="7401">
          <p15:clr>
            <a:srgbClr val="FBAE40"/>
          </p15:clr>
        </p15:guide>
        <p15:guide id="11" pos="1844">
          <p15:clr>
            <a:srgbClr val="FBAE40"/>
          </p15:clr>
        </p15:guide>
        <p15:guide id="12" pos="2139">
          <p15:clr>
            <a:srgbClr val="FBAE40"/>
          </p15:clr>
        </p15:guide>
        <p15:guide id="13" orient="horz" pos="18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Kapitel_1_Egen bild">
    <p:bg bwMode="ltGray">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C8ED4B-D3B1-9985-04ED-287EA254EF9F}"/>
              </a:ext>
            </a:extLst>
          </p:cNvPr>
          <p:cNvSpPr>
            <a:spLocks noGrp="1"/>
          </p:cNvSpPr>
          <p:nvPr>
            <p:ph type="title" hasCustomPrompt="1"/>
          </p:nvPr>
        </p:nvSpPr>
        <p:spPr bwMode="ltGray">
          <a:xfrm>
            <a:off x="448100" y="298800"/>
            <a:ext cx="5392800" cy="576000"/>
          </a:xfrm>
        </p:spPr>
        <p:txBody>
          <a:bodyPr tIns="36000"/>
          <a:lstStyle>
            <a:lvl1pPr>
              <a:lnSpc>
                <a:spcPct val="90000"/>
              </a:lnSpc>
              <a:defRPr sz="3600">
                <a:solidFill>
                  <a:schemeClr val="tx1"/>
                </a:solidFill>
              </a:defRPr>
            </a:lvl1pPr>
          </a:lstStyle>
          <a:p>
            <a:r>
              <a:rPr lang="sv-SE"/>
              <a:t>Skriv t.ex. ”Kapitel 01”</a:t>
            </a:r>
          </a:p>
        </p:txBody>
      </p:sp>
      <p:sp>
        <p:nvSpPr>
          <p:cNvPr id="3" name="Platshållare för text 2">
            <a:extLst>
              <a:ext uri="{FF2B5EF4-FFF2-40B4-BE49-F238E27FC236}">
                <a16:creationId xmlns:a16="http://schemas.microsoft.com/office/drawing/2014/main" id="{E17BD36C-CB02-5FC6-A320-665BCE9C336C}"/>
              </a:ext>
            </a:extLst>
          </p:cNvPr>
          <p:cNvSpPr>
            <a:spLocks noGrp="1"/>
          </p:cNvSpPr>
          <p:nvPr>
            <p:ph type="body" sz="quarter" idx="15" hasCustomPrompt="1"/>
          </p:nvPr>
        </p:nvSpPr>
        <p:spPr>
          <a:xfrm>
            <a:off x="448098" y="889200"/>
            <a:ext cx="5392800" cy="4680000"/>
          </a:xfrm>
        </p:spPr>
        <p:txBody>
          <a:bodyPr tIns="36000"/>
          <a:lstStyle>
            <a:lvl1pPr marL="540000" indent="-540000">
              <a:spcBef>
                <a:spcPts val="600"/>
              </a:spcBef>
              <a:defRPr sz="3600" spc="-70" baseline="0">
                <a:solidFill>
                  <a:schemeClr val="accent2"/>
                </a:solidFill>
              </a:defRPr>
            </a:lvl1pPr>
            <a:lvl2pPr marL="1076400" indent="-432000">
              <a:defRPr sz="3000">
                <a:solidFill>
                  <a:schemeClr val="accent2"/>
                </a:solidFill>
              </a:defRPr>
            </a:lvl2pPr>
            <a:lvl3pPr marL="1522800" indent="-352800">
              <a:defRPr sz="2600">
                <a:solidFill>
                  <a:schemeClr val="accent2"/>
                </a:solidFill>
              </a:defRPr>
            </a:lvl3pPr>
            <a:lvl4pPr marL="1886400" indent="-306000">
              <a:defRPr sz="2200">
                <a:solidFill>
                  <a:schemeClr val="accent2"/>
                </a:solidFill>
              </a:defRPr>
            </a:lvl4pPr>
            <a:lvl5pPr marL="2210400" indent="-259200">
              <a:defRPr sz="1800">
                <a:solidFill>
                  <a:schemeClr val="accent2"/>
                </a:solidFill>
              </a:defRPr>
            </a:lvl5pPr>
          </a:lstStyle>
          <a:p>
            <a:pPr lvl="0"/>
            <a:r>
              <a:rPr lang="sv-SE"/>
              <a:t>Punktlista kan avaktiveras för bara text. Förinställd pil återfås via Start (grupp Bilder) – Återställ</a:t>
            </a:r>
          </a:p>
          <a:p>
            <a:pPr lvl="1"/>
            <a:r>
              <a:rPr lang="sv-SE"/>
              <a:t>Nivå två</a:t>
            </a:r>
          </a:p>
          <a:p>
            <a:pPr lvl="2"/>
            <a:r>
              <a:rPr lang="sv-SE"/>
              <a:t>Nivå tre</a:t>
            </a:r>
          </a:p>
          <a:p>
            <a:pPr lvl="3"/>
            <a:r>
              <a:rPr lang="sv-SE"/>
              <a:t>Nivå fyra</a:t>
            </a:r>
          </a:p>
          <a:p>
            <a:pPr lvl="4"/>
            <a:r>
              <a:rPr lang="sv-SE"/>
              <a:t>Nivå fem</a:t>
            </a:r>
          </a:p>
        </p:txBody>
      </p:sp>
      <p:sp>
        <p:nvSpPr>
          <p:cNvPr id="4" name="Platshållare för bild 3">
            <a:extLst>
              <a:ext uri="{FF2B5EF4-FFF2-40B4-BE49-F238E27FC236}">
                <a16:creationId xmlns:a16="http://schemas.microsoft.com/office/drawing/2014/main" id="{963F09B5-4C21-4661-B8D9-D0F73BE6ED19}"/>
              </a:ext>
            </a:extLst>
          </p:cNvPr>
          <p:cNvSpPr>
            <a:spLocks noGrp="1"/>
          </p:cNvSpPr>
          <p:nvPr>
            <p:ph type="pic" sz="quarter" idx="22" hasCustomPrompt="1"/>
          </p:nvPr>
        </p:nvSpPr>
        <p:spPr>
          <a:xfrm>
            <a:off x="6097200" y="0"/>
            <a:ext cx="6094800" cy="6858000"/>
          </a:xfrm>
        </p:spPr>
        <p:txBody>
          <a:bodyPr lIns="72000" tIns="72000"/>
          <a:lstStyle>
            <a:lvl1pPr marL="0" indent="0">
              <a:lnSpc>
                <a:spcPct val="100000"/>
              </a:lnSpc>
              <a:spcBef>
                <a:spcPts val="0"/>
              </a:spcBef>
              <a:spcAft>
                <a:spcPts val="0"/>
              </a:spcAft>
              <a:buFont typeface="Arial" panose="020B0604020202020204" pitchFamily="34" charset="0"/>
              <a:buNone/>
              <a:defRPr sz="1600">
                <a:solidFill>
                  <a:schemeClr val="accent4"/>
                </a:solidFill>
              </a:defRPr>
            </a:lvl1pPr>
          </a:lstStyle>
          <a:p>
            <a:r>
              <a:rPr lang="sv-SE"/>
              <a:t>Infoga bild via ikonen.</a:t>
            </a:r>
            <a:br>
              <a:rPr lang="sv-SE"/>
            </a:br>
            <a:r>
              <a:rPr lang="sv-SE"/>
              <a:t>För att anpassa placering/storlek:</a:t>
            </a:r>
            <a:br>
              <a:rPr lang="sv-SE"/>
            </a:br>
            <a:r>
              <a:rPr lang="sv-SE"/>
              <a:t>Markera bilden</a:t>
            </a:r>
            <a:br>
              <a:rPr lang="sv-SE"/>
            </a:br>
            <a:r>
              <a:rPr lang="sv-SE"/>
              <a:t>&gt; menyval Formformat</a:t>
            </a:r>
            <a:br>
              <a:rPr lang="sv-SE"/>
            </a:br>
            <a:r>
              <a:rPr lang="sv-SE"/>
              <a:t>&gt; Beskär… (och sedan anpassa enligt önskemål)</a:t>
            </a:r>
          </a:p>
        </p:txBody>
      </p:sp>
      <p:pic>
        <p:nvPicPr>
          <p:cNvPr id="7" name="Logotyp 3" descr="Logotyp för Finansförbundet">
            <a:extLst>
              <a:ext uri="{FF2B5EF4-FFF2-40B4-BE49-F238E27FC236}">
                <a16:creationId xmlns:a16="http://schemas.microsoft.com/office/drawing/2014/main" id="{BC9CE1F4-19C8-CF4D-80DC-BB3915C71F0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bwMode="ltGray">
          <a:xfrm>
            <a:off x="442913" y="6271634"/>
            <a:ext cx="986400" cy="252991"/>
          </a:xfrm>
          <a:prstGeom prst="rect">
            <a:avLst/>
          </a:prstGeom>
        </p:spPr>
      </p:pic>
    </p:spTree>
    <p:extLst>
      <p:ext uri="{BB962C8B-B14F-4D97-AF65-F5344CB8AC3E}">
        <p14:creationId xmlns:p14="http://schemas.microsoft.com/office/powerpoint/2010/main" val="217520042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79">
          <p15:clr>
            <a:srgbClr val="FBAE40"/>
          </p15:clr>
        </p15:guide>
        <p15:guide id="4" pos="3681">
          <p15:clr>
            <a:srgbClr val="FBAE40"/>
          </p15:clr>
        </p15:guide>
        <p15:guide id="5" pos="3976">
          <p15:clr>
            <a:srgbClr val="FBAE40"/>
          </p15:clr>
        </p15:guide>
        <p15:guide id="7" pos="5836">
          <p15:clr>
            <a:srgbClr val="FBAE40"/>
          </p15:clr>
        </p15:guide>
        <p15:guide id="10" pos="7401">
          <p15:clr>
            <a:srgbClr val="FBAE40"/>
          </p15:clr>
        </p15:guide>
        <p15:guide id="11" pos="1844">
          <p15:clr>
            <a:srgbClr val="FBAE40"/>
          </p15:clr>
        </p15:guide>
        <p15:guide id="12" pos="2139">
          <p15:clr>
            <a:srgbClr val="FBAE40"/>
          </p15:clr>
        </p15:guide>
        <p15:guide id="13" orient="horz" pos="18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Kapitel_2_Punktlista">
    <p:bg bwMode="invGray">
      <p:bgPr>
        <a:solidFill>
          <a:schemeClr val="accent3"/>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C8ED4B-D3B1-9985-04ED-287EA254EF9F}"/>
              </a:ext>
            </a:extLst>
          </p:cNvPr>
          <p:cNvSpPr>
            <a:spLocks noGrp="1"/>
          </p:cNvSpPr>
          <p:nvPr>
            <p:ph type="title" hasCustomPrompt="1"/>
          </p:nvPr>
        </p:nvSpPr>
        <p:spPr bwMode="ltGray">
          <a:xfrm>
            <a:off x="448100" y="298800"/>
            <a:ext cx="8344800" cy="576000"/>
          </a:xfrm>
        </p:spPr>
        <p:txBody>
          <a:bodyPr tIns="36000"/>
          <a:lstStyle>
            <a:lvl1pPr>
              <a:lnSpc>
                <a:spcPct val="90000"/>
              </a:lnSpc>
              <a:defRPr sz="3600">
                <a:solidFill>
                  <a:schemeClr val="tx1"/>
                </a:solidFill>
              </a:defRPr>
            </a:lvl1pPr>
          </a:lstStyle>
          <a:p>
            <a:r>
              <a:rPr lang="sv-SE"/>
              <a:t>Skriv kapitelnummer, t.ex. ”Kapitel 01”</a:t>
            </a:r>
          </a:p>
        </p:txBody>
      </p:sp>
      <p:sp>
        <p:nvSpPr>
          <p:cNvPr id="3" name="Platshållare för text 2">
            <a:extLst>
              <a:ext uri="{FF2B5EF4-FFF2-40B4-BE49-F238E27FC236}">
                <a16:creationId xmlns:a16="http://schemas.microsoft.com/office/drawing/2014/main" id="{E17BD36C-CB02-5FC6-A320-665BCE9C336C}"/>
              </a:ext>
            </a:extLst>
          </p:cNvPr>
          <p:cNvSpPr>
            <a:spLocks noGrp="1"/>
          </p:cNvSpPr>
          <p:nvPr>
            <p:ph type="body" sz="quarter" idx="15" hasCustomPrompt="1"/>
          </p:nvPr>
        </p:nvSpPr>
        <p:spPr>
          <a:xfrm>
            <a:off x="448098" y="889200"/>
            <a:ext cx="8344800" cy="4680000"/>
          </a:xfrm>
        </p:spPr>
        <p:txBody>
          <a:bodyPr tIns="36000"/>
          <a:lstStyle>
            <a:lvl1pPr marL="540000" indent="-540000">
              <a:spcBef>
                <a:spcPts val="600"/>
              </a:spcBef>
              <a:defRPr sz="3600" spc="-70" baseline="0">
                <a:solidFill>
                  <a:schemeClr val="tx1"/>
                </a:solidFill>
              </a:defRPr>
            </a:lvl1pPr>
            <a:lvl2pPr marL="1076400" indent="-432000">
              <a:defRPr sz="3000">
                <a:solidFill>
                  <a:schemeClr val="tx1"/>
                </a:solidFill>
              </a:defRPr>
            </a:lvl2pPr>
            <a:lvl3pPr marL="1522800" indent="-352800">
              <a:defRPr sz="2600">
                <a:solidFill>
                  <a:schemeClr val="tx1"/>
                </a:solidFill>
              </a:defRPr>
            </a:lvl3pPr>
            <a:lvl4pPr marL="1886400" indent="-306000">
              <a:defRPr sz="2200">
                <a:solidFill>
                  <a:schemeClr val="tx1"/>
                </a:solidFill>
              </a:defRPr>
            </a:lvl4pPr>
            <a:lvl5pPr marL="2210400" indent="-259200">
              <a:defRPr sz="1800">
                <a:solidFill>
                  <a:schemeClr val="tx1"/>
                </a:solidFill>
              </a:defRPr>
            </a:lvl5pPr>
          </a:lstStyle>
          <a:p>
            <a:pPr lvl="0"/>
            <a:r>
              <a:rPr lang="sv-SE"/>
              <a:t>Punktlista kan avaktiveras för bara text. Förinställd pil återfås via Start (grupp Bilder) – Återställ</a:t>
            </a:r>
          </a:p>
          <a:p>
            <a:pPr lvl="1"/>
            <a:r>
              <a:rPr lang="sv-SE"/>
              <a:t>Nivå två</a:t>
            </a:r>
          </a:p>
          <a:p>
            <a:pPr lvl="2"/>
            <a:r>
              <a:rPr lang="sv-SE"/>
              <a:t>Nivå tre</a:t>
            </a:r>
          </a:p>
          <a:p>
            <a:pPr lvl="3"/>
            <a:r>
              <a:rPr lang="sv-SE"/>
              <a:t>Nivå fyra</a:t>
            </a:r>
          </a:p>
          <a:p>
            <a:pPr lvl="4"/>
            <a:r>
              <a:rPr lang="sv-SE"/>
              <a:t>Nivå fem</a:t>
            </a:r>
          </a:p>
        </p:txBody>
      </p:sp>
      <p:pic>
        <p:nvPicPr>
          <p:cNvPr id="7" name="Logotyp 3" descr="Logotyp för Finansförbundet">
            <a:extLst>
              <a:ext uri="{FF2B5EF4-FFF2-40B4-BE49-F238E27FC236}">
                <a16:creationId xmlns:a16="http://schemas.microsoft.com/office/drawing/2014/main" id="{BC9CE1F4-19C8-CF4D-80DC-BB3915C71F0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bwMode="ltGray">
          <a:xfrm>
            <a:off x="442913" y="6271634"/>
            <a:ext cx="986400" cy="252991"/>
          </a:xfrm>
          <a:prstGeom prst="rect">
            <a:avLst/>
          </a:prstGeom>
        </p:spPr>
      </p:pic>
    </p:spTree>
    <p:extLst>
      <p:ext uri="{BB962C8B-B14F-4D97-AF65-F5344CB8AC3E}">
        <p14:creationId xmlns:p14="http://schemas.microsoft.com/office/powerpoint/2010/main" val="389353042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79">
          <p15:clr>
            <a:srgbClr val="FBAE40"/>
          </p15:clr>
        </p15:guide>
        <p15:guide id="4" pos="3681">
          <p15:clr>
            <a:srgbClr val="FBAE40"/>
          </p15:clr>
        </p15:guide>
        <p15:guide id="5" pos="3976">
          <p15:clr>
            <a:srgbClr val="FBAE40"/>
          </p15:clr>
        </p15:guide>
        <p15:guide id="7" pos="5836">
          <p15:clr>
            <a:srgbClr val="FBAE40"/>
          </p15:clr>
        </p15:guide>
        <p15:guide id="10" pos="7401">
          <p15:clr>
            <a:srgbClr val="FBAE40"/>
          </p15:clr>
        </p15:guide>
        <p15:guide id="11" pos="1844">
          <p15:clr>
            <a:srgbClr val="FBAE40"/>
          </p15:clr>
        </p15:guide>
        <p15:guide id="12" pos="2139">
          <p15:clr>
            <a:srgbClr val="FBAE40"/>
          </p15:clr>
        </p15:guide>
        <p15:guide id="13" orient="horz" pos="18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Kapitel_2_Egen bild">
    <p:bg bwMode="invGray">
      <p:bgPr>
        <a:solidFill>
          <a:schemeClr val="accent3"/>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C8ED4B-D3B1-9985-04ED-287EA254EF9F}"/>
              </a:ext>
            </a:extLst>
          </p:cNvPr>
          <p:cNvSpPr>
            <a:spLocks noGrp="1"/>
          </p:cNvSpPr>
          <p:nvPr>
            <p:ph type="title" hasCustomPrompt="1"/>
          </p:nvPr>
        </p:nvSpPr>
        <p:spPr bwMode="ltGray">
          <a:xfrm>
            <a:off x="448100" y="298800"/>
            <a:ext cx="5392800" cy="576000"/>
          </a:xfrm>
        </p:spPr>
        <p:txBody>
          <a:bodyPr tIns="36000"/>
          <a:lstStyle>
            <a:lvl1pPr>
              <a:lnSpc>
                <a:spcPct val="90000"/>
              </a:lnSpc>
              <a:defRPr sz="3600">
                <a:solidFill>
                  <a:schemeClr val="tx1"/>
                </a:solidFill>
              </a:defRPr>
            </a:lvl1pPr>
          </a:lstStyle>
          <a:p>
            <a:r>
              <a:rPr lang="sv-SE"/>
              <a:t>Skriv t.ex. ”Kapitel 01”</a:t>
            </a:r>
          </a:p>
        </p:txBody>
      </p:sp>
      <p:sp>
        <p:nvSpPr>
          <p:cNvPr id="3" name="Platshållare för text 2">
            <a:extLst>
              <a:ext uri="{FF2B5EF4-FFF2-40B4-BE49-F238E27FC236}">
                <a16:creationId xmlns:a16="http://schemas.microsoft.com/office/drawing/2014/main" id="{E17BD36C-CB02-5FC6-A320-665BCE9C336C}"/>
              </a:ext>
            </a:extLst>
          </p:cNvPr>
          <p:cNvSpPr>
            <a:spLocks noGrp="1"/>
          </p:cNvSpPr>
          <p:nvPr>
            <p:ph type="body" sz="quarter" idx="15" hasCustomPrompt="1"/>
          </p:nvPr>
        </p:nvSpPr>
        <p:spPr>
          <a:xfrm>
            <a:off x="448098" y="889200"/>
            <a:ext cx="5392800" cy="4680000"/>
          </a:xfrm>
        </p:spPr>
        <p:txBody>
          <a:bodyPr tIns="36000"/>
          <a:lstStyle>
            <a:lvl1pPr marL="540000" indent="-540000">
              <a:spcBef>
                <a:spcPts val="600"/>
              </a:spcBef>
              <a:defRPr sz="3600" spc="-70" baseline="0">
                <a:solidFill>
                  <a:schemeClr val="tx1"/>
                </a:solidFill>
              </a:defRPr>
            </a:lvl1pPr>
            <a:lvl2pPr marL="1076400" indent="-432000">
              <a:defRPr sz="3000">
                <a:solidFill>
                  <a:schemeClr val="tx1"/>
                </a:solidFill>
              </a:defRPr>
            </a:lvl2pPr>
            <a:lvl3pPr marL="1522800" indent="-352800">
              <a:defRPr sz="2600">
                <a:solidFill>
                  <a:schemeClr val="tx1"/>
                </a:solidFill>
              </a:defRPr>
            </a:lvl3pPr>
            <a:lvl4pPr marL="1886400" indent="-306000">
              <a:defRPr sz="2200">
                <a:solidFill>
                  <a:schemeClr val="tx1"/>
                </a:solidFill>
              </a:defRPr>
            </a:lvl4pPr>
            <a:lvl5pPr marL="2210400" indent="-259200">
              <a:defRPr sz="1800">
                <a:solidFill>
                  <a:schemeClr val="tx1"/>
                </a:solidFill>
              </a:defRPr>
            </a:lvl5pPr>
          </a:lstStyle>
          <a:p>
            <a:pPr lvl="0"/>
            <a:r>
              <a:rPr lang="sv-SE"/>
              <a:t>Punktlista kan avaktiveras för bara text. Förinställd pil återfås via Start (grupp Bilder) – Återställ</a:t>
            </a:r>
          </a:p>
          <a:p>
            <a:pPr lvl="1"/>
            <a:r>
              <a:rPr lang="sv-SE"/>
              <a:t>Nivå två</a:t>
            </a:r>
          </a:p>
          <a:p>
            <a:pPr lvl="2"/>
            <a:r>
              <a:rPr lang="sv-SE"/>
              <a:t>Nivå tre</a:t>
            </a:r>
          </a:p>
          <a:p>
            <a:pPr lvl="3"/>
            <a:r>
              <a:rPr lang="sv-SE"/>
              <a:t>Nivå fyra</a:t>
            </a:r>
          </a:p>
          <a:p>
            <a:pPr lvl="4"/>
            <a:r>
              <a:rPr lang="sv-SE"/>
              <a:t>Nivå fem</a:t>
            </a:r>
          </a:p>
        </p:txBody>
      </p:sp>
      <p:sp>
        <p:nvSpPr>
          <p:cNvPr id="4" name="Platshållare för bild 3">
            <a:extLst>
              <a:ext uri="{FF2B5EF4-FFF2-40B4-BE49-F238E27FC236}">
                <a16:creationId xmlns:a16="http://schemas.microsoft.com/office/drawing/2014/main" id="{963F09B5-4C21-4661-B8D9-D0F73BE6ED19}"/>
              </a:ext>
            </a:extLst>
          </p:cNvPr>
          <p:cNvSpPr>
            <a:spLocks noGrp="1"/>
          </p:cNvSpPr>
          <p:nvPr>
            <p:ph type="pic" sz="quarter" idx="22" hasCustomPrompt="1"/>
          </p:nvPr>
        </p:nvSpPr>
        <p:spPr>
          <a:xfrm>
            <a:off x="6097200" y="0"/>
            <a:ext cx="6094800" cy="6858000"/>
          </a:xfrm>
        </p:spPr>
        <p:txBody>
          <a:bodyPr lIns="72000" tIns="72000"/>
          <a:lstStyle>
            <a:lvl1pPr marL="0" indent="0">
              <a:lnSpc>
                <a:spcPct val="100000"/>
              </a:lnSpc>
              <a:spcBef>
                <a:spcPts val="0"/>
              </a:spcBef>
              <a:spcAft>
                <a:spcPts val="0"/>
              </a:spcAft>
              <a:buFont typeface="Arial" panose="020B0604020202020204" pitchFamily="34" charset="0"/>
              <a:buNone/>
              <a:defRPr sz="1600">
                <a:solidFill>
                  <a:schemeClr val="accent4"/>
                </a:solidFill>
              </a:defRPr>
            </a:lvl1pPr>
          </a:lstStyle>
          <a:p>
            <a:r>
              <a:rPr lang="sv-SE"/>
              <a:t>Infoga bild via ikonen.</a:t>
            </a:r>
            <a:br>
              <a:rPr lang="sv-SE"/>
            </a:br>
            <a:r>
              <a:rPr lang="sv-SE"/>
              <a:t>För att anpassa placering/storlek:</a:t>
            </a:r>
            <a:br>
              <a:rPr lang="sv-SE"/>
            </a:br>
            <a:r>
              <a:rPr lang="sv-SE"/>
              <a:t>Markera bilden</a:t>
            </a:r>
            <a:br>
              <a:rPr lang="sv-SE"/>
            </a:br>
            <a:r>
              <a:rPr lang="sv-SE"/>
              <a:t>&gt; menyval Formformat</a:t>
            </a:r>
            <a:br>
              <a:rPr lang="sv-SE"/>
            </a:br>
            <a:r>
              <a:rPr lang="sv-SE"/>
              <a:t>&gt; Beskär… (och sedan anpassa enligt önskemål)</a:t>
            </a:r>
          </a:p>
        </p:txBody>
      </p:sp>
      <p:pic>
        <p:nvPicPr>
          <p:cNvPr id="7" name="Logotyp 3" descr="Logotyp för Finansförbundet">
            <a:extLst>
              <a:ext uri="{FF2B5EF4-FFF2-40B4-BE49-F238E27FC236}">
                <a16:creationId xmlns:a16="http://schemas.microsoft.com/office/drawing/2014/main" id="{BC9CE1F4-19C8-CF4D-80DC-BB3915C71F0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bwMode="ltGray">
          <a:xfrm>
            <a:off x="442913" y="6271634"/>
            <a:ext cx="986400" cy="252991"/>
          </a:xfrm>
          <a:prstGeom prst="rect">
            <a:avLst/>
          </a:prstGeom>
        </p:spPr>
      </p:pic>
    </p:spTree>
    <p:extLst>
      <p:ext uri="{BB962C8B-B14F-4D97-AF65-F5344CB8AC3E}">
        <p14:creationId xmlns:p14="http://schemas.microsoft.com/office/powerpoint/2010/main" val="133497623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79">
          <p15:clr>
            <a:srgbClr val="FBAE40"/>
          </p15:clr>
        </p15:guide>
        <p15:guide id="4" pos="3681">
          <p15:clr>
            <a:srgbClr val="FBAE40"/>
          </p15:clr>
        </p15:guide>
        <p15:guide id="5" pos="3976">
          <p15:clr>
            <a:srgbClr val="FBAE40"/>
          </p15:clr>
        </p15:guide>
        <p15:guide id="7" pos="5836">
          <p15:clr>
            <a:srgbClr val="FBAE40"/>
          </p15:clr>
        </p15:guide>
        <p15:guide id="10" pos="7401">
          <p15:clr>
            <a:srgbClr val="FBAE40"/>
          </p15:clr>
        </p15:guide>
        <p15:guide id="11" pos="1844">
          <p15:clr>
            <a:srgbClr val="FBAE40"/>
          </p15:clr>
        </p15:guide>
        <p15:guide id="12" pos="2139">
          <p15:clr>
            <a:srgbClr val="FBAE40"/>
          </p15:clr>
        </p15:guide>
        <p15:guide id="13" orient="horz" pos="18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Endast rubrik mörk bakgrun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2EA3C7E-62EB-5FC1-2FF5-83CC6A830DE3}"/>
              </a:ext>
            </a:extLst>
          </p:cNvPr>
          <p:cNvSpPr>
            <a:spLocks noGrp="1"/>
          </p:cNvSpPr>
          <p:nvPr>
            <p:ph type="title" hasCustomPrompt="1"/>
          </p:nvPr>
        </p:nvSpPr>
        <p:spPr bwMode="white">
          <a:xfrm>
            <a:off x="450000" y="532800"/>
            <a:ext cx="10514012" cy="1080000"/>
          </a:xfrm>
        </p:spPr>
        <p:txBody>
          <a:bodyPr/>
          <a:lstStyle>
            <a:lvl1pPr>
              <a:defRPr/>
            </a:lvl1pPr>
          </a:lstStyle>
          <a:p>
            <a:r>
              <a:rPr lang="sv-SE" dirty="0"/>
              <a:t>Sidrubrik</a:t>
            </a:r>
          </a:p>
        </p:txBody>
      </p:sp>
      <p:pic>
        <p:nvPicPr>
          <p:cNvPr id="5" name="Logotyp 2" descr="Logotyp för Finansförbundet">
            <a:extLst>
              <a:ext uri="{FF2B5EF4-FFF2-40B4-BE49-F238E27FC236}">
                <a16:creationId xmlns:a16="http://schemas.microsoft.com/office/drawing/2014/main" id="{92F4287A-BE60-AB81-C21E-DE600DAEE592}"/>
              </a:ext>
            </a:extLst>
          </p:cNvPr>
          <p:cNvPicPr>
            <a:picLocks noChangeAspect="1"/>
          </p:cNvPicPr>
          <p:nvPr userDrawn="1"/>
        </p:nvPicPr>
        <p:blipFill>
          <a:blip r:embed="rId2"/>
          <a:srcRect/>
          <a:stretch/>
        </p:blipFill>
        <p:spPr bwMode="white">
          <a:xfrm>
            <a:off x="442914" y="6277535"/>
            <a:ext cx="986622" cy="253047"/>
          </a:xfrm>
          <a:prstGeom prst="rect">
            <a:avLst/>
          </a:prstGeom>
        </p:spPr>
      </p:pic>
      <p:sp>
        <p:nvSpPr>
          <p:cNvPr id="6" name="Platshållare för sidfot 10">
            <a:extLst>
              <a:ext uri="{FF2B5EF4-FFF2-40B4-BE49-F238E27FC236}">
                <a16:creationId xmlns:a16="http://schemas.microsoft.com/office/drawing/2014/main" id="{4CC67970-6872-62CE-049C-9C689D1FAA48}"/>
              </a:ext>
            </a:extLst>
          </p:cNvPr>
          <p:cNvSpPr>
            <a:spLocks noGrp="1"/>
          </p:cNvSpPr>
          <p:nvPr>
            <p:ph type="ftr" sz="quarter" idx="23"/>
          </p:nvPr>
        </p:nvSpPr>
        <p:spPr bwMode="white">
          <a:xfrm>
            <a:off x="1692653" y="6251420"/>
            <a:ext cx="4114800" cy="365125"/>
          </a:xfrm>
        </p:spPr>
        <p:txBody>
          <a:bodyPr/>
          <a:lstStyle/>
          <a:p>
            <a:endParaRPr lang="sv-SE" dirty="0"/>
          </a:p>
        </p:txBody>
      </p:sp>
      <p:sp>
        <p:nvSpPr>
          <p:cNvPr id="7" name="Platshållare för datum 11">
            <a:extLst>
              <a:ext uri="{FF2B5EF4-FFF2-40B4-BE49-F238E27FC236}">
                <a16:creationId xmlns:a16="http://schemas.microsoft.com/office/drawing/2014/main" id="{4DCCBF73-625B-1954-8614-2673F4D1B0A7}"/>
              </a:ext>
            </a:extLst>
          </p:cNvPr>
          <p:cNvSpPr>
            <a:spLocks noGrp="1"/>
          </p:cNvSpPr>
          <p:nvPr>
            <p:ph type="dt" sz="half" idx="22"/>
          </p:nvPr>
        </p:nvSpPr>
        <p:spPr bwMode="white">
          <a:xfrm>
            <a:off x="9593704" y="6251420"/>
            <a:ext cx="1678899" cy="365125"/>
          </a:xfrm>
        </p:spPr>
        <p:txBody>
          <a:bodyPr/>
          <a:lstStyle/>
          <a:p>
            <a:fld id="{427C00BD-48F3-4B37-BEB8-7723C7369D66}" type="datetime1">
              <a:rPr lang="sv-SE" smtClean="0"/>
              <a:t>2026-05-20</a:t>
            </a:fld>
            <a:endParaRPr lang="sv-SE" dirty="0"/>
          </a:p>
        </p:txBody>
      </p:sp>
      <p:sp>
        <p:nvSpPr>
          <p:cNvPr id="8" name="Platshållare för bildnummer 12">
            <a:extLst>
              <a:ext uri="{FF2B5EF4-FFF2-40B4-BE49-F238E27FC236}">
                <a16:creationId xmlns:a16="http://schemas.microsoft.com/office/drawing/2014/main" id="{7FE7E372-143E-8C31-8FEA-E262110AB672}"/>
              </a:ext>
            </a:extLst>
          </p:cNvPr>
          <p:cNvSpPr>
            <a:spLocks noGrp="1"/>
          </p:cNvSpPr>
          <p:nvPr>
            <p:ph type="sldNum" sz="quarter" idx="24"/>
          </p:nvPr>
        </p:nvSpPr>
        <p:spPr bwMode="white">
          <a:xfrm>
            <a:off x="11384381" y="6145967"/>
            <a:ext cx="551969" cy="524655"/>
          </a:xfrm>
        </p:spPr>
        <p:txBody>
          <a:bodyPr/>
          <a:lstStyle/>
          <a:p>
            <a:fld id="{ED456FA2-E6D1-4499-8E2B-910EC08F8AD2}" type="slidenum">
              <a:rPr lang="sv-SE" smtClean="0"/>
              <a:pPr/>
              <a:t>‹#›</a:t>
            </a:fld>
            <a:endParaRPr lang="sv-SE" dirty="0"/>
          </a:p>
        </p:txBody>
      </p:sp>
    </p:spTree>
    <p:extLst>
      <p:ext uri="{BB962C8B-B14F-4D97-AF65-F5344CB8AC3E}">
        <p14:creationId xmlns:p14="http://schemas.microsoft.com/office/powerpoint/2010/main" val="4246878205"/>
      </p:ext>
    </p:extLst>
  </p:cSld>
  <p:clrMapOvr>
    <a:masterClrMapping/>
  </p:clrMapOvr>
  <p:extLst>
    <p:ext uri="{DCECCB84-F9BA-43D5-87BE-67443E8EF086}">
      <p15:sldGuideLst xmlns:p15="http://schemas.microsoft.com/office/powerpoint/2012/main">
        <p15:guide id="1" pos="279">
          <p15:clr>
            <a:srgbClr val="FBAE40"/>
          </p15:clr>
        </p15:guide>
        <p15:guide id="4" pos="3681">
          <p15:clr>
            <a:srgbClr val="FBAE40"/>
          </p15:clr>
        </p15:guide>
        <p15:guide id="6" pos="5518">
          <p15:clr>
            <a:srgbClr val="FBAE40"/>
          </p15:clr>
        </p15:guide>
        <p15:guide id="7" pos="5836">
          <p15:clr>
            <a:srgbClr val="FBAE40"/>
          </p15:clr>
        </p15:guide>
        <p15:guide id="10" pos="7401">
          <p15:clr>
            <a:srgbClr val="FBAE40"/>
          </p15:clr>
        </p15:guide>
        <p15:guide id="11" pos="1844">
          <p15:clr>
            <a:srgbClr val="FBAE40"/>
          </p15:clr>
        </p15:guide>
        <p15:guide id="12" pos="2139">
          <p15:clr>
            <a:srgbClr val="FBAE40"/>
          </p15:clr>
        </p15:guide>
        <p15:guide id="14" orient="horz" pos="411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Omslag_Egen bild">
    <p:bg bwMode="gray">
      <p:bgRef idx="1001">
        <a:schemeClr val="bg1"/>
      </p:bgRef>
    </p:bg>
    <p:spTree>
      <p:nvGrpSpPr>
        <p:cNvPr id="1" name=""/>
        <p:cNvGrpSpPr/>
        <p:nvPr/>
      </p:nvGrpSpPr>
      <p:grpSpPr>
        <a:xfrm>
          <a:off x="0" y="0"/>
          <a:ext cx="0" cy="0"/>
          <a:chOff x="0" y="0"/>
          <a:chExt cx="0" cy="0"/>
        </a:xfrm>
      </p:grpSpPr>
      <p:pic>
        <p:nvPicPr>
          <p:cNvPr id="9" name="Logotyp" descr="Logotyp för Finansförbundet">
            <a:extLst>
              <a:ext uri="{FF2B5EF4-FFF2-40B4-BE49-F238E27FC236}">
                <a16:creationId xmlns:a16="http://schemas.microsoft.com/office/drawing/2014/main" id="{4EDEFCAE-4949-C8F9-83FA-1E425D8C6D35}"/>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450946" y="301625"/>
            <a:ext cx="1675244" cy="429665"/>
          </a:xfrm>
          <a:prstGeom prst="rect">
            <a:avLst/>
          </a:prstGeom>
        </p:spPr>
      </p:pic>
      <p:sp>
        <p:nvSpPr>
          <p:cNvPr id="3" name="Platshållare för bild 1" descr="Användarens egen bil">
            <a:extLst>
              <a:ext uri="{FF2B5EF4-FFF2-40B4-BE49-F238E27FC236}">
                <a16:creationId xmlns:a16="http://schemas.microsoft.com/office/drawing/2014/main" id="{E78E2031-0FFD-0553-7DCF-3C55A8B86D96}"/>
              </a:ext>
            </a:extLst>
          </p:cNvPr>
          <p:cNvSpPr>
            <a:spLocks noGrp="1"/>
          </p:cNvSpPr>
          <p:nvPr>
            <p:ph type="pic" sz="quarter" idx="12" hasCustomPrompt="1"/>
          </p:nvPr>
        </p:nvSpPr>
        <p:spPr bwMode="gray">
          <a:xfrm>
            <a:off x="0" y="1052513"/>
            <a:ext cx="11139488" cy="5805487"/>
          </a:xfrm>
          <a:prstGeom prst="rect">
            <a:avLst/>
          </a:prstGeom>
          <a:noFill/>
        </p:spPr>
        <p:txBody>
          <a:bodyPr lIns="72000" tIns="36000" rIns="0" bIns="0"/>
          <a:lstStyle>
            <a:lvl1pPr marL="0" indent="0" algn="l">
              <a:lnSpc>
                <a:spcPct val="100000"/>
              </a:lnSpc>
              <a:spcAft>
                <a:spcPts val="0"/>
              </a:spcAft>
              <a:buFont typeface="Arial" panose="020B0604020202020204" pitchFamily="34" charset="0"/>
              <a:buNone/>
              <a:defRPr sz="1600" spc="-20" baseline="0">
                <a:solidFill>
                  <a:schemeClr val="accent6"/>
                </a:solidFill>
              </a:defRPr>
            </a:lvl1pPr>
          </a:lstStyle>
          <a:p>
            <a:r>
              <a:rPr lang="sv-SE"/>
              <a:t>Klicka på ikonen och lägg in en egen bild. Justera textens färg om den inte syns över bakgrunden.</a:t>
            </a:r>
          </a:p>
        </p:txBody>
      </p:sp>
      <p:sp>
        <p:nvSpPr>
          <p:cNvPr id="4" name="Rubrik 2">
            <a:extLst>
              <a:ext uri="{FF2B5EF4-FFF2-40B4-BE49-F238E27FC236}">
                <a16:creationId xmlns:a16="http://schemas.microsoft.com/office/drawing/2014/main" id="{9A9D705B-33E9-91B7-3B37-5343CD3F3EF3}"/>
              </a:ext>
            </a:extLst>
          </p:cNvPr>
          <p:cNvSpPr>
            <a:spLocks noGrp="1"/>
          </p:cNvSpPr>
          <p:nvPr>
            <p:ph type="title" hasCustomPrompt="1"/>
          </p:nvPr>
        </p:nvSpPr>
        <p:spPr bwMode="blackGray">
          <a:xfrm>
            <a:off x="449999" y="1373886"/>
            <a:ext cx="8741625" cy="813140"/>
          </a:xfrm>
        </p:spPr>
        <p:txBody>
          <a:bodyPr tIns="0"/>
          <a:lstStyle>
            <a:lvl1pPr>
              <a:defRPr sz="4400" b="0" spc="-80" baseline="0">
                <a:solidFill>
                  <a:schemeClr val="tx1"/>
                </a:solidFill>
              </a:defRPr>
            </a:lvl1pPr>
          </a:lstStyle>
          <a:p>
            <a:r>
              <a:rPr lang="sv-SE"/>
              <a:t>Presentationens namn</a:t>
            </a:r>
          </a:p>
        </p:txBody>
      </p:sp>
      <p:sp>
        <p:nvSpPr>
          <p:cNvPr id="6" name="Platshållare för text 3">
            <a:extLst>
              <a:ext uri="{FF2B5EF4-FFF2-40B4-BE49-F238E27FC236}">
                <a16:creationId xmlns:a16="http://schemas.microsoft.com/office/drawing/2014/main" id="{83FD9275-75E0-D94E-9B2D-F31E3FD3E187}"/>
              </a:ext>
            </a:extLst>
          </p:cNvPr>
          <p:cNvSpPr>
            <a:spLocks noGrp="1"/>
          </p:cNvSpPr>
          <p:nvPr>
            <p:ph type="body" sz="quarter" idx="14" hasCustomPrompt="1"/>
          </p:nvPr>
        </p:nvSpPr>
        <p:spPr bwMode="gray">
          <a:xfrm>
            <a:off x="450000" y="2829328"/>
            <a:ext cx="8741624" cy="892068"/>
          </a:xfrm>
        </p:spPr>
        <p:txBody>
          <a:bodyPr/>
          <a:lstStyle>
            <a:lvl1pPr marL="284400" indent="-284400">
              <a:buFontTx/>
              <a:buBlip>
                <a:blip>
                  <a:extLst>
                    <a:ext uri="{96DAC541-7B7A-43D3-8B79-37D633B846F1}">
                      <asvg:svgBlip xmlns:asvg="http://schemas.microsoft.com/office/drawing/2016/SVG/main" r:embed="rId3"/>
                    </a:ext>
                  </a:extLst>
                </a:blip>
              </a:buBlip>
              <a:defRPr>
                <a:solidFill>
                  <a:schemeClr val="tx1"/>
                </a:solidFill>
              </a:defRPr>
            </a:lvl1pPr>
            <a:lvl2pPr marL="601200" indent="-266400">
              <a:buFontTx/>
              <a:buBlip>
                <a:blip>
                  <a:extLst>
                    <a:ext uri="{96DAC541-7B7A-43D3-8B79-37D633B846F1}">
                      <asvg:svgBlip xmlns:asvg="http://schemas.microsoft.com/office/drawing/2016/SVG/main" r:embed="rId3"/>
                    </a:ext>
                  </a:extLst>
                </a:blip>
              </a:buBlip>
              <a:defRPr>
                <a:solidFill>
                  <a:schemeClr val="tx1"/>
                </a:solidFill>
              </a:defRPr>
            </a:lvl2pPr>
            <a:lvl3pPr marL="900000" indent="-248400">
              <a:buFontTx/>
              <a:buBlip>
                <a:blip>
                  <a:extLst>
                    <a:ext uri="{96DAC541-7B7A-43D3-8B79-37D633B846F1}">
                      <asvg:svgBlip xmlns:asvg="http://schemas.microsoft.com/office/drawing/2016/SVG/main" r:embed="rId3"/>
                    </a:ext>
                  </a:extLst>
                </a:blip>
              </a:buBlip>
              <a:defRPr>
                <a:solidFill>
                  <a:schemeClr val="tx1"/>
                </a:solidFill>
              </a:defRPr>
            </a:lvl3pPr>
            <a:lvl4pPr marL="1166400" indent="-230400">
              <a:buFontTx/>
              <a:buBlip>
                <a:blip>
                  <a:extLst>
                    <a:ext uri="{96DAC541-7B7A-43D3-8B79-37D633B846F1}">
                      <asvg:svgBlip xmlns:asvg="http://schemas.microsoft.com/office/drawing/2016/SVG/main" r:embed="rId3"/>
                    </a:ext>
                  </a:extLst>
                </a:blip>
              </a:buBlip>
              <a:defRPr>
                <a:solidFill>
                  <a:schemeClr val="tx1"/>
                </a:solidFill>
              </a:defRPr>
            </a:lvl4pPr>
            <a:lvl5pPr marL="1404000" indent="-211138">
              <a:buFontTx/>
              <a:buBlip>
                <a:blip>
                  <a:extLst>
                    <a:ext uri="{96DAC541-7B7A-43D3-8B79-37D633B846F1}">
                      <asvg:svgBlip xmlns:asvg="http://schemas.microsoft.com/office/drawing/2016/SVG/main" r:embed="rId3"/>
                    </a:ext>
                  </a:extLst>
                </a:blip>
              </a:buBlip>
              <a:defRPr>
                <a:solidFill>
                  <a:schemeClr val="tx1"/>
                </a:solidFill>
              </a:defRPr>
            </a:lvl5pPr>
          </a:lstStyle>
          <a:p>
            <a:pPr lvl="0"/>
            <a:r>
              <a:rPr lang="sv-SE"/>
              <a:t>Mer information (Punktlista kan avaktiveras för bara text. Förinställd pil återfås via Start (grupp Bilder) – Återställ)</a:t>
            </a:r>
          </a:p>
          <a:p>
            <a:pPr lvl="1"/>
            <a:r>
              <a:rPr lang="sv-SE"/>
              <a:t>Nivå två</a:t>
            </a:r>
          </a:p>
          <a:p>
            <a:pPr lvl="2"/>
            <a:r>
              <a:rPr lang="sv-SE"/>
              <a:t>Nivå tre</a:t>
            </a:r>
          </a:p>
          <a:p>
            <a:pPr lvl="3"/>
            <a:r>
              <a:rPr lang="sv-SE"/>
              <a:t>Nivå fyra</a:t>
            </a:r>
          </a:p>
          <a:p>
            <a:pPr lvl="4"/>
            <a:r>
              <a:rPr lang="sv-SE"/>
              <a:t>Nivå fem</a:t>
            </a:r>
          </a:p>
        </p:txBody>
      </p:sp>
      <p:sp>
        <p:nvSpPr>
          <p:cNvPr id="8" name="Platshållare för datum 5">
            <a:extLst>
              <a:ext uri="{FF2B5EF4-FFF2-40B4-BE49-F238E27FC236}">
                <a16:creationId xmlns:a16="http://schemas.microsoft.com/office/drawing/2014/main" id="{75CF5F40-4186-3CC4-8986-152A82F7AAA2}"/>
              </a:ext>
            </a:extLst>
          </p:cNvPr>
          <p:cNvSpPr>
            <a:spLocks noGrp="1"/>
          </p:cNvSpPr>
          <p:nvPr>
            <p:ph type="dt" sz="half" idx="13"/>
          </p:nvPr>
        </p:nvSpPr>
        <p:spPr bwMode="blackGray">
          <a:xfrm>
            <a:off x="450945" y="6089650"/>
            <a:ext cx="2743200" cy="365125"/>
          </a:xfrm>
        </p:spPr>
        <p:txBody>
          <a:bodyPr anchor="b" anchorCtr="0"/>
          <a:lstStyle>
            <a:lvl1pPr algn="l">
              <a:defRPr sz="1600">
                <a:solidFill>
                  <a:schemeClr val="bg1"/>
                </a:solidFill>
              </a:defRPr>
            </a:lvl1pPr>
          </a:lstStyle>
          <a:p>
            <a:fld id="{AB37A3AF-EA2A-4FE6-8E32-F91D5410C12B}" type="datetime1">
              <a:rPr lang="sv-SE" smtClean="0"/>
              <a:pPr/>
              <a:t>2026-05-20</a:t>
            </a:fld>
            <a:endParaRPr lang="en-SE"/>
          </a:p>
        </p:txBody>
      </p:sp>
    </p:spTree>
    <p:extLst>
      <p:ext uri="{BB962C8B-B14F-4D97-AF65-F5344CB8AC3E}">
        <p14:creationId xmlns:p14="http://schemas.microsoft.com/office/powerpoint/2010/main" val="2683746021"/>
      </p:ext>
    </p:extLst>
  </p:cSld>
  <p:clrMapOvr>
    <a:masterClrMapping/>
  </p:clrMapOvr>
  <p:extLst>
    <p:ext uri="{DCECCB84-F9BA-43D5-87BE-67443E8EF086}">
      <p15:sldGuideLst xmlns:p15="http://schemas.microsoft.com/office/powerpoint/2012/main">
        <p15:guide id="1" pos="7015">
          <p15:clr>
            <a:srgbClr val="FBAE40"/>
          </p15:clr>
        </p15:guide>
        <p15:guide id="2" orient="horz" pos="663">
          <p15:clr>
            <a:srgbClr val="FBAE40"/>
          </p15:clr>
        </p15:guide>
        <p15:guide id="3" pos="279">
          <p15:clr>
            <a:srgbClr val="FBAE40"/>
          </p15:clr>
        </p15:guide>
        <p15:guide id="4" orient="horz" pos="404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2EEC7D49-5D03-7562-497C-60B93BC0724A}"/>
              </a:ext>
            </a:extLst>
          </p:cNvPr>
          <p:cNvSpPr>
            <a:spLocks noGrp="1"/>
          </p:cNvSpPr>
          <p:nvPr>
            <p:ph type="title" hasCustomPrompt="1"/>
          </p:nvPr>
        </p:nvSpPr>
        <p:spPr>
          <a:xfrm>
            <a:off x="450000" y="532800"/>
            <a:ext cx="8706700" cy="511200"/>
          </a:xfrm>
        </p:spPr>
        <p:txBody>
          <a:bodyPr/>
          <a:lstStyle/>
          <a:p>
            <a:r>
              <a:rPr lang="sv-SE"/>
              <a:t>Skriv ”Agenda” eller annan rubrik</a:t>
            </a:r>
          </a:p>
        </p:txBody>
      </p:sp>
      <p:sp>
        <p:nvSpPr>
          <p:cNvPr id="9" name="Underrubrik 2">
            <a:extLst>
              <a:ext uri="{FF2B5EF4-FFF2-40B4-BE49-F238E27FC236}">
                <a16:creationId xmlns:a16="http://schemas.microsoft.com/office/drawing/2014/main" id="{8611F5C9-9448-F81F-E719-50CAD9E196C5}"/>
              </a:ext>
            </a:extLst>
          </p:cNvPr>
          <p:cNvSpPr>
            <a:spLocks noGrp="1"/>
          </p:cNvSpPr>
          <p:nvPr>
            <p:ph type="subTitle" idx="1" hasCustomPrompt="1"/>
          </p:nvPr>
        </p:nvSpPr>
        <p:spPr>
          <a:xfrm>
            <a:off x="449538" y="1042720"/>
            <a:ext cx="8707305" cy="566687"/>
          </a:xfrm>
        </p:spPr>
        <p:txBody>
          <a:bodyPr tIns="36000" rIns="0" bIns="0"/>
          <a:lstStyle>
            <a:lvl1pPr marL="0" indent="0" algn="l">
              <a:lnSpc>
                <a:spcPct val="98000"/>
              </a:lnSpc>
              <a:spcAft>
                <a:spcPts val="0"/>
              </a:spcAft>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6" name="Platshållare för text 3">
            <a:extLst>
              <a:ext uri="{FF2B5EF4-FFF2-40B4-BE49-F238E27FC236}">
                <a16:creationId xmlns:a16="http://schemas.microsoft.com/office/drawing/2014/main" id="{2A412532-1C31-A296-8983-65CBF38F988B}"/>
              </a:ext>
            </a:extLst>
          </p:cNvPr>
          <p:cNvSpPr>
            <a:spLocks noGrp="1"/>
          </p:cNvSpPr>
          <p:nvPr>
            <p:ph type="body" sz="quarter" idx="16" hasCustomPrompt="1"/>
          </p:nvPr>
        </p:nvSpPr>
        <p:spPr>
          <a:xfrm>
            <a:off x="450000" y="1773662"/>
            <a:ext cx="2222649" cy="4190575"/>
          </a:xfrm>
        </p:spPr>
        <p:txBody>
          <a:bodyPr lIns="0"/>
          <a:lstStyle>
            <a:lvl1pPr marL="0" indent="0">
              <a:lnSpc>
                <a:spcPct val="100000"/>
              </a:lnSpc>
              <a:spcBef>
                <a:spcPts val="0"/>
              </a:spcBef>
              <a:spcAft>
                <a:spcPts val="1800"/>
              </a:spcAft>
              <a:buFont typeface="Arial" panose="020B0604020202020204" pitchFamily="34" charset="0"/>
              <a:buNone/>
              <a:defRPr>
                <a:solidFill>
                  <a:schemeClr val="tx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sv-SE"/>
              <a:t>Tider</a:t>
            </a:r>
          </a:p>
        </p:txBody>
      </p:sp>
      <p:sp>
        <p:nvSpPr>
          <p:cNvPr id="10" name="Platshållare för text 4">
            <a:extLst>
              <a:ext uri="{FF2B5EF4-FFF2-40B4-BE49-F238E27FC236}">
                <a16:creationId xmlns:a16="http://schemas.microsoft.com/office/drawing/2014/main" id="{5961B17E-6ADE-66EE-A7EF-6E5C0C0C3BBA}"/>
              </a:ext>
            </a:extLst>
          </p:cNvPr>
          <p:cNvSpPr>
            <a:spLocks noGrp="1"/>
          </p:cNvSpPr>
          <p:nvPr>
            <p:ph type="body" sz="quarter" idx="17" hasCustomPrompt="1"/>
          </p:nvPr>
        </p:nvSpPr>
        <p:spPr>
          <a:xfrm>
            <a:off x="2743290" y="1773238"/>
            <a:ext cx="6426110" cy="4190575"/>
          </a:xfrm>
        </p:spPr>
        <p:txBody>
          <a:bodyPr lIns="0"/>
          <a:lstStyle>
            <a:lvl1pPr marL="0" indent="0">
              <a:lnSpc>
                <a:spcPct val="100000"/>
              </a:lnSpc>
              <a:spcBef>
                <a:spcPts val="0"/>
              </a:spcBef>
              <a:spcAft>
                <a:spcPts val="1800"/>
              </a:spcAft>
              <a:buFont typeface="Arial" panose="020B0604020202020204" pitchFamily="34" charset="0"/>
              <a:buNone/>
              <a:defRPr>
                <a:solidFill>
                  <a:schemeClr val="tx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sv-SE"/>
              <a:t>Agenda</a:t>
            </a:r>
          </a:p>
        </p:txBody>
      </p:sp>
      <p:sp>
        <p:nvSpPr>
          <p:cNvPr id="4" name="Platshållare för bild 5">
            <a:extLst>
              <a:ext uri="{FF2B5EF4-FFF2-40B4-BE49-F238E27FC236}">
                <a16:creationId xmlns:a16="http://schemas.microsoft.com/office/drawing/2014/main" id="{EA2DDEF2-82D5-A064-B8F8-99F79027EDE1}"/>
              </a:ext>
            </a:extLst>
          </p:cNvPr>
          <p:cNvSpPr>
            <a:spLocks noGrp="1"/>
          </p:cNvSpPr>
          <p:nvPr>
            <p:ph type="pic" sz="quarter" idx="22" hasCustomPrompt="1"/>
          </p:nvPr>
        </p:nvSpPr>
        <p:spPr>
          <a:xfrm>
            <a:off x="9448710" y="0"/>
            <a:ext cx="2743200" cy="6858000"/>
          </a:xfrm>
        </p:spPr>
        <p:txBody>
          <a:bodyPr lIns="72000" tIns="72000"/>
          <a:lstStyle>
            <a:lvl1pPr marL="0" indent="0">
              <a:spcBef>
                <a:spcPts val="0"/>
              </a:spcBef>
              <a:spcAft>
                <a:spcPts val="0"/>
              </a:spcAft>
              <a:buFont typeface="Arial" panose="020B0604020202020204" pitchFamily="34" charset="0"/>
              <a:buNone/>
              <a:defRPr sz="1600" spc="-20" baseline="0">
                <a:solidFill>
                  <a:schemeClr val="accent6"/>
                </a:solidFill>
              </a:defRPr>
            </a:lvl1pPr>
          </a:lstStyle>
          <a:p>
            <a:r>
              <a:rPr lang="sv-SE"/>
              <a:t>Infoga bild via ikonen.</a:t>
            </a:r>
            <a:br>
              <a:rPr lang="sv-SE"/>
            </a:br>
            <a:r>
              <a:rPr lang="sv-SE"/>
              <a:t>För att anpassa placering/storlek:</a:t>
            </a:r>
            <a:br>
              <a:rPr lang="sv-SE"/>
            </a:br>
            <a:r>
              <a:rPr lang="sv-SE"/>
              <a:t>Markera bilden</a:t>
            </a:r>
            <a:br>
              <a:rPr lang="sv-SE"/>
            </a:br>
            <a:r>
              <a:rPr lang="sv-SE"/>
              <a:t>&gt; menyval Formformat</a:t>
            </a:r>
            <a:br>
              <a:rPr lang="sv-SE"/>
            </a:br>
            <a:r>
              <a:rPr lang="sv-SE"/>
              <a:t>&gt; Beskär… (och sedan anpassa enligt önskemål)</a:t>
            </a:r>
          </a:p>
          <a:p>
            <a:endParaRPr lang="sv-SE"/>
          </a:p>
        </p:txBody>
      </p:sp>
      <p:sp>
        <p:nvSpPr>
          <p:cNvPr id="14" name="Platshållare för sidfot 10">
            <a:extLst>
              <a:ext uri="{FF2B5EF4-FFF2-40B4-BE49-F238E27FC236}">
                <a16:creationId xmlns:a16="http://schemas.microsoft.com/office/drawing/2014/main" id="{2C39BFE4-77D6-1856-20D0-7235D802BDCB}"/>
              </a:ext>
            </a:extLst>
          </p:cNvPr>
          <p:cNvSpPr>
            <a:spLocks noGrp="1"/>
          </p:cNvSpPr>
          <p:nvPr>
            <p:ph type="ftr" sz="quarter" idx="20"/>
          </p:nvPr>
        </p:nvSpPr>
        <p:spPr>
          <a:xfrm>
            <a:off x="1692653" y="6251420"/>
            <a:ext cx="4114800" cy="365125"/>
          </a:xfrm>
        </p:spPr>
        <p:txBody>
          <a:bodyPr/>
          <a:lstStyle/>
          <a:p>
            <a:endParaRPr lang="sv-SE"/>
          </a:p>
        </p:txBody>
      </p:sp>
      <p:sp>
        <p:nvSpPr>
          <p:cNvPr id="13" name="Platshållare för datum 11">
            <a:extLst>
              <a:ext uri="{FF2B5EF4-FFF2-40B4-BE49-F238E27FC236}">
                <a16:creationId xmlns:a16="http://schemas.microsoft.com/office/drawing/2014/main" id="{7E26FFD9-AC64-47C0-0406-05A4A8A27AB1}"/>
              </a:ext>
            </a:extLst>
          </p:cNvPr>
          <p:cNvSpPr>
            <a:spLocks noGrp="1"/>
          </p:cNvSpPr>
          <p:nvPr>
            <p:ph type="dt" sz="half" idx="19"/>
          </p:nvPr>
        </p:nvSpPr>
        <p:spPr>
          <a:xfrm>
            <a:off x="9593704" y="6251420"/>
            <a:ext cx="1678899" cy="365125"/>
          </a:xfrm>
        </p:spPr>
        <p:txBody>
          <a:bodyPr/>
          <a:lstStyle>
            <a:lvl1pPr>
              <a:defRPr>
                <a:solidFill>
                  <a:schemeClr val="tx1"/>
                </a:solidFill>
              </a:defRPr>
            </a:lvl1pPr>
          </a:lstStyle>
          <a:p>
            <a:fld id="{9F04D03B-EE12-4218-A3D7-28F3153BE628}" type="datetime1">
              <a:rPr lang="sv-SE" smtClean="0"/>
              <a:t>2026-05-20</a:t>
            </a:fld>
            <a:endParaRPr lang="sv-SE"/>
          </a:p>
        </p:txBody>
      </p:sp>
      <p:sp>
        <p:nvSpPr>
          <p:cNvPr id="15" name="Platshållare för bildnummer 12">
            <a:extLst>
              <a:ext uri="{FF2B5EF4-FFF2-40B4-BE49-F238E27FC236}">
                <a16:creationId xmlns:a16="http://schemas.microsoft.com/office/drawing/2014/main" id="{937E358B-F32B-E89C-B5E4-8DDEEE8B6221}"/>
              </a:ext>
            </a:extLst>
          </p:cNvPr>
          <p:cNvSpPr>
            <a:spLocks noGrp="1"/>
          </p:cNvSpPr>
          <p:nvPr>
            <p:ph type="sldNum" sz="quarter" idx="21"/>
          </p:nvPr>
        </p:nvSpPr>
        <p:spPr>
          <a:xfrm>
            <a:off x="11384381" y="6145967"/>
            <a:ext cx="551969" cy="524655"/>
          </a:xfrm>
        </p:spPr>
        <p:txBody>
          <a:bodyPr/>
          <a:lstStyle>
            <a:lvl1pPr>
              <a:defRPr>
                <a:solidFill>
                  <a:schemeClr val="tx1"/>
                </a:solidFill>
              </a:defRPr>
            </a:lvl1pPr>
          </a:lstStyle>
          <a:p>
            <a:fld id="{ED456FA2-E6D1-4499-8E2B-910EC08F8AD2}" type="slidenum">
              <a:rPr lang="sv-SE" smtClean="0"/>
              <a:pPr/>
              <a:t>‹#›</a:t>
            </a:fld>
            <a:endParaRPr lang="sv-SE"/>
          </a:p>
        </p:txBody>
      </p:sp>
    </p:spTree>
    <p:extLst>
      <p:ext uri="{BB962C8B-B14F-4D97-AF65-F5344CB8AC3E}">
        <p14:creationId xmlns:p14="http://schemas.microsoft.com/office/powerpoint/2010/main" val="3187012832"/>
      </p:ext>
    </p:extLst>
  </p:cSld>
  <p:clrMapOvr>
    <a:masterClrMapping/>
  </p:clrMapOvr>
  <p:extLst>
    <p:ext uri="{DCECCB84-F9BA-43D5-87BE-67443E8EF086}">
      <p15:sldGuideLst xmlns:p15="http://schemas.microsoft.com/office/powerpoint/2012/main">
        <p15:guide id="1" pos="279">
          <p15:clr>
            <a:srgbClr val="FBAE40"/>
          </p15:clr>
        </p15:guide>
        <p15:guide id="10" pos="7401">
          <p15:clr>
            <a:srgbClr val="FBAE40"/>
          </p15:clr>
        </p15:guide>
        <p15:guide id="14" orient="horz" pos="411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6" Type="http://schemas.openxmlformats.org/officeDocument/2006/relationships/image" Target="../media/image7.svg"/><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image" Target="../media/image3.svg"/><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1.svg"/><Relationship Id="rId5" Type="http://schemas.openxmlformats.org/officeDocument/2006/relationships/image" Target="../media/image6.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0" name="Platshållare för rubrik 1">
            <a:extLst>
              <a:ext uri="{FF2B5EF4-FFF2-40B4-BE49-F238E27FC236}">
                <a16:creationId xmlns:a16="http://schemas.microsoft.com/office/drawing/2014/main" id="{0DF3C329-F48F-4355-B2C2-DA4EE5F07965}"/>
              </a:ext>
            </a:extLst>
          </p:cNvPr>
          <p:cNvSpPr>
            <a:spLocks noGrp="1"/>
          </p:cNvSpPr>
          <p:nvPr>
            <p:ph type="title"/>
          </p:nvPr>
        </p:nvSpPr>
        <p:spPr>
          <a:xfrm>
            <a:off x="449999" y="333859"/>
            <a:ext cx="8741625" cy="586847"/>
          </a:xfrm>
          <a:prstGeom prst="rect">
            <a:avLst/>
          </a:prstGeom>
        </p:spPr>
        <p:txBody>
          <a:bodyPr vert="horz" lIns="0" tIns="0" rIns="0" bIns="0" rtlCol="0" anchor="t">
            <a:noAutofit/>
          </a:bodyPr>
          <a:lstStyle/>
          <a:p>
            <a:r>
              <a:rPr lang="sv-SE"/>
              <a:t>Sidrubrik</a:t>
            </a:r>
            <a:endParaRPr lang="en-SE"/>
          </a:p>
        </p:txBody>
      </p:sp>
      <p:sp>
        <p:nvSpPr>
          <p:cNvPr id="2" name="Platshållare för text 1">
            <a:extLst>
              <a:ext uri="{FF2B5EF4-FFF2-40B4-BE49-F238E27FC236}">
                <a16:creationId xmlns:a16="http://schemas.microsoft.com/office/drawing/2014/main" id="{E98569FB-57CF-522C-6F1B-55C8687FBD87}"/>
              </a:ext>
            </a:extLst>
          </p:cNvPr>
          <p:cNvSpPr>
            <a:spLocks noGrp="1"/>
          </p:cNvSpPr>
          <p:nvPr>
            <p:ph type="body" idx="1"/>
          </p:nvPr>
        </p:nvSpPr>
        <p:spPr>
          <a:xfrm>
            <a:off x="449999" y="889177"/>
            <a:ext cx="8741625" cy="4544094"/>
          </a:xfrm>
          <a:prstGeom prst="rect">
            <a:avLst/>
          </a:prstGeom>
        </p:spPr>
        <p:txBody>
          <a:bodyPr vert="horz" lIns="0" tIns="36000" rIns="0" bIns="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Platshållare för datum 3">
            <a:extLst>
              <a:ext uri="{FF2B5EF4-FFF2-40B4-BE49-F238E27FC236}">
                <a16:creationId xmlns:a16="http://schemas.microsoft.com/office/drawing/2014/main" id="{2D4F6D56-4D67-2A6A-C614-BA18AABE35C0}"/>
              </a:ext>
            </a:extLst>
          </p:cNvPr>
          <p:cNvSpPr>
            <a:spLocks noGrp="1"/>
          </p:cNvSpPr>
          <p:nvPr>
            <p:ph type="dt" sz="half" idx="2"/>
          </p:nvPr>
        </p:nvSpPr>
        <p:spPr bwMode="ltGray">
          <a:xfrm>
            <a:off x="450945" y="6089650"/>
            <a:ext cx="2743200" cy="365125"/>
          </a:xfrm>
          <a:prstGeom prst="rect">
            <a:avLst/>
          </a:prstGeom>
        </p:spPr>
        <p:txBody>
          <a:bodyPr vert="horz" lIns="0" tIns="0" rIns="0" bIns="0" rtlCol="0" anchor="b"/>
          <a:lstStyle>
            <a:lvl1pPr algn="l">
              <a:defRPr sz="1600" spc="-20" baseline="0">
                <a:solidFill>
                  <a:schemeClr val="bg1"/>
                </a:solidFill>
                <a:latin typeface="+mn-lt"/>
                <a:cs typeface="Arial" panose="020B0604020202020204" pitchFamily="34" charset="0"/>
              </a:defRPr>
            </a:lvl1pPr>
          </a:lstStyle>
          <a:p>
            <a:fld id="{A53286AD-6796-4A04-B729-FE5150C9F331}" type="datetime1">
              <a:rPr lang="sv-SE" smtClean="0"/>
              <a:pPr/>
              <a:t>2026-05-20</a:t>
            </a:fld>
            <a:endParaRPr lang="en-SE"/>
          </a:p>
        </p:txBody>
      </p:sp>
    </p:spTree>
    <p:extLst>
      <p:ext uri="{BB962C8B-B14F-4D97-AF65-F5344CB8AC3E}">
        <p14:creationId xmlns:p14="http://schemas.microsoft.com/office/powerpoint/2010/main" val="62255945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806" r:id="rId3"/>
    <p:sldLayoutId id="2147483807" r:id="rId4"/>
    <p:sldLayoutId id="2147483808" r:id="rId5"/>
    <p:sldLayoutId id="2147483809" r:id="rId6"/>
    <p:sldLayoutId id="2147483811" r:id="rId7"/>
  </p:sldLayoutIdLst>
  <p:hf sldNum="0" hdr="0" ftr="0" dt="0"/>
  <p:txStyles>
    <p:titleStyle>
      <a:lvl1pPr algn="l" defTabSz="914400" rtl="0" eaLnBrk="1" latinLnBrk="0" hangingPunct="1">
        <a:lnSpc>
          <a:spcPct val="90000"/>
        </a:lnSpc>
        <a:spcBef>
          <a:spcPct val="0"/>
        </a:spcBef>
        <a:buNone/>
        <a:tabLst>
          <a:tab pos="3316288" algn="l"/>
        </a:tabLst>
        <a:defRPr sz="3600" b="0" kern="1200" spc="-80" baseline="0">
          <a:solidFill>
            <a:schemeClr val="bg1"/>
          </a:solidFill>
          <a:latin typeface="+mj-lt"/>
          <a:ea typeface="+mj-ea"/>
          <a:cs typeface="Arial" panose="020B0604020202020204" pitchFamily="34" charset="0"/>
        </a:defRPr>
      </a:lvl1pPr>
    </p:titleStyle>
    <p:bodyStyle>
      <a:lvl1pPr marL="540000" indent="-540000" algn="l" defTabSz="914400" rtl="0" eaLnBrk="1" latinLnBrk="0" hangingPunct="1">
        <a:lnSpc>
          <a:spcPct val="100000"/>
        </a:lnSpc>
        <a:spcBef>
          <a:spcPts val="600"/>
        </a:spcBef>
        <a:spcAft>
          <a:spcPts val="0"/>
        </a:spcAft>
        <a:buFontTx/>
        <a:buBlip>
          <a:blip>
            <a:extLst>
              <a:ext uri="{96DAC541-7B7A-43D3-8B79-37D633B846F1}">
                <asvg:svgBlip xmlns:asvg="http://schemas.microsoft.com/office/drawing/2016/SVG/main" r:embed="rId9"/>
              </a:ext>
            </a:extLst>
          </a:blip>
        </a:buBlip>
        <a:defRPr sz="3600" kern="1200" spc="-50" baseline="0">
          <a:solidFill>
            <a:schemeClr val="accent2"/>
          </a:solidFill>
          <a:latin typeface="+mn-lt"/>
          <a:ea typeface="+mn-ea"/>
          <a:cs typeface="Arial" panose="020B0604020202020204" pitchFamily="34" charset="0"/>
        </a:defRPr>
      </a:lvl1pPr>
      <a:lvl2pPr marL="1076400" indent="-432000" algn="l" defTabSz="914400" rtl="0" eaLnBrk="1" latinLnBrk="0" hangingPunct="1">
        <a:lnSpc>
          <a:spcPct val="100000"/>
        </a:lnSpc>
        <a:spcBef>
          <a:spcPts val="500"/>
        </a:spcBef>
        <a:spcAft>
          <a:spcPts val="0"/>
        </a:spcAft>
        <a:buFontTx/>
        <a:buBlip>
          <a:blip>
            <a:extLst>
              <a:ext uri="{96DAC541-7B7A-43D3-8B79-37D633B846F1}">
                <asvg:svgBlip xmlns:asvg="http://schemas.microsoft.com/office/drawing/2016/SVG/main" r:embed="rId9"/>
              </a:ext>
            </a:extLst>
          </a:blip>
        </a:buBlip>
        <a:defRPr sz="3000" kern="1200" spc="-50">
          <a:solidFill>
            <a:schemeClr val="accent2"/>
          </a:solidFill>
          <a:latin typeface="+mn-lt"/>
          <a:ea typeface="+mn-ea"/>
          <a:cs typeface="+mn-cs"/>
        </a:defRPr>
      </a:lvl2pPr>
      <a:lvl3pPr marL="1522800" indent="-352800" algn="l" defTabSz="914400" rtl="0" eaLnBrk="1" latinLnBrk="0" hangingPunct="1">
        <a:lnSpc>
          <a:spcPct val="100000"/>
        </a:lnSpc>
        <a:spcBef>
          <a:spcPts val="500"/>
        </a:spcBef>
        <a:spcAft>
          <a:spcPts val="0"/>
        </a:spcAft>
        <a:buFontTx/>
        <a:buBlip>
          <a:blip>
            <a:extLst>
              <a:ext uri="{96DAC541-7B7A-43D3-8B79-37D633B846F1}">
                <asvg:svgBlip xmlns:asvg="http://schemas.microsoft.com/office/drawing/2016/SVG/main" r:embed="rId9"/>
              </a:ext>
            </a:extLst>
          </a:blip>
        </a:buBlip>
        <a:defRPr sz="2600" kern="1200" spc="-50">
          <a:solidFill>
            <a:schemeClr val="accent2"/>
          </a:solidFill>
          <a:latin typeface="+mn-lt"/>
          <a:ea typeface="+mn-ea"/>
          <a:cs typeface="+mn-cs"/>
        </a:defRPr>
      </a:lvl3pPr>
      <a:lvl4pPr marL="1886400" indent="-306000" algn="l" defTabSz="914400" rtl="0" eaLnBrk="1" latinLnBrk="0" hangingPunct="1">
        <a:lnSpc>
          <a:spcPct val="100000"/>
        </a:lnSpc>
        <a:spcBef>
          <a:spcPts val="500"/>
        </a:spcBef>
        <a:spcAft>
          <a:spcPts val="0"/>
        </a:spcAft>
        <a:buFontTx/>
        <a:buBlip>
          <a:blip>
            <a:extLst>
              <a:ext uri="{96DAC541-7B7A-43D3-8B79-37D633B846F1}">
                <asvg:svgBlip xmlns:asvg="http://schemas.microsoft.com/office/drawing/2016/SVG/main" r:embed="rId9"/>
              </a:ext>
            </a:extLst>
          </a:blip>
        </a:buBlip>
        <a:defRPr sz="2200" kern="1200" spc="-50">
          <a:solidFill>
            <a:schemeClr val="accent2"/>
          </a:solidFill>
          <a:latin typeface="+mn-lt"/>
          <a:ea typeface="+mn-ea"/>
          <a:cs typeface="+mn-cs"/>
        </a:defRPr>
      </a:lvl4pPr>
      <a:lvl5pPr marL="2210400" indent="-259200" algn="l" defTabSz="914400" rtl="0" eaLnBrk="1" latinLnBrk="0" hangingPunct="1">
        <a:lnSpc>
          <a:spcPct val="100000"/>
        </a:lnSpc>
        <a:spcBef>
          <a:spcPts val="500"/>
        </a:spcBef>
        <a:spcAft>
          <a:spcPts val="0"/>
        </a:spcAft>
        <a:buFontTx/>
        <a:buBlip>
          <a:blip>
            <a:extLst>
              <a:ext uri="{96DAC541-7B7A-43D3-8B79-37D633B846F1}">
                <asvg:svgBlip xmlns:asvg="http://schemas.microsoft.com/office/drawing/2016/SVG/main" r:embed="rId9"/>
              </a:ext>
            </a:extLst>
          </a:blip>
        </a:buBlip>
        <a:defRPr sz="1800" kern="1200" spc="-5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79">
          <p15:clr>
            <a:srgbClr val="F26B43"/>
          </p15:clr>
        </p15:guide>
        <p15:guide id="3" pos="3940">
          <p15:clr>
            <a:srgbClr val="F26B43"/>
          </p15:clr>
        </p15:guide>
        <p15:guide id="4" orient="horz" pos="187">
          <p15:clr>
            <a:srgbClr val="F26B43"/>
          </p15:clr>
        </p15:guide>
        <p15:guide id="5" pos="579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DF3C329-F48F-4355-B2C2-DA4EE5F07965}"/>
              </a:ext>
            </a:extLst>
          </p:cNvPr>
          <p:cNvSpPr>
            <a:spLocks noGrp="1"/>
          </p:cNvSpPr>
          <p:nvPr>
            <p:ph type="title"/>
          </p:nvPr>
        </p:nvSpPr>
        <p:spPr>
          <a:xfrm>
            <a:off x="450000" y="532800"/>
            <a:ext cx="10514012" cy="511200"/>
          </a:xfrm>
          <a:prstGeom prst="rect">
            <a:avLst/>
          </a:prstGeom>
        </p:spPr>
        <p:txBody>
          <a:bodyPr vert="horz" lIns="0" tIns="36000" rIns="0" bIns="0" rtlCol="0" anchor="t">
            <a:noAutofit/>
          </a:bodyPr>
          <a:lstStyle/>
          <a:p>
            <a:r>
              <a:rPr lang="sv-SE"/>
              <a:t>Sidrubrik</a:t>
            </a:r>
            <a:endParaRPr lang="en-SE"/>
          </a:p>
        </p:txBody>
      </p:sp>
      <p:sp>
        <p:nvSpPr>
          <p:cNvPr id="3" name="Platshållare för text 2">
            <a:extLst>
              <a:ext uri="{FF2B5EF4-FFF2-40B4-BE49-F238E27FC236}">
                <a16:creationId xmlns:a16="http://schemas.microsoft.com/office/drawing/2014/main" id="{4598E382-D3EA-41F5-153A-1E278410535F}"/>
              </a:ext>
            </a:extLst>
          </p:cNvPr>
          <p:cNvSpPr>
            <a:spLocks noGrp="1"/>
          </p:cNvSpPr>
          <p:nvPr>
            <p:ph type="body" idx="1"/>
          </p:nvPr>
        </p:nvSpPr>
        <p:spPr>
          <a:xfrm>
            <a:off x="442913" y="1206500"/>
            <a:ext cx="10514012" cy="4351338"/>
          </a:xfrm>
          <a:prstGeom prst="rect">
            <a:avLst/>
          </a:prstGeom>
        </p:spPr>
        <p:txBody>
          <a:bodyPr vert="horz" lIns="0" tIns="45720" rIns="91440" bIns="45720" rtlCol="0">
            <a:noAutofit/>
          </a:bodyPr>
          <a:lstStyle/>
          <a:p>
            <a:pPr lvl="0"/>
            <a:r>
              <a:rPr lang="sv-SE" noProof="0"/>
              <a:t>Nivå ett</a:t>
            </a:r>
          </a:p>
          <a:p>
            <a:pPr lvl="1"/>
            <a:r>
              <a:rPr lang="sv-SE" noProof="0"/>
              <a:t>Nivå 2</a:t>
            </a:r>
          </a:p>
          <a:p>
            <a:pPr lvl="2"/>
            <a:r>
              <a:rPr lang="sv-SE" noProof="0"/>
              <a:t>Nivå 3</a:t>
            </a:r>
          </a:p>
          <a:p>
            <a:pPr lvl="3"/>
            <a:r>
              <a:rPr lang="sv-SE" noProof="0"/>
              <a:t>Nivå 4</a:t>
            </a:r>
          </a:p>
          <a:p>
            <a:pPr lvl="4"/>
            <a:r>
              <a:rPr lang="sv-SE" noProof="0"/>
              <a:t>Nivå 5</a:t>
            </a:r>
          </a:p>
        </p:txBody>
      </p:sp>
      <p:pic>
        <p:nvPicPr>
          <p:cNvPr id="9" name="Logotyp 4" descr="Logotyp för Finansförbundet">
            <a:extLst>
              <a:ext uri="{FF2B5EF4-FFF2-40B4-BE49-F238E27FC236}">
                <a16:creationId xmlns:a16="http://schemas.microsoft.com/office/drawing/2014/main" id="{68D84B50-AB97-E9D3-5241-E44D1B54BA54}"/>
              </a:ext>
            </a:extLst>
          </p:cNvPr>
          <p:cNvPicPr>
            <a:picLocks noChangeAspect="1"/>
          </p:cNvPicPr>
          <p:nvPr userDrawn="1"/>
        </p:nvPicPr>
        <p:blipFill>
          <a:blip>
            <a:extLst>
              <a:ext uri="{96DAC541-7B7A-43D3-8B79-37D633B846F1}">
                <asvg:svgBlip xmlns:asvg="http://schemas.microsoft.com/office/drawing/2016/SVG/main" r:embed="rId15"/>
              </a:ext>
            </a:extLst>
          </a:blip>
          <a:srcRect/>
          <a:stretch/>
        </p:blipFill>
        <p:spPr>
          <a:xfrm>
            <a:off x="442913" y="6271577"/>
            <a:ext cx="986622" cy="253048"/>
          </a:xfrm>
          <a:prstGeom prst="rect">
            <a:avLst/>
          </a:prstGeom>
        </p:spPr>
      </p:pic>
      <p:sp>
        <p:nvSpPr>
          <p:cNvPr id="7" name="Platshållare för sidfot 5">
            <a:extLst>
              <a:ext uri="{FF2B5EF4-FFF2-40B4-BE49-F238E27FC236}">
                <a16:creationId xmlns:a16="http://schemas.microsoft.com/office/drawing/2014/main" id="{D4D2B1A9-3F94-E666-A2C4-5C3BAAEC5AD1}"/>
              </a:ext>
            </a:extLst>
          </p:cNvPr>
          <p:cNvSpPr>
            <a:spLocks noGrp="1"/>
          </p:cNvSpPr>
          <p:nvPr>
            <p:ph type="ftr" sz="quarter" idx="3"/>
          </p:nvPr>
        </p:nvSpPr>
        <p:spPr>
          <a:xfrm>
            <a:off x="1692653" y="6251420"/>
            <a:ext cx="4114800" cy="365125"/>
          </a:xfrm>
          <a:prstGeom prst="rect">
            <a:avLst/>
          </a:prstGeom>
        </p:spPr>
        <p:txBody>
          <a:bodyPr vert="horz" lIns="91440" tIns="0" rIns="0" bIns="64800" rtlCol="0" anchor="b" anchorCtr="0"/>
          <a:lstStyle>
            <a:lvl1pPr algn="l">
              <a:defRPr sz="1400" spc="-20" baseline="0">
                <a:solidFill>
                  <a:schemeClr val="tx1"/>
                </a:solidFill>
              </a:defRPr>
            </a:lvl1pPr>
          </a:lstStyle>
          <a:p>
            <a:endParaRPr lang="sv-SE"/>
          </a:p>
        </p:txBody>
      </p:sp>
      <p:sp>
        <p:nvSpPr>
          <p:cNvPr id="6" name="Platshållare för datum 6">
            <a:extLst>
              <a:ext uri="{FF2B5EF4-FFF2-40B4-BE49-F238E27FC236}">
                <a16:creationId xmlns:a16="http://schemas.microsoft.com/office/drawing/2014/main" id="{BB425EE9-FD4B-9A8E-A1A9-ECA9BFEB5558}"/>
              </a:ext>
            </a:extLst>
          </p:cNvPr>
          <p:cNvSpPr>
            <a:spLocks noGrp="1"/>
          </p:cNvSpPr>
          <p:nvPr>
            <p:ph type="dt" sz="half" idx="2"/>
          </p:nvPr>
        </p:nvSpPr>
        <p:spPr>
          <a:xfrm>
            <a:off x="9593704" y="6251420"/>
            <a:ext cx="1678899" cy="365125"/>
          </a:xfrm>
          <a:prstGeom prst="rect">
            <a:avLst/>
          </a:prstGeom>
        </p:spPr>
        <p:txBody>
          <a:bodyPr vert="horz" lIns="0" tIns="0" rIns="0" bIns="0" rtlCol="0" anchor="ctr" anchorCtr="0"/>
          <a:lstStyle>
            <a:lvl1pPr algn="ctr">
              <a:defRPr sz="1400" spc="-20" baseline="0">
                <a:solidFill>
                  <a:schemeClr val="tx1"/>
                </a:solidFill>
              </a:defRPr>
            </a:lvl1pPr>
          </a:lstStyle>
          <a:p>
            <a:fld id="{F0416F73-B4A7-4F9C-A71E-65656908E7F9}" type="datetime1">
              <a:rPr lang="sv-SE" smtClean="0"/>
              <a:t>2026-05-20</a:t>
            </a:fld>
            <a:endParaRPr lang="sv-SE"/>
          </a:p>
        </p:txBody>
      </p:sp>
      <p:sp>
        <p:nvSpPr>
          <p:cNvPr id="8" name="Platshållare för bildnummer 7">
            <a:extLst>
              <a:ext uri="{FF2B5EF4-FFF2-40B4-BE49-F238E27FC236}">
                <a16:creationId xmlns:a16="http://schemas.microsoft.com/office/drawing/2014/main" id="{629A4C3E-9936-5080-306A-E6BB6829236A}"/>
              </a:ext>
            </a:extLst>
          </p:cNvPr>
          <p:cNvSpPr>
            <a:spLocks noGrp="1"/>
          </p:cNvSpPr>
          <p:nvPr>
            <p:ph type="sldNum" sz="quarter" idx="4"/>
          </p:nvPr>
        </p:nvSpPr>
        <p:spPr>
          <a:xfrm>
            <a:off x="11384381" y="6145967"/>
            <a:ext cx="551969" cy="524655"/>
          </a:xfrm>
          <a:prstGeom prst="rect">
            <a:avLst/>
          </a:prstGeom>
        </p:spPr>
        <p:txBody>
          <a:bodyPr vert="horz" lIns="0" tIns="0" rIns="0" bIns="0" rtlCol="0" anchor="ctr" anchorCtr="0"/>
          <a:lstStyle>
            <a:lvl1pPr algn="ctr">
              <a:defRPr sz="1400" spc="-20" baseline="0">
                <a:solidFill>
                  <a:schemeClr val="tx1"/>
                </a:solidFill>
              </a:defRPr>
            </a:lvl1pPr>
          </a:lstStyle>
          <a:p>
            <a:fld id="{ED456FA2-E6D1-4499-8E2B-910EC08F8AD2}" type="slidenum">
              <a:rPr lang="sv-SE" smtClean="0"/>
              <a:pPr/>
              <a:t>‹#›</a:t>
            </a:fld>
            <a:endParaRPr lang="sv-SE"/>
          </a:p>
        </p:txBody>
      </p:sp>
    </p:spTree>
    <p:extLst>
      <p:ext uri="{BB962C8B-B14F-4D97-AF65-F5344CB8AC3E}">
        <p14:creationId xmlns:p14="http://schemas.microsoft.com/office/powerpoint/2010/main" val="1515019006"/>
      </p:ext>
    </p:extLst>
  </p:cSld>
  <p:clrMap bg1="lt1" tx1="dk1" bg2="lt2" tx2="dk2" accent1="accent1" accent2="accent2" accent3="accent3" accent4="accent4" accent5="accent5" accent6="accent6" hlink="hlink" folHlink="folHlink"/>
  <p:sldLayoutIdLst>
    <p:sldLayoutId id="2147483810" r:id="rId1"/>
    <p:sldLayoutId id="2147483723" r:id="rId2"/>
    <p:sldLayoutId id="2147483705" r:id="rId3"/>
    <p:sldLayoutId id="2147483726" r:id="rId4"/>
    <p:sldLayoutId id="2147483725" r:id="rId5"/>
    <p:sldLayoutId id="2147483724" r:id="rId6"/>
    <p:sldLayoutId id="2147483702" r:id="rId7"/>
    <p:sldLayoutId id="2147483708" r:id="rId8"/>
    <p:sldLayoutId id="2147483707" r:id="rId9"/>
    <p:sldLayoutId id="2147483706" r:id="rId10"/>
    <p:sldLayoutId id="2147483710" r:id="rId11"/>
    <p:sldLayoutId id="2147483778" r:id="rId12"/>
    <p:sldLayoutId id="2147483703" r:id="rId13"/>
  </p:sldLayoutIdLst>
  <p:hf sldNum="0" hdr="0" ftr="0" dt="0"/>
  <p:txStyles>
    <p:titleStyle>
      <a:lvl1pPr algn="l" defTabSz="914400" rtl="0" eaLnBrk="1" latinLnBrk="0" hangingPunct="1">
        <a:lnSpc>
          <a:spcPct val="90000"/>
        </a:lnSpc>
        <a:spcBef>
          <a:spcPct val="0"/>
        </a:spcBef>
        <a:buNone/>
        <a:defRPr sz="3200" kern="1200" spc="-70" baseline="0">
          <a:solidFill>
            <a:schemeClr val="tx1"/>
          </a:solidFill>
          <a:latin typeface="+mj-lt"/>
          <a:ea typeface="+mj-ea"/>
          <a:cs typeface="Arial" panose="020B0604020202020204" pitchFamily="34" charset="0"/>
        </a:defRPr>
      </a:lvl1pPr>
    </p:titleStyle>
    <p:bodyStyle>
      <a:lvl1pPr marL="284400" indent="-284400" algn="l" defTabSz="914400" rtl="0" eaLnBrk="1" latinLnBrk="0" hangingPunct="1">
        <a:lnSpc>
          <a:spcPct val="100000"/>
        </a:lnSpc>
        <a:spcBef>
          <a:spcPts val="1200"/>
        </a:spcBef>
        <a:spcAft>
          <a:spcPts val="0"/>
        </a:spcAft>
        <a:buFontTx/>
        <a:buBlip>
          <a:blip>
            <a:extLst>
              <a:ext uri="{96DAC541-7B7A-43D3-8B79-37D633B846F1}">
                <asvg:svgBlip xmlns:asvg="http://schemas.microsoft.com/office/drawing/2016/SVG/main" r:embed="rId16"/>
              </a:ext>
            </a:extLst>
          </a:blip>
        </a:buBlip>
        <a:defRPr sz="2400" kern="1200" spc="-50" baseline="0">
          <a:solidFill>
            <a:schemeClr val="tx1"/>
          </a:solidFill>
          <a:latin typeface="+mn-lt"/>
          <a:ea typeface="+mn-ea"/>
          <a:cs typeface="Arial" panose="020B0604020202020204" pitchFamily="34" charset="0"/>
        </a:defRPr>
      </a:lvl1pPr>
      <a:lvl2pPr marL="601200" indent="-266400" algn="l" defTabSz="914400" rtl="0" eaLnBrk="1" latinLnBrk="0" hangingPunct="1">
        <a:lnSpc>
          <a:spcPct val="100000"/>
        </a:lnSpc>
        <a:spcBef>
          <a:spcPts val="500"/>
        </a:spcBef>
        <a:buFontTx/>
        <a:buBlip>
          <a:blip>
            <a:extLst>
              <a:ext uri="{96DAC541-7B7A-43D3-8B79-37D633B846F1}">
                <asvg:svgBlip xmlns:asvg="http://schemas.microsoft.com/office/drawing/2016/SVG/main" r:embed="rId16"/>
              </a:ext>
            </a:extLst>
          </a:blip>
        </a:buBlip>
        <a:defRPr sz="2200" kern="1200" spc="-50" baseline="0">
          <a:solidFill>
            <a:schemeClr val="tx1"/>
          </a:solidFill>
          <a:latin typeface="+mn-lt"/>
          <a:ea typeface="+mn-ea"/>
          <a:cs typeface="+mn-cs"/>
        </a:defRPr>
      </a:lvl2pPr>
      <a:lvl3pPr marL="900000" indent="-248400" algn="l" defTabSz="914400" rtl="0" eaLnBrk="1" latinLnBrk="0" hangingPunct="1">
        <a:lnSpc>
          <a:spcPct val="100000"/>
        </a:lnSpc>
        <a:spcBef>
          <a:spcPts val="500"/>
        </a:spcBef>
        <a:buFontTx/>
        <a:buBlip>
          <a:blip>
            <a:extLst>
              <a:ext uri="{96DAC541-7B7A-43D3-8B79-37D633B846F1}">
                <asvg:svgBlip xmlns:asvg="http://schemas.microsoft.com/office/drawing/2016/SVG/main" r:embed="rId16"/>
              </a:ext>
            </a:extLst>
          </a:blip>
        </a:buBlip>
        <a:defRPr sz="2000" kern="1200" spc="-50" baseline="0">
          <a:solidFill>
            <a:schemeClr val="tx1"/>
          </a:solidFill>
          <a:latin typeface="+mn-lt"/>
          <a:ea typeface="+mn-ea"/>
          <a:cs typeface="+mn-cs"/>
        </a:defRPr>
      </a:lvl3pPr>
      <a:lvl4pPr marL="1166400" indent="-230400" algn="l" defTabSz="914400" rtl="0" eaLnBrk="1" latinLnBrk="0" hangingPunct="1">
        <a:lnSpc>
          <a:spcPct val="100000"/>
        </a:lnSpc>
        <a:spcBef>
          <a:spcPts val="500"/>
        </a:spcBef>
        <a:buFontTx/>
        <a:buBlip>
          <a:blip>
            <a:extLst>
              <a:ext uri="{96DAC541-7B7A-43D3-8B79-37D633B846F1}">
                <asvg:svgBlip xmlns:asvg="http://schemas.microsoft.com/office/drawing/2016/SVG/main" r:embed="rId16"/>
              </a:ext>
            </a:extLst>
          </a:blip>
        </a:buBlip>
        <a:defRPr sz="1800" kern="1200" spc="-50" baseline="0">
          <a:solidFill>
            <a:schemeClr val="tx1"/>
          </a:solidFill>
          <a:latin typeface="+mn-lt"/>
          <a:ea typeface="+mn-ea"/>
          <a:cs typeface="+mn-cs"/>
        </a:defRPr>
      </a:lvl4pPr>
      <a:lvl5pPr marL="1404000" indent="-211138" algn="l" defTabSz="914400" rtl="0" eaLnBrk="1" latinLnBrk="0" hangingPunct="1">
        <a:lnSpc>
          <a:spcPct val="100000"/>
        </a:lnSpc>
        <a:spcBef>
          <a:spcPts val="500"/>
        </a:spcBef>
        <a:buFontTx/>
        <a:buBlip>
          <a:blip>
            <a:extLst>
              <a:ext uri="{96DAC541-7B7A-43D3-8B79-37D633B846F1}">
                <asvg:svgBlip xmlns:asvg="http://schemas.microsoft.com/office/drawing/2016/SVG/main" r:embed="rId16"/>
              </a:ext>
            </a:extLst>
          </a:blip>
        </a:buBlip>
        <a:defRPr sz="16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79">
          <p15:clr>
            <a:srgbClr val="F26B43"/>
          </p15:clr>
        </p15:guide>
        <p15:guide id="3" pos="3840" userDrawn="1">
          <p15:clr>
            <a:srgbClr val="F26B43"/>
          </p15:clr>
        </p15:guide>
        <p15:guide id="4" orient="horz" pos="210" userDrawn="1">
          <p15:clr>
            <a:srgbClr val="F26B43"/>
          </p15:clr>
        </p15:guide>
        <p15:guide id="5" pos="3659" userDrawn="1">
          <p15:clr>
            <a:srgbClr val="F26B43"/>
          </p15:clr>
        </p15:guide>
        <p15:guide id="6" pos="5768" userDrawn="1">
          <p15:clr>
            <a:srgbClr val="F26B43"/>
          </p15:clr>
        </p15:guide>
        <p15:guide id="7" pos="6902" userDrawn="1">
          <p15:clr>
            <a:srgbClr val="F26B43"/>
          </p15:clr>
        </p15:guide>
        <p15:guide id="8" orient="horz" pos="4110" userDrawn="1">
          <p15:clr>
            <a:srgbClr val="F26B43"/>
          </p15:clr>
        </p15:guide>
        <p15:guide id="9" orient="horz" pos="1117"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Ref idx="1001">
        <a:schemeClr val="bg2"/>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DF3C329-F48F-4355-B2C2-DA4EE5F07965}"/>
              </a:ext>
            </a:extLst>
          </p:cNvPr>
          <p:cNvSpPr>
            <a:spLocks noGrp="1"/>
          </p:cNvSpPr>
          <p:nvPr>
            <p:ph type="title"/>
          </p:nvPr>
        </p:nvSpPr>
        <p:spPr bwMode="white">
          <a:xfrm>
            <a:off x="450000" y="532800"/>
            <a:ext cx="10514012" cy="511200"/>
          </a:xfrm>
          <a:prstGeom prst="rect">
            <a:avLst/>
          </a:prstGeom>
        </p:spPr>
        <p:txBody>
          <a:bodyPr vert="horz" lIns="0" tIns="36000" rIns="0" bIns="0" rtlCol="0" anchor="t">
            <a:noAutofit/>
          </a:bodyPr>
          <a:lstStyle/>
          <a:p>
            <a:r>
              <a:rPr lang="sv-SE"/>
              <a:t>Sidrubrik</a:t>
            </a:r>
            <a:endParaRPr lang="en-SE"/>
          </a:p>
        </p:txBody>
      </p:sp>
      <p:sp>
        <p:nvSpPr>
          <p:cNvPr id="3" name="Platshållare för text 2">
            <a:extLst>
              <a:ext uri="{FF2B5EF4-FFF2-40B4-BE49-F238E27FC236}">
                <a16:creationId xmlns:a16="http://schemas.microsoft.com/office/drawing/2014/main" id="{4598E382-D3EA-41F5-153A-1E278410535F}"/>
              </a:ext>
            </a:extLst>
          </p:cNvPr>
          <p:cNvSpPr>
            <a:spLocks noGrp="1"/>
          </p:cNvSpPr>
          <p:nvPr>
            <p:ph type="body" idx="1"/>
          </p:nvPr>
        </p:nvSpPr>
        <p:spPr bwMode="white">
          <a:xfrm>
            <a:off x="442913" y="1206500"/>
            <a:ext cx="10514012" cy="4351338"/>
          </a:xfrm>
          <a:prstGeom prst="rect">
            <a:avLst/>
          </a:prstGeom>
        </p:spPr>
        <p:txBody>
          <a:bodyPr vert="horz" lIns="0" tIns="45720" rIns="91440" bIns="45720" rtlCol="0">
            <a:noAutofit/>
          </a:bodyPr>
          <a:lstStyle/>
          <a:p>
            <a:pPr lvl="0"/>
            <a:r>
              <a:rPr lang="sv-SE" noProof="0"/>
              <a:t>Nivå ett</a:t>
            </a:r>
          </a:p>
          <a:p>
            <a:pPr lvl="1"/>
            <a:r>
              <a:rPr lang="sv-SE" noProof="0"/>
              <a:t>Nivå 2</a:t>
            </a:r>
          </a:p>
          <a:p>
            <a:pPr lvl="2"/>
            <a:r>
              <a:rPr lang="sv-SE" noProof="0"/>
              <a:t>Nivå 3</a:t>
            </a:r>
          </a:p>
          <a:p>
            <a:pPr lvl="3"/>
            <a:r>
              <a:rPr lang="sv-SE" noProof="0"/>
              <a:t>Nivå 4</a:t>
            </a:r>
          </a:p>
          <a:p>
            <a:pPr lvl="4"/>
            <a:r>
              <a:rPr lang="sv-SE" noProof="0"/>
              <a:t>Nivå 5</a:t>
            </a:r>
          </a:p>
        </p:txBody>
      </p:sp>
      <p:pic>
        <p:nvPicPr>
          <p:cNvPr id="10" name="Logotyp 4" descr="Logotyp för Finansförbundet">
            <a:extLst>
              <a:ext uri="{FF2B5EF4-FFF2-40B4-BE49-F238E27FC236}">
                <a16:creationId xmlns:a16="http://schemas.microsoft.com/office/drawing/2014/main" id="{F010A2BA-1B00-DD48-E2FD-62C311038152}"/>
              </a:ext>
            </a:extLst>
          </p:cNvPr>
          <p:cNvPicPr>
            <a:picLocks noChangeAspect="1"/>
          </p:cNvPicPr>
          <p:nvPr userDrawn="1"/>
        </p:nvPicPr>
        <p:blipFill>
          <a:blip r:embed="rId5"/>
          <a:srcRect/>
          <a:stretch/>
        </p:blipFill>
        <p:spPr bwMode="white">
          <a:xfrm>
            <a:off x="442914" y="6277535"/>
            <a:ext cx="986622" cy="253047"/>
          </a:xfrm>
          <a:prstGeom prst="rect">
            <a:avLst/>
          </a:prstGeom>
        </p:spPr>
      </p:pic>
      <p:sp>
        <p:nvSpPr>
          <p:cNvPr id="7" name="Platshållare för sidfot 5">
            <a:extLst>
              <a:ext uri="{FF2B5EF4-FFF2-40B4-BE49-F238E27FC236}">
                <a16:creationId xmlns:a16="http://schemas.microsoft.com/office/drawing/2014/main" id="{D4D2B1A9-3F94-E666-A2C4-5C3BAAEC5AD1}"/>
              </a:ext>
            </a:extLst>
          </p:cNvPr>
          <p:cNvSpPr>
            <a:spLocks noGrp="1"/>
          </p:cNvSpPr>
          <p:nvPr>
            <p:ph type="ftr" sz="quarter" idx="3"/>
          </p:nvPr>
        </p:nvSpPr>
        <p:spPr bwMode="white">
          <a:xfrm>
            <a:off x="1692653" y="6251420"/>
            <a:ext cx="4114800" cy="365125"/>
          </a:xfrm>
          <a:prstGeom prst="rect">
            <a:avLst/>
          </a:prstGeom>
        </p:spPr>
        <p:txBody>
          <a:bodyPr vert="horz" lIns="91440" tIns="0" rIns="0" bIns="64800" rtlCol="0" anchor="b" anchorCtr="0"/>
          <a:lstStyle>
            <a:lvl1pPr algn="l">
              <a:defRPr sz="1400" spc="-20" baseline="0">
                <a:solidFill>
                  <a:schemeClr val="tx1"/>
                </a:solidFill>
              </a:defRPr>
            </a:lvl1pPr>
          </a:lstStyle>
          <a:p>
            <a:endParaRPr lang="sv-SE"/>
          </a:p>
        </p:txBody>
      </p:sp>
      <p:sp>
        <p:nvSpPr>
          <p:cNvPr id="6" name="Platshållare för datum 6">
            <a:extLst>
              <a:ext uri="{FF2B5EF4-FFF2-40B4-BE49-F238E27FC236}">
                <a16:creationId xmlns:a16="http://schemas.microsoft.com/office/drawing/2014/main" id="{BB425EE9-FD4B-9A8E-A1A9-ECA9BFEB5558}"/>
              </a:ext>
            </a:extLst>
          </p:cNvPr>
          <p:cNvSpPr>
            <a:spLocks noGrp="1"/>
          </p:cNvSpPr>
          <p:nvPr>
            <p:ph type="dt" sz="half" idx="2"/>
          </p:nvPr>
        </p:nvSpPr>
        <p:spPr bwMode="white">
          <a:xfrm>
            <a:off x="9593704" y="6251420"/>
            <a:ext cx="1678899" cy="365125"/>
          </a:xfrm>
          <a:prstGeom prst="rect">
            <a:avLst/>
          </a:prstGeom>
        </p:spPr>
        <p:txBody>
          <a:bodyPr vert="horz" lIns="0" tIns="0" rIns="0" bIns="0" rtlCol="0" anchor="ctr" anchorCtr="0"/>
          <a:lstStyle>
            <a:lvl1pPr algn="ctr">
              <a:defRPr sz="1400" spc="-20" baseline="0">
                <a:solidFill>
                  <a:schemeClr val="tx1"/>
                </a:solidFill>
              </a:defRPr>
            </a:lvl1pPr>
          </a:lstStyle>
          <a:p>
            <a:fld id="{F0416F73-B4A7-4F9C-A71E-65656908E7F9}" type="datetime1">
              <a:rPr lang="sv-SE" smtClean="0"/>
              <a:pPr/>
              <a:t>2026-05-20</a:t>
            </a:fld>
            <a:endParaRPr lang="sv-SE"/>
          </a:p>
        </p:txBody>
      </p:sp>
      <p:sp>
        <p:nvSpPr>
          <p:cNvPr id="8" name="Platshållare för bildnummer 7">
            <a:extLst>
              <a:ext uri="{FF2B5EF4-FFF2-40B4-BE49-F238E27FC236}">
                <a16:creationId xmlns:a16="http://schemas.microsoft.com/office/drawing/2014/main" id="{629A4C3E-9936-5080-306A-E6BB6829236A}"/>
              </a:ext>
            </a:extLst>
          </p:cNvPr>
          <p:cNvSpPr>
            <a:spLocks noGrp="1"/>
          </p:cNvSpPr>
          <p:nvPr>
            <p:ph type="sldNum" sz="quarter" idx="4"/>
          </p:nvPr>
        </p:nvSpPr>
        <p:spPr bwMode="white">
          <a:xfrm>
            <a:off x="11384381" y="6145967"/>
            <a:ext cx="551969" cy="524655"/>
          </a:xfrm>
          <a:prstGeom prst="rect">
            <a:avLst/>
          </a:prstGeom>
        </p:spPr>
        <p:txBody>
          <a:bodyPr vert="horz" lIns="0" tIns="0" rIns="0" bIns="0" rtlCol="0" anchor="ctr" anchorCtr="0"/>
          <a:lstStyle>
            <a:lvl1pPr algn="ctr">
              <a:defRPr sz="1400" spc="-20" baseline="0">
                <a:solidFill>
                  <a:schemeClr val="tx1"/>
                </a:solidFill>
              </a:defRPr>
            </a:lvl1pPr>
          </a:lstStyle>
          <a:p>
            <a:fld id="{ED456FA2-E6D1-4499-8E2B-910EC08F8AD2}" type="slidenum">
              <a:rPr lang="sv-SE" smtClean="0"/>
              <a:pPr/>
              <a:t>‹#›</a:t>
            </a:fld>
            <a:endParaRPr lang="sv-SE"/>
          </a:p>
        </p:txBody>
      </p:sp>
    </p:spTree>
    <p:extLst>
      <p:ext uri="{BB962C8B-B14F-4D97-AF65-F5344CB8AC3E}">
        <p14:creationId xmlns:p14="http://schemas.microsoft.com/office/powerpoint/2010/main" val="1065266362"/>
      </p:ext>
    </p:extLst>
  </p:cSld>
  <p:clrMap bg1="dk1" tx1="lt1" bg2="dk2" tx2="lt2" accent1="accent1" accent2="accent2" accent3="accent3" accent4="accent4" accent5="accent5" accent6="accent6" hlink="hlink" folHlink="folHlink"/>
  <p:sldLayoutIdLst>
    <p:sldLayoutId id="2147483800" r:id="rId1"/>
    <p:sldLayoutId id="2147483803" r:id="rId2"/>
    <p:sldLayoutId id="2147483805" r:id="rId3"/>
  </p:sldLayoutIdLst>
  <p:hf sldNum="0" hdr="0" ftr="0" dt="0"/>
  <p:txStyles>
    <p:titleStyle>
      <a:lvl1pPr algn="l" defTabSz="914400" rtl="0" eaLnBrk="1" latinLnBrk="0" hangingPunct="1">
        <a:lnSpc>
          <a:spcPct val="90000"/>
        </a:lnSpc>
        <a:spcBef>
          <a:spcPct val="0"/>
        </a:spcBef>
        <a:buNone/>
        <a:defRPr sz="3200" kern="1200" spc="-70" baseline="0">
          <a:solidFill>
            <a:schemeClr val="tx1"/>
          </a:solidFill>
          <a:latin typeface="+mj-lt"/>
          <a:ea typeface="+mj-ea"/>
          <a:cs typeface="Arial" panose="020B0604020202020204" pitchFamily="34" charset="0"/>
        </a:defRPr>
      </a:lvl1pPr>
    </p:titleStyle>
    <p:bodyStyle>
      <a:lvl1pPr marL="284400" indent="-284400" algn="l" defTabSz="914400" rtl="0" eaLnBrk="1" latinLnBrk="0" hangingPunct="1">
        <a:lnSpc>
          <a:spcPct val="100000"/>
        </a:lnSpc>
        <a:spcBef>
          <a:spcPts val="1200"/>
        </a:spcBef>
        <a:spcAft>
          <a:spcPts val="0"/>
        </a:spcAft>
        <a:buFontTx/>
        <a:buBlip>
          <a:blip>
            <a:extLst>
              <a:ext uri="{96DAC541-7B7A-43D3-8B79-37D633B846F1}">
                <asvg:svgBlip xmlns:asvg="http://schemas.microsoft.com/office/drawing/2016/SVG/main" r:embed="rId6"/>
              </a:ext>
            </a:extLst>
          </a:blip>
        </a:buBlip>
        <a:defRPr sz="2400" kern="1200" spc="-50" baseline="0">
          <a:solidFill>
            <a:schemeClr val="tx1"/>
          </a:solidFill>
          <a:latin typeface="+mn-lt"/>
          <a:ea typeface="+mn-ea"/>
          <a:cs typeface="Arial" panose="020B0604020202020204" pitchFamily="34" charset="0"/>
        </a:defRPr>
      </a:lvl1pPr>
      <a:lvl2pPr marL="601200" indent="-266400" algn="l" defTabSz="914400" rtl="0" eaLnBrk="1" latinLnBrk="0" hangingPunct="1">
        <a:lnSpc>
          <a:spcPct val="100000"/>
        </a:lnSpc>
        <a:spcBef>
          <a:spcPts val="500"/>
        </a:spcBef>
        <a:buFontTx/>
        <a:buBlip>
          <a:blip>
            <a:extLst>
              <a:ext uri="{96DAC541-7B7A-43D3-8B79-37D633B846F1}">
                <asvg:svgBlip xmlns:asvg="http://schemas.microsoft.com/office/drawing/2016/SVG/main" r:embed="rId6"/>
              </a:ext>
            </a:extLst>
          </a:blip>
        </a:buBlip>
        <a:defRPr sz="2200" kern="1200" spc="-50" baseline="0">
          <a:solidFill>
            <a:schemeClr val="tx1"/>
          </a:solidFill>
          <a:latin typeface="+mn-lt"/>
          <a:ea typeface="+mn-ea"/>
          <a:cs typeface="+mn-cs"/>
        </a:defRPr>
      </a:lvl2pPr>
      <a:lvl3pPr marL="900000" indent="-248400" algn="l" defTabSz="914400" rtl="0" eaLnBrk="1" latinLnBrk="0" hangingPunct="1">
        <a:lnSpc>
          <a:spcPct val="100000"/>
        </a:lnSpc>
        <a:spcBef>
          <a:spcPts val="500"/>
        </a:spcBef>
        <a:buFontTx/>
        <a:buBlip>
          <a:blip>
            <a:extLst>
              <a:ext uri="{96DAC541-7B7A-43D3-8B79-37D633B846F1}">
                <asvg:svgBlip xmlns:asvg="http://schemas.microsoft.com/office/drawing/2016/SVG/main" r:embed="rId6"/>
              </a:ext>
            </a:extLst>
          </a:blip>
        </a:buBlip>
        <a:defRPr sz="2000" kern="1200" spc="-50" baseline="0">
          <a:solidFill>
            <a:schemeClr val="tx1"/>
          </a:solidFill>
          <a:latin typeface="+mn-lt"/>
          <a:ea typeface="+mn-ea"/>
          <a:cs typeface="+mn-cs"/>
        </a:defRPr>
      </a:lvl3pPr>
      <a:lvl4pPr marL="1166400" indent="-230400" algn="l" defTabSz="914400" rtl="0" eaLnBrk="1" latinLnBrk="0" hangingPunct="1">
        <a:lnSpc>
          <a:spcPct val="100000"/>
        </a:lnSpc>
        <a:spcBef>
          <a:spcPts val="500"/>
        </a:spcBef>
        <a:buFontTx/>
        <a:buBlip>
          <a:blip>
            <a:extLst>
              <a:ext uri="{96DAC541-7B7A-43D3-8B79-37D633B846F1}">
                <asvg:svgBlip xmlns:asvg="http://schemas.microsoft.com/office/drawing/2016/SVG/main" r:embed="rId6"/>
              </a:ext>
            </a:extLst>
          </a:blip>
        </a:buBlip>
        <a:defRPr sz="1800" kern="1200" spc="-50" baseline="0">
          <a:solidFill>
            <a:schemeClr val="tx1"/>
          </a:solidFill>
          <a:latin typeface="+mn-lt"/>
          <a:ea typeface="+mn-ea"/>
          <a:cs typeface="+mn-cs"/>
        </a:defRPr>
      </a:lvl4pPr>
      <a:lvl5pPr marL="1404000" indent="-211138" algn="l" defTabSz="914400" rtl="0" eaLnBrk="1" latinLnBrk="0" hangingPunct="1">
        <a:lnSpc>
          <a:spcPct val="100000"/>
        </a:lnSpc>
        <a:spcBef>
          <a:spcPts val="500"/>
        </a:spcBef>
        <a:buFontTx/>
        <a:buBlip>
          <a:blip>
            <a:extLst>
              <a:ext uri="{96DAC541-7B7A-43D3-8B79-37D633B846F1}">
                <asvg:svgBlip xmlns:asvg="http://schemas.microsoft.com/office/drawing/2016/SVG/main" r:embed="rId6"/>
              </a:ext>
            </a:extLst>
          </a:blip>
        </a:buBlip>
        <a:defRPr sz="16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79">
          <p15:clr>
            <a:srgbClr val="F26B43"/>
          </p15:clr>
        </p15:guide>
        <p15:guide id="3" pos="3840" userDrawn="1">
          <p15:clr>
            <a:srgbClr val="F26B43"/>
          </p15:clr>
        </p15:guide>
        <p15:guide id="4" orient="horz" pos="210" userDrawn="1">
          <p15:clr>
            <a:srgbClr val="F26B43"/>
          </p15:clr>
        </p15:guide>
        <p15:guide id="5" pos="3659" userDrawn="1">
          <p15:clr>
            <a:srgbClr val="F26B43"/>
          </p15:clr>
        </p15:guide>
        <p15:guide id="6" pos="5768" userDrawn="1">
          <p15:clr>
            <a:srgbClr val="F26B43"/>
          </p15:clr>
        </p15:guide>
        <p15:guide id="7" pos="6902" userDrawn="1">
          <p15:clr>
            <a:srgbClr val="F26B43"/>
          </p15:clr>
        </p15:guide>
        <p15:guide id="8" orient="horz" pos="4110" userDrawn="1">
          <p15:clr>
            <a:srgbClr val="F26B43"/>
          </p15:clr>
        </p15:guide>
        <p15:guide id="9" orient="horz" pos="1117"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DF3C329-F48F-4355-B2C2-DA4EE5F07965}"/>
              </a:ext>
            </a:extLst>
          </p:cNvPr>
          <p:cNvSpPr>
            <a:spLocks noGrp="1"/>
          </p:cNvSpPr>
          <p:nvPr>
            <p:ph type="title"/>
          </p:nvPr>
        </p:nvSpPr>
        <p:spPr>
          <a:xfrm>
            <a:off x="455612" y="-339591"/>
            <a:ext cx="11736387" cy="318052"/>
          </a:xfrm>
          <a:prstGeom prst="rect">
            <a:avLst/>
          </a:prstGeom>
        </p:spPr>
        <p:txBody>
          <a:bodyPr vert="horz" lIns="0" tIns="0" rIns="0" bIns="0" rtlCol="0" anchor="t">
            <a:normAutofit/>
          </a:bodyPr>
          <a:lstStyle/>
          <a:p>
            <a:r>
              <a:rPr lang="sv-SE"/>
              <a:t>Ange rubrik, exempelvis ”Endast logotyp” för läsning av skärmläsare (syns inte vid presentation)</a:t>
            </a:r>
            <a:endParaRPr lang="sv-SE" noProof="0"/>
          </a:p>
        </p:txBody>
      </p:sp>
    </p:spTree>
    <p:extLst>
      <p:ext uri="{BB962C8B-B14F-4D97-AF65-F5344CB8AC3E}">
        <p14:creationId xmlns:p14="http://schemas.microsoft.com/office/powerpoint/2010/main" val="4156593932"/>
      </p:ext>
    </p:extLst>
  </p:cSld>
  <p:clrMap bg1="dk1" tx1="lt1" bg2="dk2" tx2="lt2" accent1="accent1" accent2="accent2" accent3="accent3" accent4="accent4" accent5="accent5" accent6="accent6" hlink="hlink" folHlink="folHlink"/>
  <p:sldLayoutIdLst>
    <p:sldLayoutId id="2147483728" r:id="rId1"/>
    <p:sldLayoutId id="2147483729" r:id="rId2"/>
    <p:sldLayoutId id="2147483730" r:id="rId3"/>
  </p:sldLayoutIdLst>
  <p:hf sldNum="0" hdr="0" ftr="0" dt="0"/>
  <p:txStyles>
    <p:titleStyle>
      <a:lvl1pPr algn="l" defTabSz="914400" rtl="0" eaLnBrk="1" latinLnBrk="0" hangingPunct="1">
        <a:lnSpc>
          <a:spcPct val="90000"/>
        </a:lnSpc>
        <a:spcBef>
          <a:spcPct val="0"/>
        </a:spcBef>
        <a:buNone/>
        <a:defRPr sz="2000" kern="1200">
          <a:solidFill>
            <a:schemeClr val="bg1"/>
          </a:solidFill>
          <a:latin typeface="+mj-lt"/>
          <a:ea typeface="+mj-ea"/>
          <a:cs typeface="Arial" panose="020B0604020202020204" pitchFamily="34" charset="0"/>
        </a:defRPr>
      </a:lvl1pPr>
    </p:titleStyle>
    <p:bodyStyle>
      <a:lvl1pPr marL="0" indent="0" algn="l" defTabSz="914400" rtl="0" eaLnBrk="1" latinLnBrk="0" hangingPunct="1">
        <a:lnSpc>
          <a:spcPts val="3000"/>
        </a:lnSpc>
        <a:spcBef>
          <a:spcPts val="0"/>
        </a:spcBef>
        <a:spcAft>
          <a:spcPts val="1200"/>
        </a:spcAft>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79">
          <p15:clr>
            <a:srgbClr val="F26B43"/>
          </p15:clr>
        </p15:guide>
        <p15:guide id="3" pos="3840" userDrawn="1">
          <p15:clr>
            <a:srgbClr val="F26B43"/>
          </p15:clr>
        </p15:guide>
        <p15:guide id="4" orient="horz" pos="18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7E53BA4-1780-FBBD-EC9E-C5992A33A753}"/>
              </a:ext>
            </a:extLst>
          </p:cNvPr>
          <p:cNvSpPr>
            <a:spLocks noGrp="1"/>
          </p:cNvSpPr>
          <p:nvPr>
            <p:ph type="title"/>
          </p:nvPr>
        </p:nvSpPr>
        <p:spPr/>
        <p:txBody>
          <a:bodyPr/>
          <a:lstStyle/>
          <a:p>
            <a:r>
              <a:rPr lang="sv-SE" dirty="0">
                <a:cs typeface="Arial"/>
              </a:rPr>
              <a:t>Om tematräffar</a:t>
            </a:r>
          </a:p>
        </p:txBody>
      </p:sp>
      <p:sp>
        <p:nvSpPr>
          <p:cNvPr id="3" name="Underrubrik 2">
            <a:extLst>
              <a:ext uri="{FF2B5EF4-FFF2-40B4-BE49-F238E27FC236}">
                <a16:creationId xmlns:a16="http://schemas.microsoft.com/office/drawing/2014/main" id="{E9EAFDD6-139A-2CED-E955-417882B2D362}"/>
              </a:ext>
            </a:extLst>
          </p:cNvPr>
          <p:cNvSpPr>
            <a:spLocks noGrp="1"/>
          </p:cNvSpPr>
          <p:nvPr>
            <p:ph type="subTitle" idx="1"/>
          </p:nvPr>
        </p:nvSpPr>
        <p:spPr/>
        <p:txBody>
          <a:bodyPr vert="horz" lIns="0" tIns="36000" rIns="0" bIns="0" rtlCol="0" anchor="t">
            <a:noAutofit/>
          </a:bodyPr>
          <a:lstStyle/>
          <a:p>
            <a:r>
              <a:rPr lang="sv-SE" dirty="0">
                <a:cs typeface="Arial"/>
              </a:rPr>
              <a:t>Ramar och mallbilder</a:t>
            </a:r>
          </a:p>
        </p:txBody>
      </p:sp>
      <p:sp>
        <p:nvSpPr>
          <p:cNvPr id="4" name="Platshållare för innehåll 3">
            <a:extLst>
              <a:ext uri="{FF2B5EF4-FFF2-40B4-BE49-F238E27FC236}">
                <a16:creationId xmlns:a16="http://schemas.microsoft.com/office/drawing/2014/main" id="{2F88187A-942A-1BF4-3A70-73D5F32B5206}"/>
              </a:ext>
            </a:extLst>
          </p:cNvPr>
          <p:cNvSpPr>
            <a:spLocks noGrp="1"/>
          </p:cNvSpPr>
          <p:nvPr>
            <p:ph sz="quarter" idx="18"/>
          </p:nvPr>
        </p:nvSpPr>
        <p:spPr/>
        <p:txBody>
          <a:bodyPr vert="horz" lIns="0" tIns="45720" rIns="91440" bIns="45720" rtlCol="0" anchor="t">
            <a:noAutofit/>
          </a:bodyPr>
          <a:lstStyle/>
          <a:p>
            <a:pPr marL="283845" indent="-283845"/>
            <a:r>
              <a:rPr lang="sv-SE" sz="2000">
                <a:cs typeface="Arial"/>
              </a:rPr>
              <a:t>Form: Korta och lättillgängliga informationsmöten i aktuella ämnen via Teams. </a:t>
            </a:r>
          </a:p>
          <a:p>
            <a:pPr marL="600710" lvl="1" indent="-266065"/>
            <a:r>
              <a:rPr lang="sv-SE" sz="1800"/>
              <a:t>12.00-12.45  </a:t>
            </a:r>
            <a:endParaRPr lang="sv-SE" sz="1800">
              <a:cs typeface="Arial"/>
            </a:endParaRPr>
          </a:p>
          <a:p>
            <a:pPr marL="600710" lvl="1" indent="-266065"/>
            <a:r>
              <a:rPr lang="sv-SE" sz="1800" dirty="0"/>
              <a:t>30 minuter + 15 min </a:t>
            </a:r>
            <a:r>
              <a:rPr lang="sv-SE" sz="1800" dirty="0" err="1"/>
              <a:t>efterhäng</a:t>
            </a:r>
            <a:endParaRPr lang="sv-SE" sz="1800" dirty="0">
              <a:cs typeface="Arial"/>
            </a:endParaRPr>
          </a:p>
          <a:p>
            <a:pPr marL="600710" lvl="1" indent="-266065"/>
            <a:r>
              <a:rPr lang="sv-SE" sz="1800"/>
              <a:t>Ingen föranmälan</a:t>
            </a:r>
            <a:endParaRPr lang="sv-SE" sz="1800">
              <a:cs typeface="Arial"/>
            </a:endParaRPr>
          </a:p>
          <a:p>
            <a:pPr marL="283845" indent="-283845"/>
            <a:r>
              <a:rPr lang="sv-SE" sz="2000">
                <a:cs typeface="Arial"/>
              </a:rPr>
              <a:t>Syfte: snabbt och med låg insats (för både kansliet och deltagarna) nå ut till många med relevant information.</a:t>
            </a:r>
          </a:p>
          <a:p>
            <a:pPr marL="283845" indent="-283845"/>
            <a:r>
              <a:rPr lang="sv-SE" sz="2000">
                <a:cs typeface="Arial"/>
              </a:rPr>
              <a:t>Målgrupp: Alltid förtroendevalda. Exakt vilka varierar beroende på tema. </a:t>
            </a:r>
          </a:p>
          <a:p>
            <a:pPr marL="283845" indent="-283845"/>
            <a:r>
              <a:rPr lang="sv-SE" sz="2000" dirty="0">
                <a:cs typeface="Arial"/>
              </a:rPr>
              <a:t>Marknadsföring: Direktutskick till målgrupp. Information och länkar finns på webben.</a:t>
            </a:r>
          </a:p>
          <a:p>
            <a:pPr marL="283845" indent="-283845"/>
            <a:r>
              <a:rPr lang="sv-SE" sz="2000" dirty="0">
                <a:cs typeface="Arial"/>
              </a:rPr>
              <a:t>Målsättning: Att genomföra 5 tematräffar våren 2026.</a:t>
            </a:r>
          </a:p>
          <a:p>
            <a:pPr marL="283845" indent="-283845"/>
            <a:r>
              <a:rPr lang="sv-SE" sz="2000" dirty="0">
                <a:cs typeface="Arial"/>
              </a:rPr>
              <a:t>Uppföljning: antal genomförda träffar samt antal deltagare/träff.</a:t>
            </a:r>
          </a:p>
          <a:p>
            <a:pPr marL="283845" indent="-283845"/>
            <a:endParaRPr lang="sv-SE"/>
          </a:p>
        </p:txBody>
      </p:sp>
    </p:spTree>
    <p:extLst>
      <p:ext uri="{BB962C8B-B14F-4D97-AF65-F5344CB8AC3E}">
        <p14:creationId xmlns:p14="http://schemas.microsoft.com/office/powerpoint/2010/main" val="4177443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1BA006-3BCD-DE75-0ACC-F0F1FAB1AFE9}"/>
              </a:ext>
            </a:extLst>
          </p:cNvPr>
          <p:cNvSpPr>
            <a:spLocks noGrp="1"/>
          </p:cNvSpPr>
          <p:nvPr>
            <p:ph type="title"/>
          </p:nvPr>
        </p:nvSpPr>
        <p:spPr>
          <a:xfrm>
            <a:off x="449999" y="532800"/>
            <a:ext cx="10506657" cy="511200"/>
          </a:xfrm>
        </p:spPr>
        <p:txBody>
          <a:bodyPr anchor="t">
            <a:normAutofit/>
          </a:bodyPr>
          <a:lstStyle/>
          <a:p>
            <a:r>
              <a:rPr lang="sv-SE" dirty="0"/>
              <a:t>Vad är då medlemsdialog?</a:t>
            </a:r>
          </a:p>
        </p:txBody>
      </p:sp>
      <p:sp>
        <p:nvSpPr>
          <p:cNvPr id="11" name="Subtitle 2">
            <a:extLst>
              <a:ext uri="{FF2B5EF4-FFF2-40B4-BE49-F238E27FC236}">
                <a16:creationId xmlns:a16="http://schemas.microsoft.com/office/drawing/2014/main" id="{73770FBB-21BA-1550-6832-FB4521E67E21}"/>
              </a:ext>
            </a:extLst>
          </p:cNvPr>
          <p:cNvSpPr>
            <a:spLocks noGrp="1"/>
          </p:cNvSpPr>
          <p:nvPr>
            <p:ph type="subTitle" idx="20"/>
          </p:nvPr>
        </p:nvSpPr>
        <p:spPr>
          <a:xfrm>
            <a:off x="449538" y="1042720"/>
            <a:ext cx="10507387" cy="566687"/>
          </a:xfrm>
        </p:spPr>
        <p:txBody>
          <a:bodyPr/>
          <a:lstStyle/>
          <a:p>
            <a:endParaRPr lang="en-US"/>
          </a:p>
        </p:txBody>
      </p:sp>
      <p:sp>
        <p:nvSpPr>
          <p:cNvPr id="4" name="Platshållare för innehåll 3">
            <a:extLst>
              <a:ext uri="{FF2B5EF4-FFF2-40B4-BE49-F238E27FC236}">
                <a16:creationId xmlns:a16="http://schemas.microsoft.com/office/drawing/2014/main" id="{9EA4BC8F-B32A-FFF4-D3EA-B93B6EAF0E40}"/>
              </a:ext>
            </a:extLst>
          </p:cNvPr>
          <p:cNvSpPr>
            <a:spLocks noGrp="1"/>
          </p:cNvSpPr>
          <p:nvPr>
            <p:ph sz="quarter" idx="23"/>
          </p:nvPr>
        </p:nvSpPr>
        <p:spPr>
          <a:xfrm>
            <a:off x="449538" y="1773238"/>
            <a:ext cx="5357915" cy="4015423"/>
          </a:xfrm>
        </p:spPr>
        <p:txBody>
          <a:bodyPr>
            <a:normAutofit/>
          </a:bodyPr>
          <a:lstStyle/>
          <a:p>
            <a:pPr marL="334800" lvl="1" indent="0">
              <a:lnSpc>
                <a:spcPct val="90000"/>
              </a:lnSpc>
              <a:buNone/>
            </a:pPr>
            <a:endParaRPr lang="sv-SE" sz="1500" dirty="0"/>
          </a:p>
          <a:p>
            <a:pPr lvl="1">
              <a:lnSpc>
                <a:spcPct val="90000"/>
              </a:lnSpc>
            </a:pPr>
            <a:r>
              <a:rPr lang="sv-SE" sz="1800" dirty="0"/>
              <a:t>Ett arbetssätt där klubben har pågående och levande samtal med medlemmar om vad som är viktigt för er på er arbetsplats – och hur det fackliga arbetet bidrar till att utveckla er arbetsplats och era villkor. </a:t>
            </a:r>
          </a:p>
          <a:p>
            <a:pPr lvl="1">
              <a:lnSpc>
                <a:spcPct val="90000"/>
              </a:lnSpc>
            </a:pPr>
            <a:endParaRPr lang="sv-SE" sz="1800" dirty="0"/>
          </a:p>
          <a:p>
            <a:pPr lvl="1">
              <a:lnSpc>
                <a:spcPct val="90000"/>
              </a:lnSpc>
            </a:pPr>
            <a:r>
              <a:rPr lang="sv-SE" sz="1800" dirty="0"/>
              <a:t>Varför?</a:t>
            </a:r>
          </a:p>
          <a:p>
            <a:pPr lvl="2">
              <a:lnSpc>
                <a:spcPct val="90000"/>
              </a:lnSpc>
            </a:pPr>
            <a:r>
              <a:rPr lang="sv-SE" sz="1800" dirty="0"/>
              <a:t>att stärka klubbstyrelsen förankring och bli en mer relevant motpart</a:t>
            </a:r>
          </a:p>
          <a:p>
            <a:pPr lvl="2">
              <a:lnSpc>
                <a:spcPct val="90000"/>
              </a:lnSpc>
            </a:pPr>
            <a:r>
              <a:rPr lang="sv-SE" sz="1800" dirty="0"/>
              <a:t>att utbilda och informera medlemmarna i frågor som är angelägna för dem</a:t>
            </a:r>
          </a:p>
          <a:p>
            <a:pPr lvl="2">
              <a:lnSpc>
                <a:spcPct val="90000"/>
              </a:lnSpc>
            </a:pPr>
            <a:r>
              <a:rPr lang="sv-SE" sz="1800" dirty="0"/>
              <a:t>att få fler att ta på sig fackligt uppdrag</a:t>
            </a:r>
          </a:p>
          <a:p>
            <a:pPr lvl="2">
              <a:lnSpc>
                <a:spcPct val="90000"/>
              </a:lnSpc>
            </a:pPr>
            <a:r>
              <a:rPr lang="sv-SE" sz="1800" dirty="0"/>
              <a:t>synas och värva medlemmar</a:t>
            </a:r>
          </a:p>
          <a:p>
            <a:pPr marL="334800" lvl="1" indent="0">
              <a:lnSpc>
                <a:spcPct val="90000"/>
              </a:lnSpc>
              <a:buNone/>
            </a:pPr>
            <a:endParaRPr lang="sv-SE" sz="1800" dirty="0"/>
          </a:p>
          <a:p>
            <a:pPr marL="334800" lvl="1" indent="0">
              <a:lnSpc>
                <a:spcPct val="90000"/>
              </a:lnSpc>
              <a:buNone/>
            </a:pPr>
            <a:endParaRPr lang="sv-SE" sz="1500" dirty="0"/>
          </a:p>
        </p:txBody>
      </p:sp>
      <p:pic>
        <p:nvPicPr>
          <p:cNvPr id="6" name="Bildobjekt 5" descr="Tomma pratbubblor">
            <a:extLst>
              <a:ext uri="{FF2B5EF4-FFF2-40B4-BE49-F238E27FC236}">
                <a16:creationId xmlns:a16="http://schemas.microsoft.com/office/drawing/2014/main" id="{D0D1AB12-F591-E2D4-50A7-DC63A7A23B84}"/>
              </a:ext>
            </a:extLst>
          </p:cNvPr>
          <p:cNvPicPr>
            <a:picLocks noChangeAspect="1"/>
          </p:cNvPicPr>
          <p:nvPr/>
        </p:nvPicPr>
        <p:blipFill>
          <a:blip r:embed="rId3"/>
          <a:stretch>
            <a:fillRect/>
          </a:stretch>
        </p:blipFill>
        <p:spPr>
          <a:xfrm>
            <a:off x="6097209" y="1992744"/>
            <a:ext cx="5357915" cy="3576408"/>
          </a:xfrm>
          <a:prstGeom prst="rect">
            <a:avLst/>
          </a:prstGeom>
          <a:noFill/>
        </p:spPr>
      </p:pic>
    </p:spTree>
    <p:extLst>
      <p:ext uri="{BB962C8B-B14F-4D97-AF65-F5344CB8AC3E}">
        <p14:creationId xmlns:p14="http://schemas.microsoft.com/office/powerpoint/2010/main" val="50358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BB47A3-D068-998E-93CA-FDD918058768}"/>
              </a:ext>
            </a:extLst>
          </p:cNvPr>
          <p:cNvSpPr>
            <a:spLocks noGrp="1"/>
          </p:cNvSpPr>
          <p:nvPr>
            <p:ph type="title"/>
          </p:nvPr>
        </p:nvSpPr>
        <p:spPr>
          <a:xfrm>
            <a:off x="449999" y="532800"/>
            <a:ext cx="10506657" cy="511200"/>
          </a:xfrm>
        </p:spPr>
        <p:txBody>
          <a:bodyPr anchor="t">
            <a:normAutofit/>
          </a:bodyPr>
          <a:lstStyle/>
          <a:p>
            <a:r>
              <a:rPr lang="sv-SE" dirty="0"/>
              <a:t>Hur gör man då?</a:t>
            </a:r>
          </a:p>
        </p:txBody>
      </p:sp>
      <p:sp>
        <p:nvSpPr>
          <p:cNvPr id="3" name="Underrubrik 2">
            <a:extLst>
              <a:ext uri="{FF2B5EF4-FFF2-40B4-BE49-F238E27FC236}">
                <a16:creationId xmlns:a16="http://schemas.microsoft.com/office/drawing/2014/main" id="{15125664-93BB-4394-743C-79459EBD9800}"/>
              </a:ext>
            </a:extLst>
          </p:cNvPr>
          <p:cNvSpPr>
            <a:spLocks noGrp="1"/>
          </p:cNvSpPr>
          <p:nvPr>
            <p:ph type="subTitle" idx="20"/>
          </p:nvPr>
        </p:nvSpPr>
        <p:spPr>
          <a:xfrm>
            <a:off x="449538" y="1042720"/>
            <a:ext cx="10507387" cy="566687"/>
          </a:xfrm>
        </p:spPr>
        <p:txBody>
          <a:bodyPr>
            <a:normAutofit/>
          </a:bodyPr>
          <a:lstStyle/>
          <a:p>
            <a:r>
              <a:rPr lang="sv-SE" dirty="0"/>
              <a:t> </a:t>
            </a:r>
          </a:p>
        </p:txBody>
      </p:sp>
      <p:sp>
        <p:nvSpPr>
          <p:cNvPr id="4" name="Platshållare för innehåll 3">
            <a:extLst>
              <a:ext uri="{FF2B5EF4-FFF2-40B4-BE49-F238E27FC236}">
                <a16:creationId xmlns:a16="http://schemas.microsoft.com/office/drawing/2014/main" id="{7B2AFDF8-8707-EBB5-DCC1-A020911F14CF}"/>
              </a:ext>
            </a:extLst>
          </p:cNvPr>
          <p:cNvSpPr>
            <a:spLocks noGrp="1"/>
          </p:cNvSpPr>
          <p:nvPr>
            <p:ph sz="quarter" idx="23"/>
          </p:nvPr>
        </p:nvSpPr>
        <p:spPr>
          <a:xfrm>
            <a:off x="449538" y="1773238"/>
            <a:ext cx="5357915" cy="4015423"/>
          </a:xfrm>
        </p:spPr>
        <p:txBody>
          <a:bodyPr>
            <a:normAutofit/>
          </a:bodyPr>
          <a:lstStyle/>
          <a:p>
            <a:pPr>
              <a:lnSpc>
                <a:spcPct val="90000"/>
              </a:lnSpc>
            </a:pPr>
            <a:r>
              <a:rPr lang="sv-SE" dirty="0"/>
              <a:t>Synlighet</a:t>
            </a:r>
          </a:p>
          <a:p>
            <a:pPr>
              <a:lnSpc>
                <a:spcPct val="90000"/>
              </a:lnSpc>
            </a:pPr>
            <a:r>
              <a:rPr lang="sv-SE" dirty="0"/>
              <a:t>Angelägenhet</a:t>
            </a:r>
          </a:p>
          <a:p>
            <a:pPr>
              <a:lnSpc>
                <a:spcPct val="90000"/>
              </a:lnSpc>
            </a:pPr>
            <a:r>
              <a:rPr lang="sv-SE" dirty="0"/>
              <a:t>Uthållighet</a:t>
            </a:r>
          </a:p>
          <a:p>
            <a:pPr>
              <a:lnSpc>
                <a:spcPct val="90000"/>
              </a:lnSpc>
            </a:pPr>
            <a:endParaRPr lang="sv-SE" dirty="0"/>
          </a:p>
          <a:p>
            <a:pPr>
              <a:lnSpc>
                <a:spcPct val="90000"/>
              </a:lnSpc>
            </a:pPr>
            <a:r>
              <a:rPr lang="sv-SE" dirty="0"/>
              <a:t>Tre snabba!</a:t>
            </a:r>
          </a:p>
          <a:p>
            <a:pPr lvl="1">
              <a:lnSpc>
                <a:spcPct val="90000"/>
              </a:lnSpc>
            </a:pPr>
            <a:r>
              <a:rPr lang="sv-SE" sz="2400" dirty="0"/>
              <a:t>Bestäm er och utse en ansvarig.</a:t>
            </a:r>
          </a:p>
          <a:p>
            <a:pPr lvl="1">
              <a:lnSpc>
                <a:spcPct val="90000"/>
              </a:lnSpc>
            </a:pPr>
            <a:r>
              <a:rPr lang="sv-SE" sz="2400" dirty="0"/>
              <a:t>Gör en plan; vad, när </a:t>
            </a:r>
            <a:r>
              <a:rPr lang="sv-SE" sz="2400"/>
              <a:t>och hur ska </a:t>
            </a:r>
            <a:r>
              <a:rPr lang="sv-SE" sz="2400" dirty="0"/>
              <a:t>ni göra.</a:t>
            </a:r>
          </a:p>
          <a:p>
            <a:pPr lvl="1">
              <a:lnSpc>
                <a:spcPct val="90000"/>
              </a:lnSpc>
            </a:pPr>
            <a:r>
              <a:rPr lang="sv-SE" sz="2400" dirty="0"/>
              <a:t>Boka in i kalendern.</a:t>
            </a:r>
          </a:p>
          <a:p>
            <a:pPr>
              <a:lnSpc>
                <a:spcPct val="90000"/>
              </a:lnSpc>
            </a:pPr>
            <a:endParaRPr lang="sv-SE" dirty="0"/>
          </a:p>
        </p:txBody>
      </p:sp>
      <p:pic>
        <p:nvPicPr>
          <p:cNvPr id="6" name="Bildobjekt 5" descr="Person i svarta atletiska skor, svart bricka, röd ovansida, rund klocka, gör fyrdubbla på stranden vid solnedgång">
            <a:extLst>
              <a:ext uri="{FF2B5EF4-FFF2-40B4-BE49-F238E27FC236}">
                <a16:creationId xmlns:a16="http://schemas.microsoft.com/office/drawing/2014/main" id="{0F8FD581-3941-7490-7813-F57A5982025B}"/>
              </a:ext>
            </a:extLst>
          </p:cNvPr>
          <p:cNvPicPr>
            <a:picLocks noChangeAspect="1"/>
          </p:cNvPicPr>
          <p:nvPr/>
        </p:nvPicPr>
        <p:blipFill>
          <a:blip r:embed="rId3"/>
          <a:srcRect l="10933"/>
          <a:stretch>
            <a:fillRect/>
          </a:stretch>
        </p:blipFill>
        <p:spPr>
          <a:xfrm flipH="1">
            <a:off x="6097209" y="1773237"/>
            <a:ext cx="5357915" cy="4015423"/>
          </a:xfrm>
          <a:prstGeom prst="rect">
            <a:avLst/>
          </a:prstGeom>
          <a:noFill/>
        </p:spPr>
      </p:pic>
    </p:spTree>
    <p:extLst>
      <p:ext uri="{BB962C8B-B14F-4D97-AF65-F5344CB8AC3E}">
        <p14:creationId xmlns:p14="http://schemas.microsoft.com/office/powerpoint/2010/main" val="22086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C11F6AC-2DEB-8397-47D0-FC84F37E5442}"/>
              </a:ext>
            </a:extLst>
          </p:cNvPr>
          <p:cNvSpPr>
            <a:spLocks noGrp="1"/>
          </p:cNvSpPr>
          <p:nvPr>
            <p:ph type="title"/>
          </p:nvPr>
        </p:nvSpPr>
        <p:spPr>
          <a:xfrm>
            <a:off x="450000" y="212559"/>
            <a:ext cx="8706700" cy="511200"/>
          </a:xfrm>
        </p:spPr>
        <p:txBody>
          <a:bodyPr/>
          <a:lstStyle/>
          <a:p>
            <a:r>
              <a:rPr lang="sv-SE" dirty="0"/>
              <a:t>4 konkreta tips!</a:t>
            </a:r>
          </a:p>
        </p:txBody>
      </p:sp>
      <p:graphicFrame>
        <p:nvGraphicFramePr>
          <p:cNvPr id="19" name="Diagram 18">
            <a:extLst>
              <a:ext uri="{FF2B5EF4-FFF2-40B4-BE49-F238E27FC236}">
                <a16:creationId xmlns:a16="http://schemas.microsoft.com/office/drawing/2014/main" id="{552E6670-E837-3F1B-9924-EB8A02729592}"/>
              </a:ext>
            </a:extLst>
          </p:cNvPr>
          <p:cNvGraphicFramePr/>
          <p:nvPr>
            <p:extLst>
              <p:ext uri="{D42A27DB-BD31-4B8C-83A1-F6EECF244321}">
                <p14:modId xmlns:p14="http://schemas.microsoft.com/office/powerpoint/2010/main" val="1338736058"/>
              </p:ext>
            </p:extLst>
          </p:nvPr>
        </p:nvGraphicFramePr>
        <p:xfrm>
          <a:off x="678871" y="788400"/>
          <a:ext cx="10723419" cy="561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50964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B0661A0-22D6-D5BB-1BAB-87DA1E8C8F7A}"/>
              </a:ext>
            </a:extLst>
          </p:cNvPr>
          <p:cNvSpPr>
            <a:spLocks noGrp="1"/>
          </p:cNvSpPr>
          <p:nvPr>
            <p:ph type="title"/>
          </p:nvPr>
        </p:nvSpPr>
        <p:spPr/>
        <p:txBody>
          <a:bodyPr/>
          <a:lstStyle/>
          <a:p>
            <a:r>
              <a:rPr lang="sv-SE"/>
              <a:t>Nästa tematräff</a:t>
            </a:r>
          </a:p>
        </p:txBody>
      </p:sp>
      <p:sp>
        <p:nvSpPr>
          <p:cNvPr id="3" name="Platshållare för text 2">
            <a:extLst>
              <a:ext uri="{FF2B5EF4-FFF2-40B4-BE49-F238E27FC236}">
                <a16:creationId xmlns:a16="http://schemas.microsoft.com/office/drawing/2014/main" id="{4BE5BE2A-7FD7-3301-F35C-6C227D99BA41}"/>
              </a:ext>
            </a:extLst>
          </p:cNvPr>
          <p:cNvSpPr>
            <a:spLocks noGrp="1"/>
          </p:cNvSpPr>
          <p:nvPr>
            <p:ph type="body" sz="quarter" idx="14"/>
          </p:nvPr>
        </p:nvSpPr>
        <p:spPr/>
        <p:txBody>
          <a:bodyPr>
            <a:normAutofit fontScale="92500" lnSpcReduction="20000"/>
          </a:bodyPr>
          <a:lstStyle/>
          <a:p>
            <a:r>
              <a:rPr lang="sv-SE" dirty="0"/>
              <a:t>Den 10 september </a:t>
            </a:r>
            <a:r>
              <a:rPr lang="sv-SE" dirty="0" err="1"/>
              <a:t>kl</a:t>
            </a:r>
            <a:r>
              <a:rPr lang="sv-SE" dirty="0"/>
              <a:t> 12.00 om arbetsmiljörapporten Vi dokumenterar ihjäl oss! Och hur klubben kan arbeta </a:t>
            </a:r>
            <a:r>
              <a:rPr lang="sv-SE"/>
              <a:t>vidare med den.</a:t>
            </a:r>
            <a:endParaRPr lang="sv-SE" dirty="0"/>
          </a:p>
          <a:p>
            <a:r>
              <a:rPr lang="sv-SE" dirty="0"/>
              <a:t>Alla utbildningar och tematräffar hittar du på finansforbundet.se</a:t>
            </a:r>
          </a:p>
          <a:p>
            <a:endParaRPr lang="sv-SE" dirty="0"/>
          </a:p>
          <a:p>
            <a:endParaRPr lang="sv-SE" dirty="0"/>
          </a:p>
          <a:p>
            <a:pPr marL="0" indent="0">
              <a:buNone/>
            </a:pPr>
            <a:r>
              <a:rPr lang="sv-SE" sz="4400" dirty="0"/>
              <a:t>Tack för att du deltog!</a:t>
            </a:r>
          </a:p>
        </p:txBody>
      </p:sp>
    </p:spTree>
    <p:extLst>
      <p:ext uri="{BB962C8B-B14F-4D97-AF65-F5344CB8AC3E}">
        <p14:creationId xmlns:p14="http://schemas.microsoft.com/office/powerpoint/2010/main" val="2432916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AFCBBD8-7D7A-A945-1F9D-54FAF83541CD}"/>
              </a:ext>
            </a:extLst>
          </p:cNvPr>
          <p:cNvSpPr>
            <a:spLocks noGrp="1"/>
          </p:cNvSpPr>
          <p:nvPr>
            <p:ph type="title"/>
          </p:nvPr>
        </p:nvSpPr>
        <p:spPr/>
        <p:txBody>
          <a:bodyPr/>
          <a:lstStyle/>
          <a:p>
            <a:r>
              <a:rPr lang="sv-SE"/>
              <a:t>Genomförande</a:t>
            </a:r>
          </a:p>
        </p:txBody>
      </p:sp>
      <p:sp>
        <p:nvSpPr>
          <p:cNvPr id="3" name="Underrubrik 2">
            <a:extLst>
              <a:ext uri="{FF2B5EF4-FFF2-40B4-BE49-F238E27FC236}">
                <a16:creationId xmlns:a16="http://schemas.microsoft.com/office/drawing/2014/main" id="{9648473A-B470-661A-DE66-E8B91BADF4F1}"/>
              </a:ext>
            </a:extLst>
          </p:cNvPr>
          <p:cNvSpPr>
            <a:spLocks noGrp="1"/>
          </p:cNvSpPr>
          <p:nvPr>
            <p:ph type="subTitle" idx="1"/>
          </p:nvPr>
        </p:nvSpPr>
        <p:spPr/>
        <p:txBody>
          <a:bodyPr/>
          <a:lstStyle/>
          <a:p>
            <a:endParaRPr lang="sv-SE"/>
          </a:p>
        </p:txBody>
      </p:sp>
      <p:sp>
        <p:nvSpPr>
          <p:cNvPr id="4" name="Platshållare för innehåll 3">
            <a:extLst>
              <a:ext uri="{FF2B5EF4-FFF2-40B4-BE49-F238E27FC236}">
                <a16:creationId xmlns:a16="http://schemas.microsoft.com/office/drawing/2014/main" id="{6001B6B1-0ED4-192A-262B-2BB6133CBC69}"/>
              </a:ext>
            </a:extLst>
          </p:cNvPr>
          <p:cNvSpPr>
            <a:spLocks noGrp="1"/>
          </p:cNvSpPr>
          <p:nvPr>
            <p:ph sz="quarter" idx="18"/>
          </p:nvPr>
        </p:nvSpPr>
        <p:spPr/>
        <p:txBody>
          <a:bodyPr/>
          <a:lstStyle/>
          <a:p>
            <a:r>
              <a:rPr lang="sv-SE" err="1"/>
              <a:t>Org</a:t>
            </a:r>
            <a:r>
              <a:rPr lang="sv-SE"/>
              <a:t>- och föreningsutvecklare förslår ämne för tematräff och när i tid. Synk med aktuella frågor, årshjulet för klubbcoaching och </a:t>
            </a:r>
            <a:r>
              <a:rPr lang="sv-SE" err="1"/>
              <a:t>KOMs</a:t>
            </a:r>
            <a:r>
              <a:rPr lang="sv-SE"/>
              <a:t> planer.</a:t>
            </a:r>
          </a:p>
          <a:p>
            <a:r>
              <a:rPr lang="sv-SE"/>
              <a:t>Möte med Tematräff-ledare. Bestämma datum, målgrupp, syfte och rubrik. </a:t>
            </a:r>
          </a:p>
          <a:p>
            <a:r>
              <a:rPr lang="sv-SE"/>
              <a:t>Marknadsföring via utskick, hemsida och intranät. (Ida)</a:t>
            </a:r>
          </a:p>
          <a:p>
            <a:r>
              <a:rPr lang="sv-SE"/>
              <a:t>Gemensamma inlednings- och avslutningsbilder (se denna </a:t>
            </a:r>
            <a:r>
              <a:rPr lang="sv-SE" err="1"/>
              <a:t>ppt</a:t>
            </a:r>
            <a:r>
              <a:rPr lang="sv-SE"/>
              <a:t>).</a:t>
            </a:r>
          </a:p>
          <a:p>
            <a:r>
              <a:rPr lang="sv-SE"/>
              <a:t>Dokumentation om antal deltagare (Ida)</a:t>
            </a:r>
          </a:p>
          <a:p>
            <a:pPr marL="0" indent="0">
              <a:buNone/>
            </a:pPr>
            <a:endParaRPr lang="sv-SE"/>
          </a:p>
          <a:p>
            <a:pPr marL="0" indent="0">
              <a:buNone/>
            </a:pPr>
            <a:endParaRPr lang="sv-SE"/>
          </a:p>
          <a:p>
            <a:endParaRPr lang="sv-SE"/>
          </a:p>
          <a:p>
            <a:endParaRPr lang="sv-SE"/>
          </a:p>
          <a:p>
            <a:endParaRPr lang="sv-SE"/>
          </a:p>
          <a:p>
            <a:endParaRPr lang="sv-SE"/>
          </a:p>
        </p:txBody>
      </p:sp>
    </p:spTree>
    <p:extLst>
      <p:ext uri="{BB962C8B-B14F-4D97-AF65-F5344CB8AC3E}">
        <p14:creationId xmlns:p14="http://schemas.microsoft.com/office/powerpoint/2010/main" val="1145799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E8BE6CE-62E5-4CEA-FD3D-31FB3728868B}"/>
              </a:ext>
            </a:extLst>
          </p:cNvPr>
          <p:cNvSpPr>
            <a:spLocks noGrp="1"/>
          </p:cNvSpPr>
          <p:nvPr>
            <p:ph type="title"/>
          </p:nvPr>
        </p:nvSpPr>
        <p:spPr>
          <a:xfrm>
            <a:off x="450000" y="5484813"/>
            <a:ext cx="8741625" cy="813140"/>
          </a:xfrm>
        </p:spPr>
        <p:txBody>
          <a:bodyPr/>
          <a:lstStyle/>
          <a:p>
            <a:r>
              <a:rPr lang="sv-SE"/>
              <a:t>Välkommen!</a:t>
            </a:r>
          </a:p>
        </p:txBody>
      </p:sp>
      <p:sp>
        <p:nvSpPr>
          <p:cNvPr id="6" name="Platshållare för text 5">
            <a:extLst>
              <a:ext uri="{FF2B5EF4-FFF2-40B4-BE49-F238E27FC236}">
                <a16:creationId xmlns:a16="http://schemas.microsoft.com/office/drawing/2014/main" id="{7CEFF497-334F-CBFA-49CD-6C74115C6394}"/>
              </a:ext>
            </a:extLst>
          </p:cNvPr>
          <p:cNvSpPr>
            <a:spLocks noGrp="1"/>
          </p:cNvSpPr>
          <p:nvPr>
            <p:ph type="body" sz="quarter" idx="14"/>
          </p:nvPr>
        </p:nvSpPr>
        <p:spPr>
          <a:xfrm>
            <a:off x="450000" y="1376987"/>
            <a:ext cx="8741624" cy="3705054"/>
          </a:xfrm>
        </p:spPr>
        <p:txBody>
          <a:bodyPr>
            <a:normAutofit fontScale="92500" lnSpcReduction="10000"/>
          </a:bodyPr>
          <a:lstStyle/>
          <a:p>
            <a:pPr marL="0" indent="0">
              <a:buNone/>
            </a:pPr>
            <a:r>
              <a:rPr lang="sv-SE" dirty="0"/>
              <a:t>Finansförbundets tematräff Medlemsengagemang och medlemsdialog startar klockan 12:00 </a:t>
            </a:r>
          </a:p>
          <a:p>
            <a:pPr marL="0" indent="0">
              <a:buNone/>
            </a:pPr>
            <a:r>
              <a:rPr lang="sv-SE" dirty="0"/>
              <a:t>Vi kommer att börja med en föreläsning på ca 30 minuter. Därefter finns tid för frågor.</a:t>
            </a:r>
          </a:p>
          <a:p>
            <a:pPr marL="0" indent="0">
              <a:buNone/>
            </a:pPr>
            <a:r>
              <a:rPr lang="sv-SE" dirty="0"/>
              <a:t>I dagens möte är det helt okej att:</a:t>
            </a:r>
          </a:p>
          <a:p>
            <a:r>
              <a:rPr lang="sv-SE" dirty="0"/>
              <a:t>Ha kameran av eller på.</a:t>
            </a:r>
          </a:p>
          <a:p>
            <a:r>
              <a:rPr lang="sv-SE" dirty="0"/>
              <a:t>Äta lunch eller promenera med kameran avstängd.</a:t>
            </a:r>
          </a:p>
          <a:p>
            <a:r>
              <a:rPr lang="sv-SE" dirty="0"/>
              <a:t>Ställa frågor efter föreläsningen.</a:t>
            </a:r>
          </a:p>
          <a:p>
            <a:r>
              <a:rPr lang="sv-SE" dirty="0"/>
              <a:t>Skriva frågor i chatten.</a:t>
            </a:r>
          </a:p>
          <a:p>
            <a:pPr marL="0" indent="0">
              <a:buNone/>
            </a:pPr>
            <a:endParaRPr lang="sv-SE" dirty="0"/>
          </a:p>
        </p:txBody>
      </p:sp>
    </p:spTree>
    <p:extLst>
      <p:ext uri="{BB962C8B-B14F-4D97-AF65-F5344CB8AC3E}">
        <p14:creationId xmlns:p14="http://schemas.microsoft.com/office/powerpoint/2010/main" val="2348104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BA34481-A15B-3D05-A27F-239751AA27ED}"/>
              </a:ext>
            </a:extLst>
          </p:cNvPr>
          <p:cNvSpPr>
            <a:spLocks noGrp="1"/>
          </p:cNvSpPr>
          <p:nvPr>
            <p:ph type="title"/>
          </p:nvPr>
        </p:nvSpPr>
        <p:spPr/>
        <p:txBody>
          <a:bodyPr/>
          <a:lstStyle/>
          <a:p>
            <a:r>
              <a:rPr lang="sv-SE"/>
              <a:t>Tematräff: innehåll</a:t>
            </a:r>
          </a:p>
        </p:txBody>
      </p:sp>
      <p:sp>
        <p:nvSpPr>
          <p:cNvPr id="3" name="Platshållare för text 2">
            <a:extLst>
              <a:ext uri="{FF2B5EF4-FFF2-40B4-BE49-F238E27FC236}">
                <a16:creationId xmlns:a16="http://schemas.microsoft.com/office/drawing/2014/main" id="{8B69A71B-1AD1-C7A5-D8CF-8B5D0BB5A0F2}"/>
              </a:ext>
            </a:extLst>
          </p:cNvPr>
          <p:cNvSpPr>
            <a:spLocks noGrp="1"/>
          </p:cNvSpPr>
          <p:nvPr>
            <p:ph type="body" sz="quarter" idx="15"/>
          </p:nvPr>
        </p:nvSpPr>
        <p:spPr/>
        <p:txBody>
          <a:bodyPr/>
          <a:lstStyle/>
          <a:p>
            <a:r>
              <a:rPr lang="sv-SE" dirty="0"/>
              <a:t>Vad driver engagemang?</a:t>
            </a:r>
          </a:p>
          <a:p>
            <a:r>
              <a:rPr lang="sv-SE" dirty="0"/>
              <a:t>Vad menar vi med medlemsdialog? </a:t>
            </a:r>
          </a:p>
          <a:p>
            <a:r>
              <a:rPr lang="sv-SE" dirty="0"/>
              <a:t>Så kan ni öka engagemang och dialog!</a:t>
            </a:r>
          </a:p>
        </p:txBody>
      </p:sp>
    </p:spTree>
    <p:extLst>
      <p:ext uri="{BB962C8B-B14F-4D97-AF65-F5344CB8AC3E}">
        <p14:creationId xmlns:p14="http://schemas.microsoft.com/office/powerpoint/2010/main" val="495303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4658D6-2992-F1A9-0D3A-8CDB26D8A3A0}"/>
              </a:ext>
            </a:extLst>
          </p:cNvPr>
          <p:cNvSpPr>
            <a:spLocks noGrp="1"/>
          </p:cNvSpPr>
          <p:nvPr>
            <p:ph type="title"/>
          </p:nvPr>
        </p:nvSpPr>
        <p:spPr>
          <a:xfrm>
            <a:off x="0" y="2589030"/>
            <a:ext cx="12287250" cy="1080000"/>
          </a:xfrm>
        </p:spPr>
        <p:txBody>
          <a:bodyPr/>
          <a:lstStyle/>
          <a:p>
            <a:pPr algn="ctr"/>
            <a:r>
              <a:rPr lang="sv-SE" sz="5400" dirty="0"/>
              <a:t>Engagera</a:t>
            </a:r>
            <a:r>
              <a:rPr lang="sv-SE" dirty="0"/>
              <a:t> [</a:t>
            </a:r>
            <a:r>
              <a:rPr lang="sv-SE" dirty="0" err="1"/>
              <a:t>aŋga∫e´ra</a:t>
            </a:r>
            <a:r>
              <a:rPr lang="sv-SE" dirty="0"/>
              <a:t>]: att blanda in, få med någon</a:t>
            </a:r>
          </a:p>
        </p:txBody>
      </p:sp>
    </p:spTree>
    <p:extLst>
      <p:ext uri="{BB962C8B-B14F-4D97-AF65-F5344CB8AC3E}">
        <p14:creationId xmlns:p14="http://schemas.microsoft.com/office/powerpoint/2010/main" val="63687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63E79D-F35F-0C75-0467-CEB6983AA01D}"/>
              </a:ext>
            </a:extLst>
          </p:cNvPr>
          <p:cNvSpPr>
            <a:spLocks noGrp="1"/>
          </p:cNvSpPr>
          <p:nvPr>
            <p:ph type="title"/>
          </p:nvPr>
        </p:nvSpPr>
        <p:spPr/>
        <p:txBody>
          <a:bodyPr/>
          <a:lstStyle/>
          <a:p>
            <a:r>
              <a:rPr lang="sv-SE" dirty="0"/>
              <a:t>Vad gör att människor engagerar sig?</a:t>
            </a:r>
          </a:p>
        </p:txBody>
      </p:sp>
      <p:sp>
        <p:nvSpPr>
          <p:cNvPr id="3" name="Underrubrik 2">
            <a:extLst>
              <a:ext uri="{FF2B5EF4-FFF2-40B4-BE49-F238E27FC236}">
                <a16:creationId xmlns:a16="http://schemas.microsoft.com/office/drawing/2014/main" id="{41D7E8B5-B0A9-4BC5-8DBE-E229F9E50255}"/>
              </a:ext>
            </a:extLst>
          </p:cNvPr>
          <p:cNvSpPr>
            <a:spLocks noGrp="1"/>
          </p:cNvSpPr>
          <p:nvPr>
            <p:ph type="subTitle" idx="21"/>
          </p:nvPr>
        </p:nvSpPr>
        <p:spPr>
          <a:xfrm>
            <a:off x="449089" y="1125275"/>
            <a:ext cx="6480450" cy="566687"/>
          </a:xfrm>
        </p:spPr>
        <p:txBody>
          <a:bodyPr/>
          <a:lstStyle/>
          <a:p>
            <a:r>
              <a:rPr lang="sv-SE" sz="2000" dirty="0"/>
              <a:t>Inga helt enkla svar – men här är några inre motivatorer</a:t>
            </a:r>
          </a:p>
        </p:txBody>
      </p:sp>
      <p:sp>
        <p:nvSpPr>
          <p:cNvPr id="4" name="Platshållare för innehåll 3">
            <a:extLst>
              <a:ext uri="{FF2B5EF4-FFF2-40B4-BE49-F238E27FC236}">
                <a16:creationId xmlns:a16="http://schemas.microsoft.com/office/drawing/2014/main" id="{1CFF54CF-9394-EF64-78C9-90775416B206}"/>
              </a:ext>
            </a:extLst>
          </p:cNvPr>
          <p:cNvSpPr>
            <a:spLocks noGrp="1"/>
          </p:cNvSpPr>
          <p:nvPr>
            <p:ph sz="quarter" idx="23"/>
          </p:nvPr>
        </p:nvSpPr>
        <p:spPr>
          <a:xfrm>
            <a:off x="449538" y="2233346"/>
            <a:ext cx="6480001" cy="3611021"/>
          </a:xfrm>
        </p:spPr>
        <p:txBody>
          <a:bodyPr/>
          <a:lstStyle/>
          <a:p>
            <a:pPr lvl="1">
              <a:lnSpc>
                <a:spcPct val="90000"/>
              </a:lnSpc>
            </a:pPr>
            <a:r>
              <a:rPr lang="sv-SE" b="1" dirty="0"/>
              <a:t>Samhörighet</a:t>
            </a:r>
            <a:r>
              <a:rPr lang="sv-SE" dirty="0"/>
              <a:t> – att känna sig delaktig och ha meningsfulla relationer i gruppen.</a:t>
            </a:r>
          </a:p>
          <a:p>
            <a:pPr lvl="1">
              <a:lnSpc>
                <a:spcPct val="90000"/>
              </a:lnSpc>
            </a:pPr>
            <a:endParaRPr lang="sv-SE" b="1" dirty="0"/>
          </a:p>
          <a:p>
            <a:pPr lvl="1">
              <a:lnSpc>
                <a:spcPct val="90000"/>
              </a:lnSpc>
            </a:pPr>
            <a:r>
              <a:rPr lang="sv-SE" b="1" dirty="0"/>
              <a:t>Kompetens</a:t>
            </a:r>
            <a:r>
              <a:rPr lang="sv-SE" dirty="0"/>
              <a:t> – att känna att man har kunskap och förmåga att bidra.</a:t>
            </a:r>
          </a:p>
          <a:p>
            <a:pPr lvl="1">
              <a:lnSpc>
                <a:spcPct val="90000"/>
              </a:lnSpc>
            </a:pPr>
            <a:endParaRPr lang="sv-SE" b="1" dirty="0"/>
          </a:p>
          <a:p>
            <a:pPr lvl="1">
              <a:lnSpc>
                <a:spcPct val="90000"/>
              </a:lnSpc>
            </a:pPr>
            <a:r>
              <a:rPr lang="sv-SE" b="1" dirty="0"/>
              <a:t>Autonomi</a:t>
            </a:r>
            <a:r>
              <a:rPr lang="sv-SE" dirty="0"/>
              <a:t> – att kunna påverka sitt engagemang och arbeta på ett sätt som känns meningsfullt</a:t>
            </a:r>
            <a:endParaRPr lang="sv-SE" sz="2400" dirty="0"/>
          </a:p>
          <a:p>
            <a:endParaRPr lang="sv-SE" dirty="0"/>
          </a:p>
        </p:txBody>
      </p:sp>
      <p:pic>
        <p:nvPicPr>
          <p:cNvPr id="7" name="Bildobjekt 6">
            <a:extLst>
              <a:ext uri="{FF2B5EF4-FFF2-40B4-BE49-F238E27FC236}">
                <a16:creationId xmlns:a16="http://schemas.microsoft.com/office/drawing/2014/main" id="{8ACA9AF4-5B9F-9ADB-AD0D-A6D3E5567F87}"/>
              </a:ext>
            </a:extLst>
          </p:cNvPr>
          <p:cNvPicPr>
            <a:picLocks noChangeAspect="1"/>
          </p:cNvPicPr>
          <p:nvPr/>
        </p:nvPicPr>
        <p:blipFill>
          <a:blip r:embed="rId3"/>
          <a:stretch>
            <a:fillRect/>
          </a:stretch>
        </p:blipFill>
        <p:spPr>
          <a:xfrm>
            <a:off x="8461046" y="965256"/>
            <a:ext cx="2896004" cy="4115374"/>
          </a:xfrm>
          <a:prstGeom prst="rect">
            <a:avLst/>
          </a:prstGeom>
        </p:spPr>
      </p:pic>
      <p:sp>
        <p:nvSpPr>
          <p:cNvPr id="8" name="textruta 7">
            <a:extLst>
              <a:ext uri="{FF2B5EF4-FFF2-40B4-BE49-F238E27FC236}">
                <a16:creationId xmlns:a16="http://schemas.microsoft.com/office/drawing/2014/main" id="{21353AC2-8E7E-943C-C8DE-E48488E6DF40}"/>
              </a:ext>
            </a:extLst>
          </p:cNvPr>
          <p:cNvSpPr txBox="1"/>
          <p:nvPr/>
        </p:nvSpPr>
        <p:spPr>
          <a:xfrm>
            <a:off x="8165592" y="5382702"/>
            <a:ext cx="3650022" cy="923330"/>
          </a:xfrm>
          <a:prstGeom prst="rect">
            <a:avLst/>
          </a:prstGeom>
          <a:noFill/>
        </p:spPr>
        <p:txBody>
          <a:bodyPr wrap="square" rtlCol="0">
            <a:spAutoFit/>
          </a:bodyPr>
          <a:lstStyle/>
          <a:p>
            <a:r>
              <a:rPr lang="sv-SE" dirty="0">
                <a:solidFill>
                  <a:schemeClr val="bg1"/>
                </a:solidFill>
              </a:rPr>
              <a:t>Aron </a:t>
            </a:r>
            <a:r>
              <a:rPr lang="sv-SE" dirty="0" err="1">
                <a:solidFill>
                  <a:schemeClr val="bg1"/>
                </a:solidFill>
              </a:rPr>
              <a:t>Schoug</a:t>
            </a:r>
            <a:r>
              <a:rPr lang="sv-SE" dirty="0">
                <a:solidFill>
                  <a:schemeClr val="bg1"/>
                </a:solidFill>
              </a:rPr>
              <a:t>, doktor i pedagogik </a:t>
            </a:r>
            <a:r>
              <a:rPr lang="sv-SE" sz="1200" dirty="0">
                <a:solidFill>
                  <a:schemeClr val="bg1"/>
                </a:solidFill>
              </a:rPr>
              <a:t>med intresse för civilsamhälle, ideellt arbete, demokrati, kollektivt lärande, organisering och kreativitet.</a:t>
            </a:r>
            <a:endParaRPr lang="sv-SE" dirty="0">
              <a:solidFill>
                <a:schemeClr val="bg1"/>
              </a:solidFill>
            </a:endParaRPr>
          </a:p>
        </p:txBody>
      </p:sp>
    </p:spTree>
    <p:extLst>
      <p:ext uri="{BB962C8B-B14F-4D97-AF65-F5344CB8AC3E}">
        <p14:creationId xmlns:p14="http://schemas.microsoft.com/office/powerpoint/2010/main" val="353475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C17DF70-789D-22DF-B4BF-20C1E3FB243F}"/>
              </a:ext>
            </a:extLst>
          </p:cNvPr>
          <p:cNvSpPr>
            <a:spLocks noGrp="1"/>
          </p:cNvSpPr>
          <p:nvPr>
            <p:ph type="title"/>
          </p:nvPr>
        </p:nvSpPr>
        <p:spPr/>
        <p:txBody>
          <a:bodyPr/>
          <a:lstStyle/>
          <a:p>
            <a:r>
              <a:rPr lang="sv-SE" dirty="0"/>
              <a:t>Vad gör en klubb </a:t>
            </a:r>
            <a:br>
              <a:rPr lang="sv-SE" dirty="0"/>
            </a:br>
            <a:r>
              <a:rPr lang="sv-SE" dirty="0"/>
              <a:t>livskraftig?</a:t>
            </a:r>
          </a:p>
        </p:txBody>
      </p:sp>
      <p:graphicFrame>
        <p:nvGraphicFramePr>
          <p:cNvPr id="4" name="Diagram 3">
            <a:extLst>
              <a:ext uri="{FF2B5EF4-FFF2-40B4-BE49-F238E27FC236}">
                <a16:creationId xmlns:a16="http://schemas.microsoft.com/office/drawing/2014/main" id="{07C052D3-10B5-6D6F-5241-60328FF09406}"/>
              </a:ext>
            </a:extLst>
          </p:cNvPr>
          <p:cNvGraphicFramePr/>
          <p:nvPr>
            <p:extLst>
              <p:ext uri="{D42A27DB-BD31-4B8C-83A1-F6EECF244321}">
                <p14:modId xmlns:p14="http://schemas.microsoft.com/office/powerpoint/2010/main" val="1080151000"/>
              </p:ext>
            </p:extLst>
          </p:nvPr>
        </p:nvGraphicFramePr>
        <p:xfrm>
          <a:off x="2024743" y="209006"/>
          <a:ext cx="8934994" cy="62832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ktangel: rundade hörn 5">
            <a:extLst>
              <a:ext uri="{FF2B5EF4-FFF2-40B4-BE49-F238E27FC236}">
                <a16:creationId xmlns:a16="http://schemas.microsoft.com/office/drawing/2014/main" id="{09CFA405-009E-404A-7577-162D57CE8646}"/>
              </a:ext>
            </a:extLst>
          </p:cNvPr>
          <p:cNvSpPr/>
          <p:nvPr/>
        </p:nvSpPr>
        <p:spPr>
          <a:xfrm>
            <a:off x="4885509" y="3216496"/>
            <a:ext cx="3213463" cy="953589"/>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b="1" dirty="0"/>
              <a:t>Prioriterade frågor</a:t>
            </a:r>
          </a:p>
        </p:txBody>
      </p:sp>
    </p:spTree>
    <p:extLst>
      <p:ext uri="{BB962C8B-B14F-4D97-AF65-F5344CB8AC3E}">
        <p14:creationId xmlns:p14="http://schemas.microsoft.com/office/powerpoint/2010/main" val="44715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7E319-AC18-70CE-B305-CDDDB88C7EE0}"/>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AB4A85D3-B6DD-A676-2664-0B21F5D1723A}"/>
              </a:ext>
            </a:extLst>
          </p:cNvPr>
          <p:cNvSpPr>
            <a:spLocks noGrp="1"/>
          </p:cNvSpPr>
          <p:nvPr>
            <p:ph type="title"/>
          </p:nvPr>
        </p:nvSpPr>
        <p:spPr/>
        <p:txBody>
          <a:bodyPr/>
          <a:lstStyle/>
          <a:p>
            <a:r>
              <a:rPr lang="sv-SE" dirty="0"/>
              <a:t>Livskraftig klubb</a:t>
            </a:r>
          </a:p>
        </p:txBody>
      </p:sp>
      <p:graphicFrame>
        <p:nvGraphicFramePr>
          <p:cNvPr id="4" name="Diagram 3">
            <a:extLst>
              <a:ext uri="{FF2B5EF4-FFF2-40B4-BE49-F238E27FC236}">
                <a16:creationId xmlns:a16="http://schemas.microsoft.com/office/drawing/2014/main" id="{6AE0E492-B9A6-E82A-58CA-46E26AE28612}"/>
              </a:ext>
            </a:extLst>
          </p:cNvPr>
          <p:cNvGraphicFramePr/>
          <p:nvPr>
            <p:extLst>
              <p:ext uri="{D42A27DB-BD31-4B8C-83A1-F6EECF244321}">
                <p14:modId xmlns:p14="http://schemas.microsoft.com/office/powerpoint/2010/main" val="892090652"/>
              </p:ext>
            </p:extLst>
          </p:nvPr>
        </p:nvGraphicFramePr>
        <p:xfrm>
          <a:off x="2024743" y="209006"/>
          <a:ext cx="8934994" cy="62832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ktangel: rundade hörn 5">
            <a:extLst>
              <a:ext uri="{FF2B5EF4-FFF2-40B4-BE49-F238E27FC236}">
                <a16:creationId xmlns:a16="http://schemas.microsoft.com/office/drawing/2014/main" id="{DE9D60AD-1A4C-40E0-9A8B-1DB0ACEA06D2}"/>
              </a:ext>
            </a:extLst>
          </p:cNvPr>
          <p:cNvSpPr/>
          <p:nvPr/>
        </p:nvSpPr>
        <p:spPr>
          <a:xfrm>
            <a:off x="4885509" y="3216496"/>
            <a:ext cx="3213463" cy="953589"/>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b="1" dirty="0"/>
              <a:t>Prioriterade frågor</a:t>
            </a:r>
          </a:p>
        </p:txBody>
      </p:sp>
    </p:spTree>
    <p:extLst>
      <p:ext uri="{BB962C8B-B14F-4D97-AF65-F5344CB8AC3E}">
        <p14:creationId xmlns:p14="http://schemas.microsoft.com/office/powerpoint/2010/main" val="33539682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0E77E-812F-6B1B-9B68-80B0618595DD}"/>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D1D1D824-C0C5-7F3B-A710-F7C3D7CCFA7D}"/>
              </a:ext>
            </a:extLst>
          </p:cNvPr>
          <p:cNvSpPr>
            <a:spLocks noGrp="1"/>
          </p:cNvSpPr>
          <p:nvPr>
            <p:ph type="title"/>
          </p:nvPr>
        </p:nvSpPr>
        <p:spPr/>
        <p:txBody>
          <a:bodyPr/>
          <a:lstStyle/>
          <a:p>
            <a:r>
              <a:rPr lang="sv-SE" dirty="0"/>
              <a:t>Livskraftig klubb</a:t>
            </a:r>
          </a:p>
        </p:txBody>
      </p:sp>
      <p:graphicFrame>
        <p:nvGraphicFramePr>
          <p:cNvPr id="4" name="Diagram 3">
            <a:extLst>
              <a:ext uri="{FF2B5EF4-FFF2-40B4-BE49-F238E27FC236}">
                <a16:creationId xmlns:a16="http://schemas.microsoft.com/office/drawing/2014/main" id="{C1FC16A7-584D-AF15-ADBE-E01658768612}"/>
              </a:ext>
            </a:extLst>
          </p:cNvPr>
          <p:cNvGraphicFramePr/>
          <p:nvPr>
            <p:extLst>
              <p:ext uri="{D42A27DB-BD31-4B8C-83A1-F6EECF244321}">
                <p14:modId xmlns:p14="http://schemas.microsoft.com/office/powerpoint/2010/main" val="2139443063"/>
              </p:ext>
            </p:extLst>
          </p:nvPr>
        </p:nvGraphicFramePr>
        <p:xfrm>
          <a:off x="2024743" y="209006"/>
          <a:ext cx="8934994" cy="62832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ktangel: rundade hörn 5">
            <a:extLst>
              <a:ext uri="{FF2B5EF4-FFF2-40B4-BE49-F238E27FC236}">
                <a16:creationId xmlns:a16="http://schemas.microsoft.com/office/drawing/2014/main" id="{04AEE572-D30C-B98F-0178-47C8D4DF6B7E}"/>
              </a:ext>
            </a:extLst>
          </p:cNvPr>
          <p:cNvSpPr/>
          <p:nvPr/>
        </p:nvSpPr>
        <p:spPr>
          <a:xfrm>
            <a:off x="4885509" y="3216496"/>
            <a:ext cx="3213463" cy="953589"/>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b="1" dirty="0"/>
              <a:t>Prioriterade frågor</a:t>
            </a:r>
          </a:p>
        </p:txBody>
      </p:sp>
      <p:sp>
        <p:nvSpPr>
          <p:cNvPr id="3" name="Pratbubbla: rektangel med rundade hörn 2">
            <a:extLst>
              <a:ext uri="{FF2B5EF4-FFF2-40B4-BE49-F238E27FC236}">
                <a16:creationId xmlns:a16="http://schemas.microsoft.com/office/drawing/2014/main" id="{A464E97A-E054-6A1A-9D08-2DCF6A98CCF3}"/>
              </a:ext>
            </a:extLst>
          </p:cNvPr>
          <p:cNvSpPr/>
          <p:nvPr/>
        </p:nvSpPr>
        <p:spPr>
          <a:xfrm>
            <a:off x="9398251" y="2151742"/>
            <a:ext cx="2059181" cy="886968"/>
          </a:xfrm>
          <a:prstGeom prst="wedgeRoundRectCallout">
            <a:avLst>
              <a:gd name="adj1" fmla="val -68846"/>
              <a:gd name="adj2" fmla="val 83119"/>
              <a:gd name="adj3" fmla="val 16667"/>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Medlemsdialog</a:t>
            </a:r>
          </a:p>
        </p:txBody>
      </p:sp>
    </p:spTree>
    <p:extLst>
      <p:ext uri="{BB962C8B-B14F-4D97-AF65-F5344CB8AC3E}">
        <p14:creationId xmlns:p14="http://schemas.microsoft.com/office/powerpoint/2010/main" val="3271850595"/>
      </p:ext>
    </p:extLst>
  </p:cSld>
  <p:clrMapOvr>
    <a:masterClrMapping/>
  </p:clrMapOvr>
</p:sld>
</file>

<file path=ppt/theme/theme1.xml><?xml version="1.0" encoding="utf-8"?>
<a:theme xmlns:a="http://schemas.openxmlformats.org/drawingml/2006/main" name="OMSLAG o KAPITEL MÖRK BAKGRUND">
  <a:themeElements>
    <a:clrScheme name="Finansförbundet 2025 mörk bakgrun">
      <a:dk1>
        <a:srgbClr val="002C3F"/>
      </a:dk1>
      <a:lt1>
        <a:sysClr val="window" lastClr="FFFFFF"/>
      </a:lt1>
      <a:dk2>
        <a:srgbClr val="2C627D"/>
      </a:dk2>
      <a:lt2>
        <a:srgbClr val="FFFFFF"/>
      </a:lt2>
      <a:accent1>
        <a:srgbClr val="002C3F"/>
      </a:accent1>
      <a:accent2>
        <a:srgbClr val="8BB5DC"/>
      </a:accent2>
      <a:accent3>
        <a:srgbClr val="2C627D"/>
      </a:accent3>
      <a:accent4>
        <a:srgbClr val="FBD6CC"/>
      </a:accent4>
      <a:accent5>
        <a:srgbClr val="9B9B9B"/>
      </a:accent5>
      <a:accent6>
        <a:srgbClr val="CE6850"/>
      </a:accent6>
      <a:hlink>
        <a:srgbClr val="8BB5DC"/>
      </a:hlink>
      <a:folHlink>
        <a:srgbClr val="D4E7FD"/>
      </a:folHlink>
    </a:clrScheme>
    <a:fontScheme name="Finansförbundet 202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inansförbundet PPT_mall - 250506.potx" id="{1635D252-73C4-45A5-8AB8-58B077506AA7}" vid="{505A8AF5-414B-442B-AFA9-ADCD6AA804D5}"/>
    </a:ext>
  </a:extLst>
</a:theme>
</file>

<file path=ppt/theme/theme2.xml><?xml version="1.0" encoding="utf-8"?>
<a:theme xmlns:a="http://schemas.openxmlformats.org/drawingml/2006/main" name="OMSLAG o INNEHÅLL LJUS BAKGRUND">
  <a:themeElements>
    <a:clrScheme name="Finansförbundet 2025 ljus bakgrund">
      <a:dk1>
        <a:srgbClr val="002C3F"/>
      </a:dk1>
      <a:lt1>
        <a:sysClr val="window" lastClr="FFFFFF"/>
      </a:lt1>
      <a:dk2>
        <a:srgbClr val="2C627D"/>
      </a:dk2>
      <a:lt2>
        <a:srgbClr val="FFFFFF"/>
      </a:lt2>
      <a:accent1>
        <a:srgbClr val="002C3F"/>
      </a:accent1>
      <a:accent2>
        <a:srgbClr val="8BB5DC"/>
      </a:accent2>
      <a:accent3>
        <a:srgbClr val="2C627D"/>
      </a:accent3>
      <a:accent4>
        <a:srgbClr val="FBD6CC"/>
      </a:accent4>
      <a:accent5>
        <a:srgbClr val="9B9B9B"/>
      </a:accent5>
      <a:accent6>
        <a:srgbClr val="CE6850"/>
      </a:accent6>
      <a:hlink>
        <a:srgbClr val="8BB5DC"/>
      </a:hlink>
      <a:folHlink>
        <a:srgbClr val="2C627D"/>
      </a:folHlink>
    </a:clrScheme>
    <a:fontScheme name="Finansförbundet 202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inansförbundet PPT_mall - 250506.potx" id="{1635D252-73C4-45A5-8AB8-58B077506AA7}" vid="{097ABD79-9404-4C99-B5CB-08A16B8FFC81}"/>
    </a:ext>
  </a:extLst>
</a:theme>
</file>

<file path=ppt/theme/theme3.xml><?xml version="1.0" encoding="utf-8"?>
<a:theme xmlns:a="http://schemas.openxmlformats.org/drawingml/2006/main" name="INNEHÅLL MÖRK BAKGRUND">
  <a:themeElements>
    <a:clrScheme name="Finansförbundet 2025 mörk bakgrun">
      <a:dk1>
        <a:srgbClr val="002C3F"/>
      </a:dk1>
      <a:lt1>
        <a:sysClr val="window" lastClr="FFFFFF"/>
      </a:lt1>
      <a:dk2>
        <a:srgbClr val="2C627D"/>
      </a:dk2>
      <a:lt2>
        <a:srgbClr val="FFFFFF"/>
      </a:lt2>
      <a:accent1>
        <a:srgbClr val="002C3F"/>
      </a:accent1>
      <a:accent2>
        <a:srgbClr val="8BB5DC"/>
      </a:accent2>
      <a:accent3>
        <a:srgbClr val="2C627D"/>
      </a:accent3>
      <a:accent4>
        <a:srgbClr val="FBD6CC"/>
      </a:accent4>
      <a:accent5>
        <a:srgbClr val="9B9B9B"/>
      </a:accent5>
      <a:accent6>
        <a:srgbClr val="CE6850"/>
      </a:accent6>
      <a:hlink>
        <a:srgbClr val="8BB5DC"/>
      </a:hlink>
      <a:folHlink>
        <a:srgbClr val="D4E7FD"/>
      </a:folHlink>
    </a:clrScheme>
    <a:fontScheme name="Finansförbundet 202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inansförbundet PPT_mall - 250506.potx" id="{1635D252-73C4-45A5-8AB8-58B077506AA7}" vid="{0E32947B-E85C-408E-B2A4-129AE029A061}"/>
    </a:ext>
  </a:extLst>
</a:theme>
</file>

<file path=ppt/theme/theme4.xml><?xml version="1.0" encoding="utf-8"?>
<a:theme xmlns:a="http://schemas.openxmlformats.org/drawingml/2006/main" name="AVSLUTNING">
  <a:themeElements>
    <a:clrScheme name="Finansförbundet 2025 mörk bakgrun">
      <a:dk1>
        <a:srgbClr val="002C3F"/>
      </a:dk1>
      <a:lt1>
        <a:sysClr val="window" lastClr="FFFFFF"/>
      </a:lt1>
      <a:dk2>
        <a:srgbClr val="2C627D"/>
      </a:dk2>
      <a:lt2>
        <a:srgbClr val="FFFFFF"/>
      </a:lt2>
      <a:accent1>
        <a:srgbClr val="002C3F"/>
      </a:accent1>
      <a:accent2>
        <a:srgbClr val="8BB5DC"/>
      </a:accent2>
      <a:accent3>
        <a:srgbClr val="2C627D"/>
      </a:accent3>
      <a:accent4>
        <a:srgbClr val="FBD6CC"/>
      </a:accent4>
      <a:accent5>
        <a:srgbClr val="9B9B9B"/>
      </a:accent5>
      <a:accent6>
        <a:srgbClr val="CE6850"/>
      </a:accent6>
      <a:hlink>
        <a:srgbClr val="8BB5DC"/>
      </a:hlink>
      <a:folHlink>
        <a:srgbClr val="D4E7FD"/>
      </a:folHlink>
    </a:clrScheme>
    <a:fontScheme name="Finansförbundet 202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inansförbundet PPT_mall - 250506.potx" id="{1635D252-73C4-45A5-8AB8-58B077506AA7}" vid="{196BD49E-1B73-434B-B734-4DEC3F879777}"/>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63fcc5d-835f-4d94-88e1-97d50537e2c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AD74B9F7318E3147A781AF6E074B3129" ma:contentTypeVersion="12" ma:contentTypeDescription="Skapa ett nytt dokument." ma:contentTypeScope="" ma:versionID="41d216d0740cf72bf56ef10d32b3aebd">
  <xsd:schema xmlns:xsd="http://www.w3.org/2001/XMLSchema" xmlns:xs="http://www.w3.org/2001/XMLSchema" xmlns:p="http://schemas.microsoft.com/office/2006/metadata/properties" xmlns:ns2="c63fcc5d-835f-4d94-88e1-97d50537e2c1" targetNamespace="http://schemas.microsoft.com/office/2006/metadata/properties" ma:root="true" ma:fieldsID="b429a7d052b48ecf934ad7cbe17ce396" ns2:_="">
    <xsd:import namespace="c63fcc5d-835f-4d94-88e1-97d50537e2c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3fcc5d-835f-4d94-88e1-97d50537e2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Bildmarkeringar" ma:readOnly="false" ma:fieldId="{5cf76f15-5ced-4ddc-b409-7134ff3c332f}" ma:taxonomyMulti="true" ma:sspId="b6418183-67d3-49f4-b033-83a61bddc338"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BillingMetadata" ma:index="19"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5BBFD4-7DF0-4E3F-8738-0188A4A555F3}">
  <ds:schemaRefs>
    <ds:schemaRef ds:uri="http://schemas.microsoft.com/office/2006/documentManagement/types"/>
    <ds:schemaRef ds:uri="http://purl.org/dc/dcmitype/"/>
    <ds:schemaRef ds:uri="c63fcc5d-835f-4d94-88e1-97d50537e2c1"/>
    <ds:schemaRef ds:uri="http://schemas.openxmlformats.org/package/2006/metadata/core-properties"/>
    <ds:schemaRef ds:uri="http://purl.org/dc/terms/"/>
    <ds:schemaRef ds:uri="http://www.w3.org/XML/1998/namespace"/>
    <ds:schemaRef ds:uri="http://schemas.microsoft.com/office/infopath/2007/PartnerControls"/>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B71D42FD-51FA-474E-9FB8-C63487D0D85A}">
  <ds:schemaRefs>
    <ds:schemaRef ds:uri="c63fcc5d-835f-4d94-88e1-97d50537e2c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25DDA20-ED66-4270-9524-AAE46D0FF17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Finansförbundet PPT_mall</Template>
  <TotalTime>2296</TotalTime>
  <Words>1591</Words>
  <Application>Microsoft Office PowerPoint</Application>
  <PresentationFormat>Bredbild</PresentationFormat>
  <Paragraphs>188</Paragraphs>
  <Slides>13</Slides>
  <Notes>12</Notes>
  <HiddenSlides>2</HiddenSlides>
  <MMClips>0</MMClips>
  <ScaleCrop>false</ScaleCrop>
  <HeadingPairs>
    <vt:vector size="6" baseType="variant">
      <vt:variant>
        <vt:lpstr>Använt teckensnitt</vt:lpstr>
      </vt:variant>
      <vt:variant>
        <vt:i4>2</vt:i4>
      </vt:variant>
      <vt:variant>
        <vt:lpstr>Tema</vt:lpstr>
      </vt:variant>
      <vt:variant>
        <vt:i4>4</vt:i4>
      </vt:variant>
      <vt:variant>
        <vt:lpstr>Bildrubriker</vt:lpstr>
      </vt:variant>
      <vt:variant>
        <vt:i4>13</vt:i4>
      </vt:variant>
    </vt:vector>
  </HeadingPairs>
  <TitlesOfParts>
    <vt:vector size="19" baseType="lpstr">
      <vt:lpstr>Aptos</vt:lpstr>
      <vt:lpstr>Arial</vt:lpstr>
      <vt:lpstr>OMSLAG o KAPITEL MÖRK BAKGRUND</vt:lpstr>
      <vt:lpstr>OMSLAG o INNEHÅLL LJUS BAKGRUND</vt:lpstr>
      <vt:lpstr>INNEHÅLL MÖRK BAKGRUND</vt:lpstr>
      <vt:lpstr>AVSLUTNING</vt:lpstr>
      <vt:lpstr>Om tematräffar</vt:lpstr>
      <vt:lpstr>Genomförande</vt:lpstr>
      <vt:lpstr>Välkommen!</vt:lpstr>
      <vt:lpstr>Tematräff: innehåll</vt:lpstr>
      <vt:lpstr>Engagera [aŋga∫e´ra]: att blanda in, få med någon</vt:lpstr>
      <vt:lpstr>Vad gör att människor engagerar sig?</vt:lpstr>
      <vt:lpstr>Vad gör en klubb  livskraftig?</vt:lpstr>
      <vt:lpstr>Livskraftig klubb</vt:lpstr>
      <vt:lpstr>Livskraftig klubb</vt:lpstr>
      <vt:lpstr>Vad är då medlemsdialog?</vt:lpstr>
      <vt:lpstr>Hur gör man då?</vt:lpstr>
      <vt:lpstr>4 konkreta tips!</vt:lpstr>
      <vt:lpstr>Nästa tematräff</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Cecilia Gåije</dc:creator>
  <cp:lastModifiedBy>Cecilia Gåije</cp:lastModifiedBy>
  <cp:revision>6</cp:revision>
  <cp:lastPrinted>2025-03-26T10:44:08Z</cp:lastPrinted>
  <dcterms:created xsi:type="dcterms:W3CDTF">2026-01-30T09:08:46Z</dcterms:created>
  <dcterms:modified xsi:type="dcterms:W3CDTF">2026-05-21T07:51:14Z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0x010100AD74B9F7318E3147A781AF6E074B3129</vt:lpwstr>
  </property>
  <property fmtid="{D5CDD505-2E9C-101B-9397-08002B2CF9AE}" pid="3" name="MediaServiceImageTags">
    <vt:lpwstr/>
  </property>
</Properties>
</file>