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 id="2147483697" r:id="rId5"/>
    <p:sldMasterId id="2147483790" r:id="rId6"/>
    <p:sldMasterId id="2147483727" r:id="rId7"/>
    <p:sldMasterId id="2147483817" r:id="rId8"/>
  </p:sldMasterIdLst>
  <p:notesMasterIdLst>
    <p:notesMasterId r:id="rId31"/>
  </p:notesMasterIdLst>
  <p:handoutMasterIdLst>
    <p:handoutMasterId r:id="rId32"/>
  </p:handoutMasterIdLst>
  <p:sldIdLst>
    <p:sldId id="433" r:id="rId9"/>
    <p:sldId id="435" r:id="rId10"/>
    <p:sldId id="430" r:id="rId11"/>
    <p:sldId id="431" r:id="rId12"/>
    <p:sldId id="443" r:id="rId13"/>
    <p:sldId id="445" r:id="rId14"/>
    <p:sldId id="436" r:id="rId15"/>
    <p:sldId id="437" r:id="rId16"/>
    <p:sldId id="438" r:id="rId17"/>
    <p:sldId id="423" r:id="rId18"/>
    <p:sldId id="424" r:id="rId19"/>
    <p:sldId id="425" r:id="rId20"/>
    <p:sldId id="426" r:id="rId21"/>
    <p:sldId id="427" r:id="rId22"/>
    <p:sldId id="428" r:id="rId23"/>
    <p:sldId id="429" r:id="rId24"/>
    <p:sldId id="422" r:id="rId25"/>
    <p:sldId id="439" r:id="rId26"/>
    <p:sldId id="440" r:id="rId27"/>
    <p:sldId id="441" r:id="rId28"/>
    <p:sldId id="434" r:id="rId29"/>
    <p:sldId id="442" r:id="rId30"/>
  </p:sldIdLst>
  <p:sldSz cx="12192000" cy="6858000"/>
  <p:notesSz cx="7099300" cy="10234613"/>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7FD"/>
    <a:srgbClr val="D3E5F7"/>
    <a:srgbClr val="002C3F"/>
    <a:srgbClr val="FFFDFD"/>
    <a:srgbClr val="2C627D"/>
    <a:srgbClr val="001F2E"/>
    <a:srgbClr val="011B27"/>
    <a:srgbClr val="90C4F2"/>
    <a:srgbClr val="91B3CF"/>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E12EE-D276-468C-8998-E96101738C14}" v="161" dt="2026-03-26T09:10:11.381"/>
    <p1510:client id="{34D3DF14-1017-459C-B305-D6036EBCD564}" v="443" dt="2026-03-26T09:29:17.151"/>
    <p1510:client id="{4B0E2215-C39A-AFA8-3E37-4B99AF7D91C1}" v="138" dt="2026-03-25T12:51:25.808"/>
  </p1510:revLst>
</p1510:revInfo>
</file>

<file path=ppt/tableStyles.xml><?xml version="1.0" encoding="utf-8"?>
<a:tblStyleLst xmlns:a="http://schemas.openxmlformats.org/drawingml/2006/main" def="{F5AB1C69-6EDB-4FF4-983F-18BD219EF322}">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tor Källqvist" userId="S::vika01@finansforbundet.se::e4f913f7-eefe-4484-9788-d8966f880fa7" providerId="AD" clId="Web-{4B0E2215-C39A-AFA8-3E37-4B99AF7D91C1}"/>
    <pc:docChg chg="addSld delSld modSld addMainMaster">
      <pc:chgData name="Viktor Källqvist" userId="S::vika01@finansforbundet.se::e4f913f7-eefe-4484-9788-d8966f880fa7" providerId="AD" clId="Web-{4B0E2215-C39A-AFA8-3E37-4B99AF7D91C1}" dt="2026-03-25T12:51:25.808" v="158" actId="20577"/>
      <pc:docMkLst>
        <pc:docMk/>
      </pc:docMkLst>
      <pc:sldChg chg="del">
        <pc:chgData name="Viktor Källqvist" userId="S::vika01@finansforbundet.se::e4f913f7-eefe-4484-9788-d8966f880fa7" providerId="AD" clId="Web-{4B0E2215-C39A-AFA8-3E37-4B99AF7D91C1}" dt="2026-03-25T12:36:22.993" v="55"/>
        <pc:sldMkLst>
          <pc:docMk/>
          <pc:sldMk cId="495303860" sldId="420"/>
        </pc:sldMkLst>
      </pc:sldChg>
      <pc:sldChg chg="del">
        <pc:chgData name="Viktor Källqvist" userId="S::vika01@finansforbundet.se::e4f913f7-eefe-4484-9788-d8966f880fa7" providerId="AD" clId="Web-{4B0E2215-C39A-AFA8-3E37-4B99AF7D91C1}" dt="2026-03-25T12:35:53.493" v="54"/>
        <pc:sldMkLst>
          <pc:docMk/>
          <pc:sldMk cId="4177443354" sldId="421"/>
        </pc:sldMkLst>
      </pc:sldChg>
      <pc:sldChg chg="add del">
        <pc:chgData name="Viktor Källqvist" userId="S::vika01@finansforbundet.se::e4f913f7-eefe-4484-9788-d8966f880fa7" providerId="AD" clId="Web-{4B0E2215-C39A-AFA8-3E37-4B99AF7D91C1}" dt="2026-03-25T12:27:44.849" v="50"/>
        <pc:sldMkLst>
          <pc:docMk/>
          <pc:sldMk cId="1415425201" sldId="422"/>
        </pc:sldMkLst>
      </pc:sldChg>
      <pc:sldChg chg="add del">
        <pc:chgData name="Viktor Källqvist" userId="S::vika01@finansforbundet.se::e4f913f7-eefe-4484-9788-d8966f880fa7" providerId="AD" clId="Web-{4B0E2215-C39A-AFA8-3E37-4B99AF7D91C1}" dt="2026-03-25T12:27:44.599" v="43"/>
        <pc:sldMkLst>
          <pc:docMk/>
          <pc:sldMk cId="225961985" sldId="423"/>
        </pc:sldMkLst>
      </pc:sldChg>
      <pc:sldChg chg="add del">
        <pc:chgData name="Viktor Källqvist" userId="S::vika01@finansforbundet.se::e4f913f7-eefe-4484-9788-d8966f880fa7" providerId="AD" clId="Web-{4B0E2215-C39A-AFA8-3E37-4B99AF7D91C1}" dt="2026-03-25T12:27:44.630" v="44"/>
        <pc:sldMkLst>
          <pc:docMk/>
          <pc:sldMk cId="2780108725" sldId="424"/>
        </pc:sldMkLst>
      </pc:sldChg>
      <pc:sldChg chg="add del">
        <pc:chgData name="Viktor Källqvist" userId="S::vika01@finansforbundet.se::e4f913f7-eefe-4484-9788-d8966f880fa7" providerId="AD" clId="Web-{4B0E2215-C39A-AFA8-3E37-4B99AF7D91C1}" dt="2026-03-25T12:27:44.661" v="45"/>
        <pc:sldMkLst>
          <pc:docMk/>
          <pc:sldMk cId="4264448961" sldId="425"/>
        </pc:sldMkLst>
      </pc:sldChg>
      <pc:sldChg chg="add del">
        <pc:chgData name="Viktor Källqvist" userId="S::vika01@finansforbundet.se::e4f913f7-eefe-4484-9788-d8966f880fa7" providerId="AD" clId="Web-{4B0E2215-C39A-AFA8-3E37-4B99AF7D91C1}" dt="2026-03-25T12:27:44.708" v="46"/>
        <pc:sldMkLst>
          <pc:docMk/>
          <pc:sldMk cId="4288982016" sldId="426"/>
        </pc:sldMkLst>
      </pc:sldChg>
      <pc:sldChg chg="add del">
        <pc:chgData name="Viktor Källqvist" userId="S::vika01@finansforbundet.se::e4f913f7-eefe-4484-9788-d8966f880fa7" providerId="AD" clId="Web-{4B0E2215-C39A-AFA8-3E37-4B99AF7D91C1}" dt="2026-03-25T12:27:44.740" v="47"/>
        <pc:sldMkLst>
          <pc:docMk/>
          <pc:sldMk cId="444055915" sldId="427"/>
        </pc:sldMkLst>
      </pc:sldChg>
      <pc:sldChg chg="add del">
        <pc:chgData name="Viktor Källqvist" userId="S::vika01@finansforbundet.se::e4f913f7-eefe-4484-9788-d8966f880fa7" providerId="AD" clId="Web-{4B0E2215-C39A-AFA8-3E37-4B99AF7D91C1}" dt="2026-03-25T12:27:44.771" v="48"/>
        <pc:sldMkLst>
          <pc:docMk/>
          <pc:sldMk cId="1110621412" sldId="428"/>
        </pc:sldMkLst>
      </pc:sldChg>
      <pc:sldChg chg="add del">
        <pc:chgData name="Viktor Källqvist" userId="S::vika01@finansforbundet.se::e4f913f7-eefe-4484-9788-d8966f880fa7" providerId="AD" clId="Web-{4B0E2215-C39A-AFA8-3E37-4B99AF7D91C1}" dt="2026-03-25T12:27:44.802" v="49"/>
        <pc:sldMkLst>
          <pc:docMk/>
          <pc:sldMk cId="330488862" sldId="429"/>
        </pc:sldMkLst>
      </pc:sldChg>
      <pc:sldChg chg="add del">
        <pc:chgData name="Viktor Källqvist" userId="S::vika01@finansforbundet.se::e4f913f7-eefe-4484-9788-d8966f880fa7" providerId="AD" clId="Web-{4B0E2215-C39A-AFA8-3E37-4B99AF7D91C1}" dt="2026-03-25T12:27:44.333" v="37"/>
        <pc:sldMkLst>
          <pc:docMk/>
          <pc:sldMk cId="472629232" sldId="430"/>
        </pc:sldMkLst>
      </pc:sldChg>
      <pc:sldChg chg="add del">
        <pc:chgData name="Viktor Källqvist" userId="S::vika01@finansforbundet.se::e4f913f7-eefe-4484-9788-d8966f880fa7" providerId="AD" clId="Web-{4B0E2215-C39A-AFA8-3E37-4B99AF7D91C1}" dt="2026-03-25T12:27:44.427" v="38"/>
        <pc:sldMkLst>
          <pc:docMk/>
          <pc:sldMk cId="107138187" sldId="431"/>
        </pc:sldMkLst>
      </pc:sldChg>
      <pc:sldChg chg="addSp delSp modSp add del mod modClrScheme chgLayout">
        <pc:chgData name="Viktor Källqvist" userId="S::vika01@finansforbundet.se::e4f913f7-eefe-4484-9788-d8966f880fa7" providerId="AD" clId="Web-{4B0E2215-C39A-AFA8-3E37-4B99AF7D91C1}" dt="2026-03-25T12:46:44.557" v="80" actId="1076"/>
        <pc:sldMkLst>
          <pc:docMk/>
          <pc:sldMk cId="3633870315" sldId="432"/>
        </pc:sldMkLst>
        <pc:spChg chg="add del mod">
          <ac:chgData name="Viktor Källqvist" userId="S::vika01@finansforbundet.se::e4f913f7-eefe-4484-9788-d8966f880fa7" providerId="AD" clId="Web-{4B0E2215-C39A-AFA8-3E37-4B99AF7D91C1}" dt="2026-03-25T12:44:55.744" v="64"/>
          <ac:spMkLst>
            <pc:docMk/>
            <pc:sldMk cId="3633870315" sldId="432"/>
            <ac:spMk id="3" creationId="{53388396-D6FE-1DDD-0EEC-7D2375CC68EA}"/>
          </ac:spMkLst>
        </pc:spChg>
        <pc:spChg chg="add del mod">
          <ac:chgData name="Viktor Källqvist" userId="S::vika01@finansforbundet.se::e4f913f7-eefe-4484-9788-d8966f880fa7" providerId="AD" clId="Web-{4B0E2215-C39A-AFA8-3E37-4B99AF7D91C1}" dt="2026-03-25T12:45:57.698" v="72"/>
          <ac:spMkLst>
            <pc:docMk/>
            <pc:sldMk cId="3633870315" sldId="432"/>
            <ac:spMk id="7" creationId="{18613888-34D2-4CB8-4C25-8106E5CDCDCD}"/>
          </ac:spMkLst>
        </pc:spChg>
        <pc:spChg chg="add del mod">
          <ac:chgData name="Viktor Källqvist" userId="S::vika01@finansforbundet.se::e4f913f7-eefe-4484-9788-d8966f880fa7" providerId="AD" clId="Web-{4B0E2215-C39A-AFA8-3E37-4B99AF7D91C1}" dt="2026-03-25T12:45:33.291" v="69"/>
          <ac:spMkLst>
            <pc:docMk/>
            <pc:sldMk cId="3633870315" sldId="432"/>
            <ac:spMk id="9" creationId="{29826BF4-2E3D-227F-2103-6ACFAA25B48B}"/>
          </ac:spMkLst>
        </pc:spChg>
        <pc:spChg chg="add del mod">
          <ac:chgData name="Viktor Källqvist" userId="S::vika01@finansforbundet.se::e4f913f7-eefe-4484-9788-d8966f880fa7" providerId="AD" clId="Web-{4B0E2215-C39A-AFA8-3E37-4B99AF7D91C1}" dt="2026-03-25T12:46:32.464" v="74"/>
          <ac:spMkLst>
            <pc:docMk/>
            <pc:sldMk cId="3633870315" sldId="432"/>
            <ac:spMk id="10" creationId="{C21753AE-686E-A782-B99D-E1040707879A}"/>
          </ac:spMkLst>
        </pc:spChg>
        <pc:spChg chg="add del mod">
          <ac:chgData name="Viktor Källqvist" userId="S::vika01@finansforbundet.se::e4f913f7-eefe-4484-9788-d8966f880fa7" providerId="AD" clId="Web-{4B0E2215-C39A-AFA8-3E37-4B99AF7D91C1}" dt="2026-03-25T12:45:33.291" v="69"/>
          <ac:spMkLst>
            <pc:docMk/>
            <pc:sldMk cId="3633870315" sldId="432"/>
            <ac:spMk id="11" creationId="{5BEBFEEE-48C0-5A9A-82C7-EC0938D4F6A5}"/>
          </ac:spMkLst>
        </pc:spChg>
        <pc:spChg chg="add del mod">
          <ac:chgData name="Viktor Källqvist" userId="S::vika01@finansforbundet.se::e4f913f7-eefe-4484-9788-d8966f880fa7" providerId="AD" clId="Web-{4B0E2215-C39A-AFA8-3E37-4B99AF7D91C1}" dt="2026-03-25T12:45:33.291" v="69"/>
          <ac:spMkLst>
            <pc:docMk/>
            <pc:sldMk cId="3633870315" sldId="432"/>
            <ac:spMk id="13" creationId="{50FD1964-8370-CBC3-F0C4-69A686157654}"/>
          </ac:spMkLst>
        </pc:spChg>
        <pc:spChg chg="add del mod">
          <ac:chgData name="Viktor Källqvist" userId="S::vika01@finansforbundet.se::e4f913f7-eefe-4484-9788-d8966f880fa7" providerId="AD" clId="Web-{4B0E2215-C39A-AFA8-3E37-4B99AF7D91C1}" dt="2026-03-25T12:46:32.464" v="74"/>
          <ac:spMkLst>
            <pc:docMk/>
            <pc:sldMk cId="3633870315" sldId="432"/>
            <ac:spMk id="15" creationId="{59B616C2-145A-BDCB-BB6A-68C051833F54}"/>
          </ac:spMkLst>
        </pc:spChg>
        <pc:spChg chg="add del mod">
          <ac:chgData name="Viktor Källqvist" userId="S::vika01@finansforbundet.se::e4f913f7-eefe-4484-9788-d8966f880fa7" providerId="AD" clId="Web-{4B0E2215-C39A-AFA8-3E37-4B99AF7D91C1}" dt="2026-03-25T12:46:32.464" v="74"/>
          <ac:spMkLst>
            <pc:docMk/>
            <pc:sldMk cId="3633870315" sldId="432"/>
            <ac:spMk id="17" creationId="{66CA0975-CD96-D1B4-63F8-F729C04653F4}"/>
          </ac:spMkLst>
        </pc:spChg>
        <pc:spChg chg="add del mod">
          <ac:chgData name="Viktor Källqvist" userId="S::vika01@finansforbundet.se::e4f913f7-eefe-4484-9788-d8966f880fa7" providerId="AD" clId="Web-{4B0E2215-C39A-AFA8-3E37-4B99AF7D91C1}" dt="2026-03-25T12:46:32.464" v="74"/>
          <ac:spMkLst>
            <pc:docMk/>
            <pc:sldMk cId="3633870315" sldId="432"/>
            <ac:spMk id="19" creationId="{8C3551B6-6A71-3C37-3359-931F124AB4D2}"/>
          </ac:spMkLst>
        </pc:spChg>
        <pc:spChg chg="add del mod">
          <ac:chgData name="Viktor Källqvist" userId="S::vika01@finansforbundet.se::e4f913f7-eefe-4484-9788-d8966f880fa7" providerId="AD" clId="Web-{4B0E2215-C39A-AFA8-3E37-4B99AF7D91C1}" dt="2026-03-25T12:46:32.464" v="74"/>
          <ac:spMkLst>
            <pc:docMk/>
            <pc:sldMk cId="3633870315" sldId="432"/>
            <ac:spMk id="21" creationId="{6E1155CA-33FD-CFC6-8033-7B8FF4AAEA22}"/>
          </ac:spMkLst>
        </pc:spChg>
        <pc:picChg chg="add del mod ord">
          <ac:chgData name="Viktor Källqvist" userId="S::vika01@finansforbundet.se::e4f913f7-eefe-4484-9788-d8966f880fa7" providerId="AD" clId="Web-{4B0E2215-C39A-AFA8-3E37-4B99AF7D91C1}" dt="2026-03-25T12:45:35.213" v="71"/>
          <ac:picMkLst>
            <pc:docMk/>
            <pc:sldMk cId="3633870315" sldId="432"/>
            <ac:picMk id="4" creationId="{840B9B70-01FA-8971-32E4-387589EAF0EA}"/>
          </ac:picMkLst>
        </pc:picChg>
        <pc:picChg chg="del">
          <ac:chgData name="Viktor Källqvist" userId="S::vika01@finansforbundet.se::e4f913f7-eefe-4484-9788-d8966f880fa7" providerId="AD" clId="Web-{4B0E2215-C39A-AFA8-3E37-4B99AF7D91C1}" dt="2026-03-25T12:38:56.259" v="63"/>
          <ac:picMkLst>
            <pc:docMk/>
            <pc:sldMk cId="3633870315" sldId="432"/>
            <ac:picMk id="6" creationId="{B1AB4673-0B39-C168-928C-EB2818DBA830}"/>
          </ac:picMkLst>
        </pc:picChg>
        <pc:picChg chg="add mod ord">
          <ac:chgData name="Viktor Källqvist" userId="S::vika01@finansforbundet.se::e4f913f7-eefe-4484-9788-d8966f880fa7" providerId="AD" clId="Web-{4B0E2215-C39A-AFA8-3E37-4B99AF7D91C1}" dt="2026-03-25T12:46:44.557" v="80" actId="1076"/>
          <ac:picMkLst>
            <pc:docMk/>
            <pc:sldMk cId="3633870315" sldId="432"/>
            <ac:picMk id="8" creationId="{E104471D-3AA0-402A-BD6A-B7CB111CE2A6}"/>
          </ac:picMkLst>
        </pc:picChg>
      </pc:sldChg>
      <pc:sldChg chg="modSp add">
        <pc:chgData name="Viktor Källqvist" userId="S::vika01@finansforbundet.se::e4f913f7-eefe-4484-9788-d8966f880fa7" providerId="AD" clId="Web-{4B0E2215-C39A-AFA8-3E37-4B99AF7D91C1}" dt="2026-03-25T12:36:45.009" v="62" actId="20577"/>
        <pc:sldMkLst>
          <pc:docMk/>
          <pc:sldMk cId="2940113009" sldId="435"/>
        </pc:sldMkLst>
        <pc:spChg chg="mod">
          <ac:chgData name="Viktor Källqvist" userId="S::vika01@finansforbundet.se::e4f913f7-eefe-4484-9788-d8966f880fa7" providerId="AD" clId="Web-{4B0E2215-C39A-AFA8-3E37-4B99AF7D91C1}" dt="2026-03-25T12:36:45.009" v="62" actId="20577"/>
          <ac:spMkLst>
            <pc:docMk/>
            <pc:sldMk cId="2940113009" sldId="435"/>
            <ac:spMk id="3" creationId="{8B69A71B-1AD1-C7A5-D8CF-8B5D0BB5A0F2}"/>
          </ac:spMkLst>
        </pc:spChg>
      </pc:sldChg>
      <pc:sldChg chg="add del">
        <pc:chgData name="Viktor Källqvist" userId="S::vika01@finansforbundet.se::e4f913f7-eefe-4484-9788-d8966f880fa7" providerId="AD" clId="Web-{4B0E2215-C39A-AFA8-3E37-4B99AF7D91C1}" dt="2026-03-25T12:27:44.224" v="35"/>
        <pc:sldMkLst>
          <pc:docMk/>
          <pc:sldMk cId="3738445115" sldId="435"/>
        </pc:sldMkLst>
      </pc:sldChg>
      <pc:sldChg chg="add del">
        <pc:chgData name="Viktor Källqvist" userId="S::vika01@finansforbundet.se::e4f913f7-eefe-4484-9788-d8966f880fa7" providerId="AD" clId="Web-{4B0E2215-C39A-AFA8-3E37-4B99AF7D91C1}" dt="2026-03-25T12:27:44.208" v="31"/>
        <pc:sldMkLst>
          <pc:docMk/>
          <pc:sldMk cId="1855048987" sldId="436"/>
        </pc:sldMkLst>
      </pc:sldChg>
      <pc:sldChg chg="add">
        <pc:chgData name="Viktor Källqvist" userId="S::vika01@finansforbundet.se::e4f913f7-eefe-4484-9788-d8966f880fa7" providerId="AD" clId="Web-{4B0E2215-C39A-AFA8-3E37-4B99AF7D91C1}" dt="2026-03-25T12:27:44.521" v="40"/>
        <pc:sldMkLst>
          <pc:docMk/>
          <pc:sldMk cId="3937132548" sldId="436"/>
        </pc:sldMkLst>
      </pc:sldChg>
      <pc:sldChg chg="add del">
        <pc:chgData name="Viktor Källqvist" userId="S::vika01@finansforbundet.se::e4f913f7-eefe-4484-9788-d8966f880fa7" providerId="AD" clId="Web-{4B0E2215-C39A-AFA8-3E37-4B99AF7D91C1}" dt="2026-03-25T12:27:44.536" v="41"/>
        <pc:sldMkLst>
          <pc:docMk/>
          <pc:sldMk cId="3001966577" sldId="437"/>
        </pc:sldMkLst>
      </pc:sldChg>
      <pc:sldChg chg="add del">
        <pc:chgData name="Viktor Källqvist" userId="S::vika01@finansforbundet.se::e4f913f7-eefe-4484-9788-d8966f880fa7" providerId="AD" clId="Web-{4B0E2215-C39A-AFA8-3E37-4B99AF7D91C1}" dt="2026-03-25T12:27:44.568" v="42"/>
        <pc:sldMkLst>
          <pc:docMk/>
          <pc:sldMk cId="1186889011" sldId="438"/>
        </pc:sldMkLst>
      </pc:sldChg>
      <pc:sldChg chg="add del">
        <pc:chgData name="Viktor Källqvist" userId="S::vika01@finansforbundet.se::e4f913f7-eefe-4484-9788-d8966f880fa7" providerId="AD" clId="Web-{4B0E2215-C39A-AFA8-3E37-4B99AF7D91C1}" dt="2026-03-25T12:27:44.865" v="51"/>
        <pc:sldMkLst>
          <pc:docMk/>
          <pc:sldMk cId="2496190429" sldId="439"/>
        </pc:sldMkLst>
      </pc:sldChg>
      <pc:sldChg chg="add del">
        <pc:chgData name="Viktor Källqvist" userId="S::vika01@finansforbundet.se::e4f913f7-eefe-4484-9788-d8966f880fa7" providerId="AD" clId="Web-{4B0E2215-C39A-AFA8-3E37-4B99AF7D91C1}" dt="2026-03-25T12:27:44.896" v="52"/>
        <pc:sldMkLst>
          <pc:docMk/>
          <pc:sldMk cId="3115629048" sldId="440"/>
        </pc:sldMkLst>
      </pc:sldChg>
      <pc:sldChg chg="modSp add del">
        <pc:chgData name="Viktor Källqvist" userId="S::vika01@finansforbundet.se::e4f913f7-eefe-4484-9788-d8966f880fa7" providerId="AD" clId="Web-{4B0E2215-C39A-AFA8-3E37-4B99AF7D91C1}" dt="2026-03-25T12:50:07.917" v="141" actId="20577"/>
        <pc:sldMkLst>
          <pc:docMk/>
          <pc:sldMk cId="3724658095" sldId="441"/>
        </pc:sldMkLst>
        <pc:spChg chg="mod">
          <ac:chgData name="Viktor Källqvist" userId="S::vika01@finansforbundet.se::e4f913f7-eefe-4484-9788-d8966f880fa7" providerId="AD" clId="Web-{4B0E2215-C39A-AFA8-3E37-4B99AF7D91C1}" dt="2026-03-25T12:50:07.917" v="141" actId="20577"/>
          <ac:spMkLst>
            <pc:docMk/>
            <pc:sldMk cId="3724658095" sldId="441"/>
            <ac:spMk id="4" creationId="{B03D4BFF-017F-DF2A-8018-2A16DE17F632}"/>
          </ac:spMkLst>
        </pc:spChg>
      </pc:sldChg>
      <pc:sldChg chg="new del">
        <pc:chgData name="Viktor Källqvist" userId="S::vika01@finansforbundet.se::e4f913f7-eefe-4484-9788-d8966f880fa7" providerId="AD" clId="Web-{4B0E2215-C39A-AFA8-3E37-4B99AF7D91C1}" dt="2026-03-25T12:51:13.964" v="152"/>
        <pc:sldMkLst>
          <pc:docMk/>
          <pc:sldMk cId="583173743" sldId="442"/>
        </pc:sldMkLst>
      </pc:sldChg>
      <pc:sldChg chg="modSp new del">
        <pc:chgData name="Viktor Källqvist" userId="S::vika01@finansforbundet.se::e4f913f7-eefe-4484-9788-d8966f880fa7" providerId="AD" clId="Web-{4B0E2215-C39A-AFA8-3E37-4B99AF7D91C1}" dt="2026-03-25T12:51:06.042" v="150"/>
        <pc:sldMkLst>
          <pc:docMk/>
          <pc:sldMk cId="806771642" sldId="442"/>
        </pc:sldMkLst>
        <pc:spChg chg="mod">
          <ac:chgData name="Viktor Källqvist" userId="S::vika01@finansforbundet.se::e4f913f7-eefe-4484-9788-d8966f880fa7" providerId="AD" clId="Web-{4B0E2215-C39A-AFA8-3E37-4B99AF7D91C1}" dt="2026-03-25T12:51:01.167" v="149" actId="20577"/>
          <ac:spMkLst>
            <pc:docMk/>
            <pc:sldMk cId="806771642" sldId="442"/>
            <ac:spMk id="2" creationId="{520CFB97-A1BB-A581-39E8-19D70600DD6B}"/>
          </ac:spMkLst>
        </pc:spChg>
      </pc:sldChg>
      <pc:sldChg chg="modSp new">
        <pc:chgData name="Viktor Källqvist" userId="S::vika01@finansforbundet.se::e4f913f7-eefe-4484-9788-d8966f880fa7" providerId="AD" clId="Web-{4B0E2215-C39A-AFA8-3E37-4B99AF7D91C1}" dt="2026-03-25T12:51:25.808" v="158" actId="20577"/>
        <pc:sldMkLst>
          <pc:docMk/>
          <pc:sldMk cId="953917558" sldId="442"/>
        </pc:sldMkLst>
        <pc:spChg chg="mod">
          <ac:chgData name="Viktor Källqvist" userId="S::vika01@finansforbundet.se::e4f913f7-eefe-4484-9788-d8966f880fa7" providerId="AD" clId="Web-{4B0E2215-C39A-AFA8-3E37-4B99AF7D91C1}" dt="2026-03-25T12:51:25.808" v="158" actId="20577"/>
          <ac:spMkLst>
            <pc:docMk/>
            <pc:sldMk cId="953917558" sldId="442"/>
            <ac:spMk id="2" creationId="{4E7F771A-E9B0-A9DF-C962-A39E1B591C5E}"/>
          </ac:spMkLst>
        </pc:spChg>
      </pc:sldChg>
      <pc:sldMasterChg chg="addSldLayout delSldLayout">
        <pc:chgData name="Viktor Källqvist" userId="S::vika01@finansforbundet.se::e4f913f7-eefe-4484-9788-d8966f880fa7" providerId="AD" clId="Web-{4B0E2215-C39A-AFA8-3E37-4B99AF7D91C1}" dt="2026-03-25T12:27:44.271" v="36"/>
        <pc:sldMasterMkLst>
          <pc:docMk/>
          <pc:sldMasterMk cId="622559456" sldId="2147483789"/>
        </pc:sldMasterMkLst>
        <pc:sldLayoutChg chg="add">
          <pc:chgData name="Viktor Källqvist" userId="S::vika01@finansforbundet.se::e4f913f7-eefe-4484-9788-d8966f880fa7" providerId="AD" clId="Web-{4B0E2215-C39A-AFA8-3E37-4B99AF7D91C1}" dt="2026-03-25T12:27:44.271" v="36"/>
          <pc:sldLayoutMkLst>
            <pc:docMk/>
            <pc:sldMasterMk cId="622559456" sldId="2147483789"/>
            <pc:sldLayoutMk cId="3013977714" sldId="2147483811"/>
          </pc:sldLayoutMkLst>
        </pc:sldLayoutChg>
        <pc:sldLayoutChg chg="add del replId">
          <pc:chgData name="Viktor Källqvist" userId="S::vika01@finansforbundet.se::e4f913f7-eefe-4484-9788-d8966f880fa7" providerId="AD" clId="Web-{4B0E2215-C39A-AFA8-3E37-4B99AF7D91C1}" dt="2026-03-25T12:27:44.224" v="34"/>
          <pc:sldLayoutMkLst>
            <pc:docMk/>
            <pc:sldMasterMk cId="622559456" sldId="2147483789"/>
            <pc:sldLayoutMk cId="3029055522" sldId="2147483811"/>
          </pc:sldLayoutMkLst>
        </pc:sldLayoutChg>
        <pc:sldLayoutChg chg="add">
          <pc:chgData name="Viktor Källqvist" userId="S::vika01@finansforbundet.se::e4f913f7-eefe-4484-9788-d8966f880fa7" providerId="AD" clId="Web-{4B0E2215-C39A-AFA8-3E37-4B99AF7D91C1}" dt="2026-03-25T12:27:44.271" v="36"/>
          <pc:sldLayoutMkLst>
            <pc:docMk/>
            <pc:sldMasterMk cId="622559456" sldId="2147483789"/>
            <pc:sldLayoutMk cId="267709580" sldId="2147483812"/>
          </pc:sldLayoutMkLst>
        </pc:sldLayoutChg>
        <pc:sldLayoutChg chg="add del">
          <pc:chgData name="Viktor Källqvist" userId="S::vika01@finansforbundet.se::e4f913f7-eefe-4484-9788-d8966f880fa7" providerId="AD" clId="Web-{4B0E2215-C39A-AFA8-3E37-4B99AF7D91C1}" dt="2026-03-25T12:27:44.224" v="32"/>
          <pc:sldLayoutMkLst>
            <pc:docMk/>
            <pc:sldMasterMk cId="622559456" sldId="2147483789"/>
            <pc:sldLayoutMk cId="1155773828" sldId="2147483812"/>
          </pc:sldLayoutMkLst>
        </pc:sldLayoutChg>
        <pc:sldLayoutChg chg="add">
          <pc:chgData name="Viktor Källqvist" userId="S::vika01@finansforbundet.se::e4f913f7-eefe-4484-9788-d8966f880fa7" providerId="AD" clId="Web-{4B0E2215-C39A-AFA8-3E37-4B99AF7D91C1}" dt="2026-03-25T12:27:44.271" v="36"/>
          <pc:sldLayoutMkLst>
            <pc:docMk/>
            <pc:sldMasterMk cId="622559456" sldId="2147483789"/>
            <pc:sldLayoutMk cId="3956277751" sldId="2147483813"/>
          </pc:sldLayoutMkLst>
        </pc:sldLayoutChg>
        <pc:sldLayoutChg chg="add">
          <pc:chgData name="Viktor Källqvist" userId="S::vika01@finansforbundet.se::e4f913f7-eefe-4484-9788-d8966f880fa7" providerId="AD" clId="Web-{4B0E2215-C39A-AFA8-3E37-4B99AF7D91C1}" dt="2026-03-25T12:27:44.271" v="36"/>
          <pc:sldLayoutMkLst>
            <pc:docMk/>
            <pc:sldMasterMk cId="622559456" sldId="2147483789"/>
            <pc:sldLayoutMk cId="2175200420" sldId="2147483814"/>
          </pc:sldLayoutMkLst>
        </pc:sldLayoutChg>
        <pc:sldLayoutChg chg="add">
          <pc:chgData name="Viktor Källqvist" userId="S::vika01@finansforbundet.se::e4f913f7-eefe-4484-9788-d8966f880fa7" providerId="AD" clId="Web-{4B0E2215-C39A-AFA8-3E37-4B99AF7D91C1}" dt="2026-03-25T12:27:44.271" v="36"/>
          <pc:sldLayoutMkLst>
            <pc:docMk/>
            <pc:sldMasterMk cId="622559456" sldId="2147483789"/>
            <pc:sldLayoutMk cId="3893530424" sldId="2147483815"/>
          </pc:sldLayoutMkLst>
        </pc:sldLayoutChg>
        <pc:sldLayoutChg chg="add">
          <pc:chgData name="Viktor Källqvist" userId="S::vika01@finansforbundet.se::e4f913f7-eefe-4484-9788-d8966f880fa7" providerId="AD" clId="Web-{4B0E2215-C39A-AFA8-3E37-4B99AF7D91C1}" dt="2026-03-25T12:27:44.271" v="36"/>
          <pc:sldLayoutMkLst>
            <pc:docMk/>
            <pc:sldMasterMk cId="622559456" sldId="2147483789"/>
            <pc:sldLayoutMk cId="1334976238" sldId="2147483816"/>
          </pc:sldLayoutMkLst>
        </pc:sldLayoutChg>
      </pc:sldMasterChg>
      <pc:sldMasterChg chg="add addSldLayout">
        <pc:chgData name="Viktor Källqvist" userId="S::vika01@finansforbundet.se::e4f913f7-eefe-4484-9788-d8966f880fa7" providerId="AD" clId="Web-{4B0E2215-C39A-AFA8-3E37-4B99AF7D91C1}" dt="2026-03-25T12:27:44.333" v="37"/>
        <pc:sldMasterMkLst>
          <pc:docMk/>
          <pc:sldMasterMk cId="1515019006" sldId="2147483817"/>
        </pc:sldMasterMkLst>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2683746021" sldId="2147483818"/>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3187012832" sldId="2147483819"/>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1202335996" sldId="2147483820"/>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1622610480" sldId="2147483821"/>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2137690235" sldId="2147483822"/>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145120846" sldId="2147483823"/>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333652022" sldId="2147483824"/>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214570227" sldId="2147483825"/>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1056632452" sldId="2147483826"/>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374014003" sldId="2147483827"/>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3408608953" sldId="2147483828"/>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4282201974" sldId="2147483829"/>
          </pc:sldLayoutMkLst>
        </pc:sldLayoutChg>
        <pc:sldLayoutChg chg="add">
          <pc:chgData name="Viktor Källqvist" userId="S::vika01@finansforbundet.se::e4f913f7-eefe-4484-9788-d8966f880fa7" providerId="AD" clId="Web-{4B0E2215-C39A-AFA8-3E37-4B99AF7D91C1}" dt="2026-03-25T12:27:44.333" v="37"/>
          <pc:sldLayoutMkLst>
            <pc:docMk/>
            <pc:sldMasterMk cId="1515019006" sldId="2147483817"/>
            <pc:sldLayoutMk cId="4243458450" sldId="2147483830"/>
          </pc:sldLayoutMkLst>
        </pc:sldLayoutChg>
      </pc:sldMasterChg>
    </pc:docChg>
  </pc:docChgLst>
  <pc:docChgLst>
    <pc:chgData name="Cecilia Gåije" userId="83b4e2b0-8044-4c60-8d61-8b9123a590f5" providerId="ADAL" clId="{9C60ECF7-EEC6-43ED-9BF2-C214A8B87ED7}"/>
    <pc:docChg chg="custSel delSld modSld">
      <pc:chgData name="Cecilia Gåije" userId="83b4e2b0-8044-4c60-8d61-8b9123a590f5" providerId="ADAL" clId="{9C60ECF7-EEC6-43ED-9BF2-C214A8B87ED7}" dt="2026-03-16T14:23:02.115" v="98" actId="20577"/>
      <pc:docMkLst>
        <pc:docMk/>
      </pc:docMkLst>
      <pc:sldChg chg="mod modShow">
        <pc:chgData name="Cecilia Gåije" userId="83b4e2b0-8044-4c60-8d61-8b9123a590f5" providerId="ADAL" clId="{9C60ECF7-EEC6-43ED-9BF2-C214A8B87ED7}" dt="2026-03-16T14:21:38.671" v="1" actId="729"/>
        <pc:sldMkLst>
          <pc:docMk/>
          <pc:sldMk cId="4177443354" sldId="421"/>
        </pc:sldMkLst>
      </pc:sldChg>
      <pc:sldChg chg="modSp mod">
        <pc:chgData name="Cecilia Gåije" userId="83b4e2b0-8044-4c60-8d61-8b9123a590f5" providerId="ADAL" clId="{9C60ECF7-EEC6-43ED-9BF2-C214A8B87ED7}" dt="2026-03-16T14:21:51.784" v="30" actId="27636"/>
        <pc:sldMkLst>
          <pc:docMk/>
          <pc:sldMk cId="2348104818" sldId="433"/>
        </pc:sldMkLst>
        <pc:spChg chg="mod">
          <ac:chgData name="Cecilia Gåije" userId="83b4e2b0-8044-4c60-8d61-8b9123a590f5" providerId="ADAL" clId="{9C60ECF7-EEC6-43ED-9BF2-C214A8B87ED7}" dt="2026-03-16T14:21:51.784" v="30" actId="27636"/>
          <ac:spMkLst>
            <pc:docMk/>
            <pc:sldMk cId="2348104818" sldId="433"/>
            <ac:spMk id="6" creationId="{7CEFF497-334F-CBFA-49CD-6C74115C6394}"/>
          </ac:spMkLst>
        </pc:spChg>
      </pc:sldChg>
      <pc:sldChg chg="modSp mod">
        <pc:chgData name="Cecilia Gåije" userId="83b4e2b0-8044-4c60-8d61-8b9123a590f5" providerId="ADAL" clId="{9C60ECF7-EEC6-43ED-9BF2-C214A8B87ED7}" dt="2026-03-16T14:23:02.115" v="98" actId="20577"/>
        <pc:sldMkLst>
          <pc:docMk/>
          <pc:sldMk cId="2432916350" sldId="434"/>
        </pc:sldMkLst>
        <pc:spChg chg="mod">
          <ac:chgData name="Cecilia Gåije" userId="83b4e2b0-8044-4c60-8d61-8b9123a590f5" providerId="ADAL" clId="{9C60ECF7-EEC6-43ED-9BF2-C214A8B87ED7}" dt="2026-03-16T14:23:02.115" v="98" actId="20577"/>
          <ac:spMkLst>
            <pc:docMk/>
            <pc:sldMk cId="2432916350" sldId="434"/>
            <ac:spMk id="3" creationId="{4BE5BE2A-7FD7-3301-F35C-6C227D99BA41}"/>
          </ac:spMkLst>
        </pc:spChg>
      </pc:sldChg>
    </pc:docChg>
  </pc:docChgLst>
  <pc:docChgLst>
    <pc:chgData name="Viktor Källqvist" userId="e4f913f7-eefe-4484-9788-d8966f880fa7" providerId="ADAL" clId="{42ED49DF-E254-4CD5-98E0-6F872D290A63}"/>
    <pc:docChg chg="undo redo custSel addSld delSld modSld">
      <pc:chgData name="Viktor Källqvist" userId="e4f913f7-eefe-4484-9788-d8966f880fa7" providerId="ADAL" clId="{42ED49DF-E254-4CD5-98E0-6F872D290A63}" dt="2026-03-26T09:29:17.151" v="443" actId="20577"/>
      <pc:docMkLst>
        <pc:docMk/>
      </pc:docMkLst>
      <pc:sldChg chg="modSp mod">
        <pc:chgData name="Viktor Källqvist" userId="e4f913f7-eefe-4484-9788-d8966f880fa7" providerId="ADAL" clId="{42ED49DF-E254-4CD5-98E0-6F872D290A63}" dt="2026-03-26T09:22:47.852" v="261" actId="20577"/>
        <pc:sldMkLst>
          <pc:docMk/>
          <pc:sldMk cId="225961985" sldId="423"/>
        </pc:sldMkLst>
        <pc:spChg chg="mod">
          <ac:chgData name="Viktor Källqvist" userId="e4f913f7-eefe-4484-9788-d8966f880fa7" providerId="ADAL" clId="{42ED49DF-E254-4CD5-98E0-6F872D290A63}" dt="2026-03-26T09:22:47.852" v="261" actId="20577"/>
          <ac:spMkLst>
            <pc:docMk/>
            <pc:sldMk cId="225961985" sldId="423"/>
            <ac:spMk id="4" creationId="{05B817E1-C96A-D78D-AC40-351CAA93E7D2}"/>
          </ac:spMkLst>
        </pc:spChg>
      </pc:sldChg>
      <pc:sldChg chg="modSp mod">
        <pc:chgData name="Viktor Källqvist" userId="e4f913f7-eefe-4484-9788-d8966f880fa7" providerId="ADAL" clId="{42ED49DF-E254-4CD5-98E0-6F872D290A63}" dt="2026-03-26T09:23:06.361" v="272" actId="20577"/>
        <pc:sldMkLst>
          <pc:docMk/>
          <pc:sldMk cId="2780108725" sldId="424"/>
        </pc:sldMkLst>
        <pc:spChg chg="mod">
          <ac:chgData name="Viktor Källqvist" userId="e4f913f7-eefe-4484-9788-d8966f880fa7" providerId="ADAL" clId="{42ED49DF-E254-4CD5-98E0-6F872D290A63}" dt="2026-03-26T09:23:06.361" v="272" actId="20577"/>
          <ac:spMkLst>
            <pc:docMk/>
            <pc:sldMk cId="2780108725" sldId="424"/>
            <ac:spMk id="2" creationId="{9632BE73-92A6-9E02-80DC-74785027A4CC}"/>
          </ac:spMkLst>
        </pc:spChg>
      </pc:sldChg>
      <pc:sldChg chg="modSp mod">
        <pc:chgData name="Viktor Källqvist" userId="e4f913f7-eefe-4484-9788-d8966f880fa7" providerId="ADAL" clId="{42ED49DF-E254-4CD5-98E0-6F872D290A63}" dt="2026-03-26T09:23:39.101" v="281" actId="20577"/>
        <pc:sldMkLst>
          <pc:docMk/>
          <pc:sldMk cId="4264448961" sldId="425"/>
        </pc:sldMkLst>
        <pc:spChg chg="mod">
          <ac:chgData name="Viktor Källqvist" userId="e4f913f7-eefe-4484-9788-d8966f880fa7" providerId="ADAL" clId="{42ED49DF-E254-4CD5-98E0-6F872D290A63}" dt="2026-03-26T09:23:39.101" v="281" actId="20577"/>
          <ac:spMkLst>
            <pc:docMk/>
            <pc:sldMk cId="4264448961" sldId="425"/>
            <ac:spMk id="2" creationId="{C75B2677-F5E5-3BC7-259E-CE87A640DDBF}"/>
          </ac:spMkLst>
        </pc:spChg>
      </pc:sldChg>
      <pc:sldChg chg="modSp mod">
        <pc:chgData name="Viktor Källqvist" userId="e4f913f7-eefe-4484-9788-d8966f880fa7" providerId="ADAL" clId="{42ED49DF-E254-4CD5-98E0-6F872D290A63}" dt="2026-03-26T09:24:16.666" v="288" actId="20577"/>
        <pc:sldMkLst>
          <pc:docMk/>
          <pc:sldMk cId="4288982016" sldId="426"/>
        </pc:sldMkLst>
        <pc:spChg chg="mod">
          <ac:chgData name="Viktor Källqvist" userId="e4f913f7-eefe-4484-9788-d8966f880fa7" providerId="ADAL" clId="{42ED49DF-E254-4CD5-98E0-6F872D290A63}" dt="2026-03-26T09:24:16.666" v="288" actId="20577"/>
          <ac:spMkLst>
            <pc:docMk/>
            <pc:sldMk cId="4288982016" sldId="426"/>
            <ac:spMk id="2" creationId="{D9593007-F280-0ED5-5211-E798D3C5131E}"/>
          </ac:spMkLst>
        </pc:spChg>
      </pc:sldChg>
      <pc:sldChg chg="modSp mod">
        <pc:chgData name="Viktor Källqvist" userId="e4f913f7-eefe-4484-9788-d8966f880fa7" providerId="ADAL" clId="{42ED49DF-E254-4CD5-98E0-6F872D290A63}" dt="2026-03-26T09:24:29.852" v="295" actId="20577"/>
        <pc:sldMkLst>
          <pc:docMk/>
          <pc:sldMk cId="444055915" sldId="427"/>
        </pc:sldMkLst>
        <pc:spChg chg="mod">
          <ac:chgData name="Viktor Källqvist" userId="e4f913f7-eefe-4484-9788-d8966f880fa7" providerId="ADAL" clId="{42ED49DF-E254-4CD5-98E0-6F872D290A63}" dt="2026-03-26T09:24:29.852" v="295" actId="20577"/>
          <ac:spMkLst>
            <pc:docMk/>
            <pc:sldMk cId="444055915" sldId="427"/>
            <ac:spMk id="2" creationId="{84D314C9-062C-2130-14E5-1B1E41556978}"/>
          </ac:spMkLst>
        </pc:spChg>
      </pc:sldChg>
      <pc:sldChg chg="modSp mod">
        <pc:chgData name="Viktor Källqvist" userId="e4f913f7-eefe-4484-9788-d8966f880fa7" providerId="ADAL" clId="{42ED49DF-E254-4CD5-98E0-6F872D290A63}" dt="2026-03-26T09:25:07.208" v="326" actId="20577"/>
        <pc:sldMkLst>
          <pc:docMk/>
          <pc:sldMk cId="330488862" sldId="429"/>
        </pc:sldMkLst>
        <pc:spChg chg="mod">
          <ac:chgData name="Viktor Källqvist" userId="e4f913f7-eefe-4484-9788-d8966f880fa7" providerId="ADAL" clId="{42ED49DF-E254-4CD5-98E0-6F872D290A63}" dt="2026-03-26T09:25:07.208" v="326" actId="20577"/>
          <ac:spMkLst>
            <pc:docMk/>
            <pc:sldMk cId="330488862" sldId="429"/>
            <ac:spMk id="4" creationId="{46675E7A-4273-ED95-207E-08CDA05954E9}"/>
          </ac:spMkLst>
        </pc:spChg>
      </pc:sldChg>
      <pc:sldChg chg="modSp mod">
        <pc:chgData name="Viktor Källqvist" userId="e4f913f7-eefe-4484-9788-d8966f880fa7" providerId="ADAL" clId="{42ED49DF-E254-4CD5-98E0-6F872D290A63}" dt="2026-03-26T09:19:01.889" v="215" actId="20577"/>
        <pc:sldMkLst>
          <pc:docMk/>
          <pc:sldMk cId="472629232" sldId="430"/>
        </pc:sldMkLst>
        <pc:spChg chg="mod">
          <ac:chgData name="Viktor Källqvist" userId="e4f913f7-eefe-4484-9788-d8966f880fa7" providerId="ADAL" clId="{42ED49DF-E254-4CD5-98E0-6F872D290A63}" dt="2026-03-26T09:19:01.889" v="215" actId="20577"/>
          <ac:spMkLst>
            <pc:docMk/>
            <pc:sldMk cId="472629232" sldId="430"/>
            <ac:spMk id="4" creationId="{44920C35-F358-53EE-0C62-770CD0326ABB}"/>
          </ac:spMkLst>
        </pc:spChg>
      </pc:sldChg>
      <pc:sldChg chg="addSp delSp modSp del mod">
        <pc:chgData name="Viktor Källqvist" userId="e4f913f7-eefe-4484-9788-d8966f880fa7" providerId="ADAL" clId="{42ED49DF-E254-4CD5-98E0-6F872D290A63}" dt="2026-03-25T13:03:00.646" v="9" actId="47"/>
        <pc:sldMkLst>
          <pc:docMk/>
          <pc:sldMk cId="3633870315" sldId="432"/>
        </pc:sldMkLst>
        <pc:spChg chg="add del mod">
          <ac:chgData name="Viktor Källqvist" userId="e4f913f7-eefe-4484-9788-d8966f880fa7" providerId="ADAL" clId="{42ED49DF-E254-4CD5-98E0-6F872D290A63}" dt="2026-03-25T13:02:50.943" v="7" actId="22"/>
          <ac:spMkLst>
            <pc:docMk/>
            <pc:sldMk cId="3633870315" sldId="432"/>
            <ac:spMk id="3" creationId="{1F43850F-E87A-58A5-A3D8-145394B04DB1}"/>
          </ac:spMkLst>
        </pc:spChg>
        <pc:picChg chg="add del mod ord">
          <ac:chgData name="Viktor Källqvist" userId="e4f913f7-eefe-4484-9788-d8966f880fa7" providerId="ADAL" clId="{42ED49DF-E254-4CD5-98E0-6F872D290A63}" dt="2026-03-25T13:02:50.922" v="6" actId="22"/>
          <ac:picMkLst>
            <pc:docMk/>
            <pc:sldMk cId="3633870315" sldId="432"/>
            <ac:picMk id="5" creationId="{0B876922-24EB-E5C3-5061-274FEAE39A75}"/>
          </ac:picMkLst>
        </pc:picChg>
        <pc:picChg chg="add mod ord">
          <ac:chgData name="Viktor Källqvist" userId="e4f913f7-eefe-4484-9788-d8966f880fa7" providerId="ADAL" clId="{42ED49DF-E254-4CD5-98E0-6F872D290A63}" dt="2026-03-25T13:02:54.304" v="8" actId="14100"/>
          <ac:picMkLst>
            <pc:docMk/>
            <pc:sldMk cId="3633870315" sldId="432"/>
            <ac:picMk id="7" creationId="{B1290C46-9E1A-7E7E-8693-269D66B939B3}"/>
          </ac:picMkLst>
        </pc:picChg>
        <pc:picChg chg="del">
          <ac:chgData name="Viktor Källqvist" userId="e4f913f7-eefe-4484-9788-d8966f880fa7" providerId="ADAL" clId="{42ED49DF-E254-4CD5-98E0-6F872D290A63}" dt="2026-03-25T13:02:25.736" v="0" actId="478"/>
          <ac:picMkLst>
            <pc:docMk/>
            <pc:sldMk cId="3633870315" sldId="432"/>
            <ac:picMk id="8" creationId="{E104471D-3AA0-402A-BD6A-B7CB111CE2A6}"/>
          </ac:picMkLst>
        </pc:picChg>
      </pc:sldChg>
      <pc:sldChg chg="modSp mod">
        <pc:chgData name="Viktor Källqvist" userId="e4f913f7-eefe-4484-9788-d8966f880fa7" providerId="ADAL" clId="{42ED49DF-E254-4CD5-98E0-6F872D290A63}" dt="2026-03-26T09:25:36.552" v="328" actId="20577"/>
        <pc:sldMkLst>
          <pc:docMk/>
          <pc:sldMk cId="3115629048" sldId="440"/>
        </pc:sldMkLst>
        <pc:spChg chg="mod">
          <ac:chgData name="Viktor Källqvist" userId="e4f913f7-eefe-4484-9788-d8966f880fa7" providerId="ADAL" clId="{42ED49DF-E254-4CD5-98E0-6F872D290A63}" dt="2026-03-26T09:25:36.552" v="328" actId="20577"/>
          <ac:spMkLst>
            <pc:docMk/>
            <pc:sldMk cId="3115629048" sldId="440"/>
            <ac:spMk id="4" creationId="{E32B0085-4224-828C-B2A3-7B5F2CA4807C}"/>
          </ac:spMkLst>
        </pc:spChg>
      </pc:sldChg>
      <pc:sldChg chg="modSp mod">
        <pc:chgData name="Viktor Källqvist" userId="e4f913f7-eefe-4484-9788-d8966f880fa7" providerId="ADAL" clId="{42ED49DF-E254-4CD5-98E0-6F872D290A63}" dt="2026-03-26T09:29:17.151" v="443" actId="20577"/>
        <pc:sldMkLst>
          <pc:docMk/>
          <pc:sldMk cId="3724658095" sldId="441"/>
        </pc:sldMkLst>
        <pc:spChg chg="mod">
          <ac:chgData name="Viktor Källqvist" userId="e4f913f7-eefe-4484-9788-d8966f880fa7" providerId="ADAL" clId="{42ED49DF-E254-4CD5-98E0-6F872D290A63}" dt="2026-03-26T09:29:17.151" v="443" actId="20577"/>
          <ac:spMkLst>
            <pc:docMk/>
            <pc:sldMk cId="3724658095" sldId="441"/>
            <ac:spMk id="4" creationId="{B03D4BFF-017F-DF2A-8018-2A16DE17F632}"/>
          </ac:spMkLst>
        </pc:spChg>
      </pc:sldChg>
      <pc:sldChg chg="addSp delSp modSp new mod">
        <pc:chgData name="Viktor Källqvist" userId="e4f913f7-eefe-4484-9788-d8966f880fa7" providerId="ADAL" clId="{42ED49DF-E254-4CD5-98E0-6F872D290A63}" dt="2026-03-25T13:15:08.480" v="214" actId="113"/>
        <pc:sldMkLst>
          <pc:docMk/>
          <pc:sldMk cId="684977419" sldId="443"/>
        </pc:sldMkLst>
        <pc:spChg chg="del">
          <ac:chgData name="Viktor Källqvist" userId="e4f913f7-eefe-4484-9788-d8966f880fa7" providerId="ADAL" clId="{42ED49DF-E254-4CD5-98E0-6F872D290A63}" dt="2026-03-25T13:03:16.582" v="12" actId="478"/>
          <ac:spMkLst>
            <pc:docMk/>
            <pc:sldMk cId="684977419" sldId="443"/>
            <ac:spMk id="2" creationId="{E44EB11F-0DFD-64ED-E2F2-40F7D834B8CE}"/>
          </ac:spMkLst>
        </pc:spChg>
        <pc:spChg chg="del">
          <ac:chgData name="Viktor Källqvist" userId="e4f913f7-eefe-4484-9788-d8966f880fa7" providerId="ADAL" clId="{42ED49DF-E254-4CD5-98E0-6F872D290A63}" dt="2026-03-25T13:03:18.953" v="13" actId="478"/>
          <ac:spMkLst>
            <pc:docMk/>
            <pc:sldMk cId="684977419" sldId="443"/>
            <ac:spMk id="3" creationId="{FC373F68-4621-A566-09C2-7D955CBC7A18}"/>
          </ac:spMkLst>
        </pc:spChg>
        <pc:spChg chg="del">
          <ac:chgData name="Viktor Källqvist" userId="e4f913f7-eefe-4484-9788-d8966f880fa7" providerId="ADAL" clId="{42ED49DF-E254-4CD5-98E0-6F872D290A63}" dt="2026-03-25T13:03:10.589" v="11" actId="22"/>
          <ac:spMkLst>
            <pc:docMk/>
            <pc:sldMk cId="684977419" sldId="443"/>
            <ac:spMk id="4" creationId="{40F51CE7-1415-8557-9E60-95848A631C1D}"/>
          </ac:spMkLst>
        </pc:spChg>
        <pc:spChg chg="add del mod">
          <ac:chgData name="Viktor Källqvist" userId="e4f913f7-eefe-4484-9788-d8966f880fa7" providerId="ADAL" clId="{42ED49DF-E254-4CD5-98E0-6F872D290A63}" dt="2026-03-25T13:11:20.081" v="27"/>
          <ac:spMkLst>
            <pc:docMk/>
            <pc:sldMk cId="684977419" sldId="443"/>
            <ac:spMk id="7" creationId="{162D8E28-13AD-3840-16A9-D38D9C5511FD}"/>
          </ac:spMkLst>
        </pc:spChg>
        <pc:spChg chg="add mod">
          <ac:chgData name="Viktor Källqvist" userId="e4f913f7-eefe-4484-9788-d8966f880fa7" providerId="ADAL" clId="{42ED49DF-E254-4CD5-98E0-6F872D290A63}" dt="2026-03-25T13:15:08.480" v="214" actId="113"/>
          <ac:spMkLst>
            <pc:docMk/>
            <pc:sldMk cId="684977419" sldId="443"/>
            <ac:spMk id="8" creationId="{51C525A2-47CA-25CE-F53E-A268DDBD505C}"/>
          </ac:spMkLst>
        </pc:spChg>
        <pc:picChg chg="add mod ord">
          <ac:chgData name="Viktor Källqvist" userId="e4f913f7-eefe-4484-9788-d8966f880fa7" providerId="ADAL" clId="{42ED49DF-E254-4CD5-98E0-6F872D290A63}" dt="2026-03-25T13:04:37.229" v="23" actId="1076"/>
          <ac:picMkLst>
            <pc:docMk/>
            <pc:sldMk cId="684977419" sldId="443"/>
            <ac:picMk id="6" creationId="{E4C1F2EF-486B-56E3-3023-0A4AD933B5F1}"/>
          </ac:picMkLst>
        </pc:picChg>
      </pc:sldChg>
    </pc:docChg>
  </pc:docChgLst>
  <pc:docChgLst>
    <pc:chgData name="Sofia Tot Söderqvist" userId="91f61634-e9ab-4570-93e6-4a5749be7dee" providerId="ADAL" clId="{E16F62E6-46DE-4439-A750-B0CC96D40152}"/>
    <pc:docChg chg="custSel addSld delSld modSld sldOrd">
      <pc:chgData name="Sofia Tot Söderqvist" userId="91f61634-e9ab-4570-93e6-4a5749be7dee" providerId="ADAL" clId="{E16F62E6-46DE-4439-A750-B0CC96D40152}" dt="2026-03-26T09:10:11.061" v="158" actId="20577"/>
      <pc:docMkLst>
        <pc:docMk/>
      </pc:docMkLst>
      <pc:sldChg chg="modNotesTx">
        <pc:chgData name="Sofia Tot Söderqvist" userId="91f61634-e9ab-4570-93e6-4a5749be7dee" providerId="ADAL" clId="{E16F62E6-46DE-4439-A750-B0CC96D40152}" dt="2026-03-25T14:54:58.059" v="20" actId="113"/>
        <pc:sldMkLst>
          <pc:docMk/>
          <pc:sldMk cId="1415425201" sldId="422"/>
        </pc:sldMkLst>
      </pc:sldChg>
      <pc:sldChg chg="modNotesTx">
        <pc:chgData name="Sofia Tot Söderqvist" userId="91f61634-e9ab-4570-93e6-4a5749be7dee" providerId="ADAL" clId="{E16F62E6-46DE-4439-A750-B0CC96D40152}" dt="2026-03-25T14:37:47.866" v="8" actId="113"/>
        <pc:sldMkLst>
          <pc:docMk/>
          <pc:sldMk cId="4288982016" sldId="426"/>
        </pc:sldMkLst>
      </pc:sldChg>
      <pc:sldChg chg="modNotesTx">
        <pc:chgData name="Sofia Tot Söderqvist" userId="91f61634-e9ab-4570-93e6-4a5749be7dee" providerId="ADAL" clId="{E16F62E6-46DE-4439-A750-B0CC96D40152}" dt="2026-03-25T14:50:47.209" v="10" actId="113"/>
        <pc:sldMkLst>
          <pc:docMk/>
          <pc:sldMk cId="444055915" sldId="427"/>
        </pc:sldMkLst>
      </pc:sldChg>
      <pc:sldChg chg="modNotesTx">
        <pc:chgData name="Sofia Tot Söderqvist" userId="91f61634-e9ab-4570-93e6-4a5749be7dee" providerId="ADAL" clId="{E16F62E6-46DE-4439-A750-B0CC96D40152}" dt="2026-03-25T14:51:37.372" v="13" actId="113"/>
        <pc:sldMkLst>
          <pc:docMk/>
          <pc:sldMk cId="1110621412" sldId="428"/>
        </pc:sldMkLst>
      </pc:sldChg>
      <pc:sldChg chg="modSp mod">
        <pc:chgData name="Sofia Tot Söderqvist" userId="91f61634-e9ab-4570-93e6-4a5749be7dee" providerId="ADAL" clId="{E16F62E6-46DE-4439-A750-B0CC96D40152}" dt="2026-03-25T14:51:58.994" v="15" actId="20577"/>
        <pc:sldMkLst>
          <pc:docMk/>
          <pc:sldMk cId="330488862" sldId="429"/>
        </pc:sldMkLst>
        <pc:spChg chg="mod">
          <ac:chgData name="Sofia Tot Söderqvist" userId="91f61634-e9ab-4570-93e6-4a5749be7dee" providerId="ADAL" clId="{E16F62E6-46DE-4439-A750-B0CC96D40152}" dt="2026-03-25T14:51:58.994" v="15" actId="20577"/>
          <ac:spMkLst>
            <pc:docMk/>
            <pc:sldMk cId="330488862" sldId="429"/>
            <ac:spMk id="4" creationId="{46675E7A-4273-ED95-207E-08CDA05954E9}"/>
          </ac:spMkLst>
        </pc:spChg>
      </pc:sldChg>
      <pc:sldChg chg="modSp mod modNotesTx">
        <pc:chgData name="Sofia Tot Söderqvist" userId="91f61634-e9ab-4570-93e6-4a5749be7dee" providerId="ADAL" clId="{E16F62E6-46DE-4439-A750-B0CC96D40152}" dt="2026-03-26T09:10:11.061" v="158" actId="20577"/>
        <pc:sldMkLst>
          <pc:docMk/>
          <pc:sldMk cId="3937132548" sldId="436"/>
        </pc:sldMkLst>
        <pc:spChg chg="mod">
          <ac:chgData name="Sofia Tot Söderqvist" userId="91f61634-e9ab-4570-93e6-4a5749be7dee" providerId="ADAL" clId="{E16F62E6-46DE-4439-A750-B0CC96D40152}" dt="2026-03-26T09:09:48.304" v="149" actId="20577"/>
          <ac:spMkLst>
            <pc:docMk/>
            <pc:sldMk cId="3937132548" sldId="436"/>
            <ac:spMk id="4" creationId="{2F88187A-942A-1BF4-3A70-73D5F32B5206}"/>
          </ac:spMkLst>
        </pc:spChg>
      </pc:sldChg>
      <pc:sldChg chg="modSp mod">
        <pc:chgData name="Sofia Tot Söderqvist" userId="91f61634-e9ab-4570-93e6-4a5749be7dee" providerId="ADAL" clId="{E16F62E6-46DE-4439-A750-B0CC96D40152}" dt="2026-03-25T14:55:31.807" v="24" actId="20577"/>
        <pc:sldMkLst>
          <pc:docMk/>
          <pc:sldMk cId="3115629048" sldId="440"/>
        </pc:sldMkLst>
        <pc:spChg chg="mod">
          <ac:chgData name="Sofia Tot Söderqvist" userId="91f61634-e9ab-4570-93e6-4a5749be7dee" providerId="ADAL" clId="{E16F62E6-46DE-4439-A750-B0CC96D40152}" dt="2026-03-25T14:55:31.807" v="24" actId="20577"/>
          <ac:spMkLst>
            <pc:docMk/>
            <pc:sldMk cId="3115629048" sldId="440"/>
            <ac:spMk id="4" creationId="{E32B0085-4224-828C-B2A3-7B5F2CA4807C}"/>
          </ac:spMkLst>
        </pc:spChg>
      </pc:sldChg>
      <pc:sldChg chg="new del">
        <pc:chgData name="Sofia Tot Söderqvist" userId="91f61634-e9ab-4570-93e6-4a5749be7dee" providerId="ADAL" clId="{E16F62E6-46DE-4439-A750-B0CC96D40152}" dt="2026-03-26T09:07:17.868" v="27" actId="2696"/>
        <pc:sldMkLst>
          <pc:docMk/>
          <pc:sldMk cId="2625251407" sldId="444"/>
        </pc:sldMkLst>
      </pc:sldChg>
      <pc:sldChg chg="addSp delSp modSp add mod ord">
        <pc:chgData name="Sofia Tot Söderqvist" userId="91f61634-e9ab-4570-93e6-4a5749be7dee" providerId="ADAL" clId="{E16F62E6-46DE-4439-A750-B0CC96D40152}" dt="2026-03-26T09:07:48.446" v="36" actId="14100"/>
        <pc:sldMkLst>
          <pc:docMk/>
          <pc:sldMk cId="2500889997" sldId="445"/>
        </pc:sldMkLst>
        <pc:picChg chg="add mod">
          <ac:chgData name="Sofia Tot Söderqvist" userId="91f61634-e9ab-4570-93e6-4a5749be7dee" providerId="ADAL" clId="{E16F62E6-46DE-4439-A750-B0CC96D40152}" dt="2026-03-26T09:07:48.446" v="36" actId="14100"/>
          <ac:picMkLst>
            <pc:docMk/>
            <pc:sldMk cId="2500889997" sldId="445"/>
            <ac:picMk id="4" creationId="{A7BCE63F-C9E5-9E9E-3BB3-403F8AE87210}"/>
          </ac:picMkLst>
        </pc:picChg>
        <pc:picChg chg="del">
          <ac:chgData name="Sofia Tot Söderqvist" userId="91f61634-e9ab-4570-93e6-4a5749be7dee" providerId="ADAL" clId="{E16F62E6-46DE-4439-A750-B0CC96D40152}" dt="2026-03-26T09:07:24.757" v="31" actId="478"/>
          <ac:picMkLst>
            <pc:docMk/>
            <pc:sldMk cId="2500889997" sldId="445"/>
            <ac:picMk id="6" creationId="{567596FC-FCA5-6EE8-6E04-A73E90E73A77}"/>
          </ac:picMkLst>
        </pc:picChg>
        <pc:picChg chg="del">
          <ac:chgData name="Sofia Tot Söderqvist" userId="91f61634-e9ab-4570-93e6-4a5749be7dee" providerId="ADAL" clId="{E16F62E6-46DE-4439-A750-B0CC96D40152}" dt="2026-03-26T09:07:23.455" v="30" actId="478"/>
          <ac:picMkLst>
            <pc:docMk/>
            <pc:sldMk cId="2500889997" sldId="445"/>
            <ac:picMk id="8" creationId="{6F9B1681-97D4-A87B-FD65-C66E144CFAA6}"/>
          </ac:picMkLst>
        </pc:picChg>
        <pc:picChg chg="del">
          <ac:chgData name="Sofia Tot Söderqvist" userId="91f61634-e9ab-4570-93e6-4a5749be7dee" providerId="ADAL" clId="{E16F62E6-46DE-4439-A750-B0CC96D40152}" dt="2026-03-26T09:07:26.758" v="32" actId="478"/>
          <ac:picMkLst>
            <pc:docMk/>
            <pc:sldMk cId="2500889997" sldId="445"/>
            <ac:picMk id="10" creationId="{65B0C505-038E-1283-01B7-83CB96E46BD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F299D20-F074-8224-EAA6-00768DE4CC1D}"/>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a:extLst>
              <a:ext uri="{FF2B5EF4-FFF2-40B4-BE49-F238E27FC236}">
                <a16:creationId xmlns:a16="http://schemas.microsoft.com/office/drawing/2014/main" id="{6DE89E6D-5B4A-4581-1846-BD5DBA2D2124}"/>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A681F3B1-E5BD-414D-933E-9BB6DE723B30}" type="datetimeFigureOut">
              <a:rPr lang="sv-SE" smtClean="0"/>
              <a:t>2026-03-26</a:t>
            </a:fld>
            <a:endParaRPr lang="sv-SE"/>
          </a:p>
        </p:txBody>
      </p:sp>
      <p:sp>
        <p:nvSpPr>
          <p:cNvPr id="4" name="Platshållare för sidfot 3">
            <a:extLst>
              <a:ext uri="{FF2B5EF4-FFF2-40B4-BE49-F238E27FC236}">
                <a16:creationId xmlns:a16="http://schemas.microsoft.com/office/drawing/2014/main" id="{17889097-5575-EC81-E9B4-CABE0C9A5442}"/>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7302F2D3-F3AD-E577-1BC5-55D72DDC2FC3}"/>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F932025-1B4B-4880-AC8F-237430C39859}" type="slidenum">
              <a:rPr lang="sv-SE" smtClean="0"/>
              <a:t>‹#›</a:t>
            </a:fld>
            <a:endParaRPr lang="sv-SE"/>
          </a:p>
        </p:txBody>
      </p:sp>
    </p:spTree>
    <p:extLst>
      <p:ext uri="{BB962C8B-B14F-4D97-AF65-F5344CB8AC3E}">
        <p14:creationId xmlns:p14="http://schemas.microsoft.com/office/powerpoint/2010/main" val="89221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24DC6B5-901F-4961-8DBE-6F610A2880CA}" type="datetimeFigureOut">
              <a:rPr lang="sv-SE" smtClean="0"/>
              <a:t>2026-03-26</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C93C3E0-25D8-4146-8131-1BA76687CC80}" type="slidenum">
              <a:rPr lang="sv-SE" smtClean="0"/>
              <a:t>‹#›</a:t>
            </a:fld>
            <a:endParaRPr lang="sv-SE"/>
          </a:p>
        </p:txBody>
      </p:sp>
    </p:spTree>
    <p:extLst>
      <p:ext uri="{BB962C8B-B14F-4D97-AF65-F5344CB8AC3E}">
        <p14:creationId xmlns:p14="http://schemas.microsoft.com/office/powerpoint/2010/main" val="96907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ATT LÄGGA UPP INNNA TRÄFFEN STARTAR</a:t>
            </a: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a:t>
            </a:fld>
            <a:endParaRPr lang="sv-SE"/>
          </a:p>
        </p:txBody>
      </p:sp>
    </p:spTree>
    <p:extLst>
      <p:ext uri="{BB962C8B-B14F-4D97-AF65-F5344CB8AC3E}">
        <p14:creationId xmlns:p14="http://schemas.microsoft.com/office/powerpoint/2010/main" val="250602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AVSLUTANDE BILD</a:t>
            </a:r>
          </a:p>
          <a:p>
            <a:r>
              <a:rPr lang="sv-SE"/>
              <a:t>Berätta om nästa tematräff. Kolla med Ida om du inte vet vad det är.</a:t>
            </a:r>
          </a:p>
        </p:txBody>
      </p:sp>
      <p:sp>
        <p:nvSpPr>
          <p:cNvPr id="4" name="Platshållare för bildnummer 3"/>
          <p:cNvSpPr>
            <a:spLocks noGrp="1"/>
          </p:cNvSpPr>
          <p:nvPr>
            <p:ph type="sldNum" sz="quarter" idx="5"/>
          </p:nvPr>
        </p:nvSpPr>
        <p:spPr/>
        <p:txBody>
          <a:bodyPr/>
          <a:lstStyle/>
          <a:p>
            <a:fld id="{BC93C3E0-25D8-4146-8131-1BA76687CC80}" type="slidenum">
              <a:rPr lang="sv-SE" smtClean="0"/>
              <a:t>21</a:t>
            </a:fld>
            <a:endParaRPr lang="sv-SE"/>
          </a:p>
        </p:txBody>
      </p:sp>
    </p:spTree>
    <p:extLst>
      <p:ext uri="{BB962C8B-B14F-4D97-AF65-F5344CB8AC3E}">
        <p14:creationId xmlns:p14="http://schemas.microsoft.com/office/powerpoint/2010/main" val="78386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Efter att ha minskat under flera år har</a:t>
            </a:r>
          </a:p>
          <a:p>
            <a:r>
              <a:rPr lang="sv-SE"/>
              <a:t>löneskillnaderna mellan män och kvinnor i Sverige endast förändrats</a:t>
            </a:r>
          </a:p>
          <a:p>
            <a:r>
              <a:rPr lang="sv-SE"/>
              <a:t>marginellt sedan 2019 och låg 2023 på 10,0 procent. Beaktas</a:t>
            </a:r>
          </a:p>
          <a:p>
            <a:r>
              <a:rPr lang="sv-SE"/>
              <a:t>skillnader i yrkesval, ålder, utbildning och överenskommen arbetstid</a:t>
            </a:r>
          </a:p>
          <a:p>
            <a:r>
              <a:rPr lang="sv-SE"/>
              <a:t>återstod 2023 en oförklarad skillnad mellan könen på 4,8 procent</a:t>
            </a:r>
          </a:p>
          <a:p>
            <a:endParaRPr lang="sv-SE"/>
          </a:p>
          <a:p>
            <a:r>
              <a:rPr lang="sv-SE"/>
              <a:t>Källa: </a:t>
            </a:r>
            <a:r>
              <a:rPr lang="sv-SE" sz="1200" b="0" i="0" u="none" strike="noStrike" kern="1200" baseline="0">
                <a:solidFill>
                  <a:schemeClr val="tx1"/>
                </a:solidFill>
                <a:latin typeface="+mn-lt"/>
                <a:ea typeface="+mn-ea"/>
                <a:cs typeface="+mn-cs"/>
              </a:rPr>
              <a:t>Löneskillnaden mellan kvinnor och män 2023 Vad säger den officiella</a:t>
            </a:r>
          </a:p>
          <a:p>
            <a:r>
              <a:rPr lang="sv-SE" sz="1200" b="0" i="0" u="none" strike="noStrike" kern="1200" baseline="0">
                <a:solidFill>
                  <a:schemeClr val="tx1"/>
                </a:solidFill>
                <a:latin typeface="+mn-lt"/>
                <a:ea typeface="+mn-ea"/>
                <a:cs typeface="+mn-cs"/>
              </a:rPr>
              <a:t>lönestatistiken?, Medlingsinstitutet, 2024, s. 6.</a:t>
            </a:r>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7</a:t>
            </a:fld>
            <a:endParaRPr lang="sv-SE"/>
          </a:p>
        </p:txBody>
      </p:sp>
    </p:spTree>
    <p:extLst>
      <p:ext uri="{BB962C8B-B14F-4D97-AF65-F5344CB8AC3E}">
        <p14:creationId xmlns:p14="http://schemas.microsoft.com/office/powerpoint/2010/main" val="414769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Efter att ha minskat under flera år har</a:t>
            </a:r>
          </a:p>
          <a:p>
            <a:r>
              <a:rPr lang="sv-SE"/>
              <a:t>löneskillnaderna mellan män och kvinnor i Sverige endast förändrats</a:t>
            </a:r>
          </a:p>
          <a:p>
            <a:r>
              <a:rPr lang="sv-SE"/>
              <a:t>marginellt sedan 2019 och låg 2023 på 10,0 procent. Beaktas</a:t>
            </a:r>
          </a:p>
          <a:p>
            <a:r>
              <a:rPr lang="sv-SE"/>
              <a:t>skillnader i yrkesval, ålder, utbildning och överenskommen arbetstid</a:t>
            </a:r>
          </a:p>
          <a:p>
            <a:r>
              <a:rPr lang="sv-SE"/>
              <a:t>återstod 2023 en oförklarad skillnad mellan könen på 4,8 procent</a:t>
            </a:r>
          </a:p>
          <a:p>
            <a:r>
              <a:rPr lang="sv-SE"/>
              <a:t>1</a:t>
            </a:r>
          </a:p>
        </p:txBody>
      </p:sp>
      <p:sp>
        <p:nvSpPr>
          <p:cNvPr id="4" name="Platshållare för bildnummer 3"/>
          <p:cNvSpPr>
            <a:spLocks noGrp="1"/>
          </p:cNvSpPr>
          <p:nvPr>
            <p:ph type="sldNum" sz="quarter" idx="5"/>
          </p:nvPr>
        </p:nvSpPr>
        <p:spPr/>
        <p:txBody>
          <a:bodyPr/>
          <a:lstStyle/>
          <a:p>
            <a:fld id="{BC93C3E0-25D8-4146-8131-1BA76687CC80}" type="slidenum">
              <a:rPr lang="sv-SE" smtClean="0"/>
              <a:t>8</a:t>
            </a:fld>
            <a:endParaRPr lang="sv-SE"/>
          </a:p>
        </p:txBody>
      </p:sp>
    </p:spTree>
    <p:extLst>
      <p:ext uri="{BB962C8B-B14F-4D97-AF65-F5344CB8AC3E}">
        <p14:creationId xmlns:p14="http://schemas.microsoft.com/office/powerpoint/2010/main" val="70630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sz="1200" b="1" kern="1200">
                <a:solidFill>
                  <a:schemeClr val="tx1"/>
                </a:solidFill>
                <a:effectLst/>
                <a:latin typeface="+mn-lt"/>
                <a:ea typeface="+mn-ea"/>
                <a:cs typeface="+mn-cs"/>
              </a:rPr>
              <a:t>Arbetsgivaren ska i god tid lämna information till arbetssökande om ingångslön eller ingångslöneintervall för den befattning som ska tillsättas.</a:t>
            </a:r>
          </a:p>
          <a:p>
            <a:r>
              <a:rPr lang="sv-SE" sz="1200" b="1" kern="1200">
                <a:solidFill>
                  <a:schemeClr val="tx1"/>
                </a:solidFill>
                <a:effectLst/>
                <a:latin typeface="+mn-lt"/>
                <a:ea typeface="+mn-ea"/>
                <a:cs typeface="+mn-cs"/>
              </a:rPr>
              <a:t>Arbetsgivaren ska även i god tid lämna information om relevanta bestämmelser i tillämpligt kollektivavtal.</a:t>
            </a:r>
          </a:p>
          <a:p>
            <a:endParaRPr lang="sv-SE" b="1"/>
          </a:p>
          <a:p>
            <a:pPr marL="0" marR="0" lvl="0" indent="0" algn="l" defTabSz="914400" rtl="0" eaLnBrk="1" fontAlgn="auto" latinLnBrk="0" hangingPunct="1">
              <a:lnSpc>
                <a:spcPct val="100000"/>
              </a:lnSpc>
              <a:spcBef>
                <a:spcPts val="0"/>
              </a:spcBef>
              <a:spcAft>
                <a:spcPts val="0"/>
              </a:spcAft>
              <a:buClrTx/>
              <a:buSzTx/>
              <a:buFontTx/>
              <a:buNone/>
              <a:tabLst/>
              <a:defRPr/>
            </a:pPr>
            <a:r>
              <a:rPr lang="sv-SE" b="1"/>
              <a:t>- </a:t>
            </a:r>
            <a:r>
              <a:rPr lang="sv-SE" sz="1200" kern="1200">
                <a:solidFill>
                  <a:schemeClr val="tx1"/>
                </a:solidFill>
                <a:effectLst/>
                <a:latin typeface="+mn-lt"/>
                <a:ea typeface="+mn-ea"/>
                <a:cs typeface="+mn-cs"/>
              </a:rPr>
              <a:t>Den information som en arbetsgivare ska lämna till arbetssökande ska enligt artikel 5.1 avse ingångslön eller ingångslöneintervall. </a:t>
            </a:r>
            <a:r>
              <a:rPr lang="sv-SE" sz="1200" i="1" kern="1200">
                <a:solidFill>
                  <a:schemeClr val="tx1"/>
                </a:solidFill>
                <a:effectLst/>
                <a:latin typeface="+mn-lt"/>
                <a:ea typeface="+mn-ea"/>
                <a:cs typeface="+mn-cs"/>
              </a:rPr>
              <a:t>LO </a:t>
            </a:r>
            <a:r>
              <a:rPr lang="sv-SE" sz="1200" kern="1200">
                <a:solidFill>
                  <a:schemeClr val="tx1"/>
                </a:solidFill>
                <a:effectLst/>
                <a:latin typeface="+mn-lt"/>
                <a:ea typeface="+mn-ea"/>
                <a:cs typeface="+mn-cs"/>
              </a:rPr>
              <a:t>och </a:t>
            </a:r>
            <a:r>
              <a:rPr lang="sv-SE" sz="1200" i="1" kern="1200">
                <a:solidFill>
                  <a:schemeClr val="tx1"/>
                </a:solidFill>
                <a:effectLst/>
                <a:latin typeface="+mn-lt"/>
                <a:ea typeface="+mn-ea"/>
                <a:cs typeface="+mn-cs"/>
              </a:rPr>
              <a:t>TCO </a:t>
            </a:r>
            <a:r>
              <a:rPr lang="sv-SE" sz="1200" kern="1200">
                <a:solidFill>
                  <a:schemeClr val="tx1"/>
                </a:solidFill>
                <a:effectLst/>
                <a:latin typeface="+mn-lt"/>
                <a:ea typeface="+mn-ea"/>
                <a:cs typeface="+mn-cs"/>
              </a:rPr>
              <a:t>anser att ordet ingångslön riskerar att bli missvisande. LO påpekar att det i dagligt tal används både om den första lönen i yrket och om den första lönen i en specifik anställning. TCO anser att orden lön och löneintervall bör användas, för att undvika att det tolkas som att det finns eller ska finnas en fastställd ingångsnivå eller ett ingångsintervall som i själva verket är lägre eller snävare än den nivå eller det intervall som arbetsgivaren är beredd att förhandla om. Regeringen konstaterar att det i skäl 32 anges att en säkerställd insyn bör ge tilltänkta arbetstagare möjlighet att fatta välinformerade beslut om den förväntade lönen utan att det på något sätt begränsar arbetsgivarnas eller arbetstagarnas förhandlingspositioner eller möjlighet att förhandla utanför den angivna löneintervallen. Informationsskyldigheten enligt artikel 5.1 syftar alltså till att ge den arbetssökande en god möjlighet att genomföra en löneförhandling och utjämna det kunskaps- och informationsövertag som arbetsgivaren har. Den arbetssökande bör få information om ingångslön eller ingångslöneintervall för att kunna ta ställning till den förväntade lönen innan ett anställningsavtal ingås. Regeringen anser därför att informationen som arbetsgivaren bör lämna ska avse den aktuella ingångslönen eller det aktuella ingångslöneintervallet och inte utgöras av en generell uppgift om ingångslönen i yrket. Regeringen anser att orden ingångslön och ingångslöneintervall är lämpliga för detta syfte.</a:t>
            </a:r>
          </a:p>
          <a:p>
            <a:endParaRPr lang="sv-SE" b="1"/>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Detta innebär att det hos arbetsgivare som tillämpar kollektivavtal som anger vilken ingångslön eller ingångslöneintervall som ska gälla är det beloppet som anges.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Om prestationslön eller andra rörliga komponenter tillämpas bör information om detta lämnas som komplement till eller i stället för information om ett visst belopp.</a:t>
            </a:r>
            <a:br>
              <a:rPr lang="sv-SE" sz="1200" kern="1200">
                <a:solidFill>
                  <a:schemeClr val="tx1"/>
                </a:solidFill>
                <a:effectLst/>
                <a:latin typeface="+mn-lt"/>
                <a:ea typeface="+mn-ea"/>
                <a:cs typeface="+mn-cs"/>
              </a:rPr>
            </a:br>
            <a:endParaRPr lang="sv-SE"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Några remissinstanser, däribland </a:t>
            </a:r>
            <a:r>
              <a:rPr lang="sv-SE" sz="1200" i="1" kern="1200">
                <a:solidFill>
                  <a:schemeClr val="tx1"/>
                </a:solidFill>
                <a:effectLst/>
                <a:latin typeface="+mn-lt"/>
                <a:ea typeface="+mn-ea"/>
                <a:cs typeface="+mn-cs"/>
              </a:rPr>
              <a:t>Saco </a:t>
            </a:r>
            <a:r>
              <a:rPr lang="sv-SE" sz="1200" kern="1200">
                <a:solidFill>
                  <a:schemeClr val="tx1"/>
                </a:solidFill>
                <a:effectLst/>
                <a:latin typeface="+mn-lt"/>
                <a:ea typeface="+mn-ea"/>
                <a:cs typeface="+mn-cs"/>
              </a:rPr>
              <a:t>och </a:t>
            </a:r>
            <a:r>
              <a:rPr lang="sv-SE" sz="1200" i="1" kern="1200">
                <a:solidFill>
                  <a:schemeClr val="tx1"/>
                </a:solidFill>
                <a:effectLst/>
                <a:latin typeface="+mn-lt"/>
                <a:ea typeface="+mn-ea"/>
                <a:cs typeface="+mn-cs"/>
              </a:rPr>
              <a:t>Sveriges Psykologförbund</a:t>
            </a:r>
            <a:r>
              <a:rPr lang="sv-SE" sz="1200" kern="1200">
                <a:solidFill>
                  <a:schemeClr val="tx1"/>
                </a:solidFill>
                <a:effectLst/>
                <a:latin typeface="+mn-lt"/>
                <a:ea typeface="+mn-ea"/>
                <a:cs typeface="+mn-cs"/>
              </a:rPr>
              <a:t>, anser att förslaget kan komma att försvåra möjligheterna till en individuell löneförhandling genom att arbetsgivaren kan uppfatta sig bunden av det uppgivna löneintervallet. Saco anser att det behöver framgå att bestämmelsen inte ska leda till en sammanpressad lönestruktur och att det ska vara möjligt att tillämpa en individuell lönesättning. Sveriges Psykologförbund anger att förslaget riskerar att få till följd att arbetsgivare avstår från att erbjuda en konkurrenskraftig lön utifrån individuella förutsättningar. Regeringen vill i anslutning till detta påpeka att varken arbetsgivaren eller den arbetssökande blir bunden av den information som lämnas, utan att informationen endast tjänar som en upplysning för den arbetssökande. Förslaget medför heller inte en begränsning av parternas frihet att utforma lokala eller centrala kollektivavtal om lön. </a:t>
            </a:r>
          </a:p>
          <a:p>
            <a:endParaRPr lang="sv-SE" b="1"/>
          </a:p>
          <a:p>
            <a:r>
              <a:rPr lang="sv-SE" sz="1200" i="1" kern="1200">
                <a:solidFill>
                  <a:schemeClr val="tx1"/>
                </a:solidFill>
                <a:effectLst/>
                <a:latin typeface="+mn-lt"/>
                <a:ea typeface="+mn-ea"/>
                <a:cs typeface="+mn-cs"/>
              </a:rPr>
              <a:t>Arbetsgivaren ska lämna informationen i god tid</a:t>
            </a:r>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pPr marL="171450" indent="-171450">
              <a:buFontTx/>
              <a:buChar char="-"/>
            </a:pPr>
            <a:r>
              <a:rPr lang="sv-SE" sz="1200" kern="1200">
                <a:solidFill>
                  <a:schemeClr val="tx1"/>
                </a:solidFill>
                <a:effectLst/>
                <a:latin typeface="+mn-lt"/>
                <a:ea typeface="+mn-ea"/>
                <a:cs typeface="+mn-cs"/>
              </a:rPr>
              <a:t>Enligt artikel 5.1 i lönetransparensdirektivet ska informationen tillhandahållas på ett sådant sätt att en informerad och öppen löneförhandling säkerställs, såsom i en offentliggjord platsannons. I skäl 32 anges bl.a. att arbetssökande bör få informationen på ett sådant sätt att en väl underbyggd och öppen löneförhandling säkerställs före anställningsintervjun eller annars före ingåendet av ett anställningsavtal. </a:t>
            </a:r>
          </a:p>
          <a:p>
            <a:pPr marL="171450" indent="-171450">
              <a:buFontTx/>
              <a:buChar char="-"/>
            </a:pPr>
            <a:r>
              <a:rPr lang="sv-SE" sz="1200" kern="1200">
                <a:solidFill>
                  <a:schemeClr val="tx1"/>
                </a:solidFill>
                <a:effectLst/>
                <a:latin typeface="+mn-lt"/>
                <a:ea typeface="+mn-ea"/>
                <a:cs typeface="+mn-cs"/>
              </a:rPr>
              <a:t>För att uppfylla direktivets krav anser regeringen, i likhet med utredningen, att arbetssökande ska få informationen i en sådan tid och på ett sådant sätt att den arbetssökande har information för att kunna genomföra en löneförhandling. </a:t>
            </a:r>
          </a:p>
          <a:p>
            <a:endParaRPr lang="sv-SE" b="1"/>
          </a:p>
          <a:p>
            <a:endParaRPr lang="sv-SE" b="1"/>
          </a:p>
          <a:p>
            <a:r>
              <a:rPr lang="sv-SE" b="1"/>
              <a:t>Arbetsgivaren ska inte få fråga en arbetssökande om lön från en annan arbetsgivare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 För att uppfylla direktivets krav anser regeringen i likhet med utredningen att det bör införas ett förbud för arbetsgivaren att fråga en arbetssökande om lön från en anställning hos annan arbetsgivare. Som </a:t>
            </a:r>
            <a:r>
              <a:rPr lang="sv-SE" sz="1200" i="1" kern="1200">
                <a:solidFill>
                  <a:schemeClr val="tx1"/>
                </a:solidFill>
                <a:effectLst/>
                <a:latin typeface="+mn-lt"/>
                <a:ea typeface="+mn-ea"/>
                <a:cs typeface="+mn-cs"/>
              </a:rPr>
              <a:t>Svenskt Näringsliv </a:t>
            </a:r>
            <a:r>
              <a:rPr lang="sv-SE" sz="1200" kern="1200">
                <a:solidFill>
                  <a:schemeClr val="tx1"/>
                </a:solidFill>
                <a:effectLst/>
                <a:latin typeface="+mn-lt"/>
                <a:ea typeface="+mn-ea"/>
                <a:cs typeface="+mn-cs"/>
              </a:rPr>
              <a:t>påpekar innebär ett förbud att fråga en arbetssökande om lön från en anställning hos en annan arbetsgivare inte ett förbud för en arbetsgivare att fråga en arbetssökande om löneförväntningar.</a:t>
            </a: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11</a:t>
            </a:fld>
            <a:endParaRPr lang="sv-SE"/>
          </a:p>
        </p:txBody>
      </p:sp>
    </p:spTree>
    <p:extLst>
      <p:ext uri="{BB962C8B-B14F-4D97-AF65-F5344CB8AC3E}">
        <p14:creationId xmlns:p14="http://schemas.microsoft.com/office/powerpoint/2010/main" val="28351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a:solidFill>
                  <a:schemeClr val="tx1"/>
                </a:solidFill>
                <a:effectLst/>
                <a:latin typeface="+mn-lt"/>
                <a:ea typeface="+mn-ea"/>
                <a:cs typeface="+mn-cs"/>
              </a:rPr>
              <a:t>Arbetsgivaren ska se till att arbetstagarna kan få tillgång till information om de kriterier som tillämpas hos arbetsgivaren för att fastställa löner, lönenivåer och löneutveckling.</a:t>
            </a:r>
          </a:p>
          <a:p>
            <a:r>
              <a:rPr lang="sv-SE" sz="1200" b="1" kern="1200">
                <a:solidFill>
                  <a:schemeClr val="tx1"/>
                </a:solidFill>
                <a:effectLst/>
                <a:latin typeface="+mn-lt"/>
                <a:ea typeface="+mn-ea"/>
                <a:cs typeface="+mn-cs"/>
              </a:rPr>
              <a:t>Skyldigheten i fråga om kriterier för löneutveckling ska inte gälla för arbetsgivare som sysselsätter färre än 50 arbetstagare.</a:t>
            </a:r>
          </a:p>
          <a:p>
            <a:endParaRPr lang="sv-SE"/>
          </a:p>
          <a:p>
            <a:r>
              <a:rPr lang="sv-SE" b="1"/>
              <a:t>Arbetsgivaren ska på begäran av en arbetstagare lämna skriftlig information till arbetstagaren om arbetstagarens lön och den genomsnittliga lön som arbetsgivaren tillämpar på andra arbetstagare som utför arbete som är att betrakta som lika eller likvärdigt med </a:t>
            </a:r>
            <a:r>
              <a:rPr lang="sv-SE" sz="1200" b="1" kern="1200">
                <a:solidFill>
                  <a:schemeClr val="tx1"/>
                </a:solidFill>
                <a:effectLst/>
                <a:latin typeface="+mn-lt"/>
                <a:ea typeface="+mn-ea"/>
                <a:cs typeface="+mn-cs"/>
              </a:rPr>
              <a:t>arbetstagarens arbete. Informationen ska vara uppdelad efter kön och redovisas som årslön och timlön. Den ska lämnas så snart som möjligt, dock senast inom två månader från det att arbetsgivaren fick begäran.</a:t>
            </a:r>
          </a:p>
          <a:p>
            <a:r>
              <a:rPr lang="sv-SE" sz="1200" b="1" kern="1200">
                <a:solidFill>
                  <a:schemeClr val="tx1"/>
                </a:solidFill>
                <a:effectLst/>
                <a:latin typeface="+mn-lt"/>
                <a:ea typeface="+mn-ea"/>
                <a:cs typeface="+mn-cs"/>
              </a:rPr>
              <a:t>Om informationen är oriktig eller ofullständig ska arbetsgivaren så snart som möjligt lämna korrekt och fullständig information till arbetstagaren. Arbetsgivaren ska på begäran av arbetstagaren så snart som möjligt även lämna en förklaring till bristerna.</a:t>
            </a:r>
          </a:p>
          <a:p>
            <a:r>
              <a:rPr lang="sv-SE" sz="1200" b="1" kern="1200">
                <a:solidFill>
                  <a:schemeClr val="tx1"/>
                </a:solidFill>
                <a:effectLst/>
                <a:latin typeface="+mn-lt"/>
                <a:ea typeface="+mn-ea"/>
                <a:cs typeface="+mn-cs"/>
              </a:rPr>
              <a:t>Sekretess ska inte hindra att sådana uppgifter lämnas till en arbetstagare. Uppgifter som omfattas av s.k. försvarssekretess eller som hänför sig till viss verksamhet hos Säkerhetspolisen och omfattas av sekretess ska dock inte omfattas av skyldigheten att lämna information.</a:t>
            </a:r>
          </a:p>
          <a:p>
            <a:endParaRPr lang="sv-SE"/>
          </a:p>
          <a:p>
            <a:r>
              <a:rPr lang="sv-SE"/>
              <a:t>- </a:t>
            </a:r>
            <a:r>
              <a:rPr lang="sv-SE" sz="1200" kern="1200">
                <a:solidFill>
                  <a:schemeClr val="tx1"/>
                </a:solidFill>
                <a:effectLst/>
                <a:latin typeface="+mn-lt"/>
                <a:ea typeface="+mn-ea"/>
                <a:cs typeface="+mn-cs"/>
              </a:rPr>
              <a:t>Enligt regeringens bedömning medger lönetransparensdirektivet inga undantag från skyldigheten för arbetsgivare att på begäran lämna information med hänvisning till informationens karaktär, exempelvis om uppgifterna skulle vara sekretessbelagda eller på annat sätt konfidentiella enligt den nationella lagstiftningen. </a:t>
            </a:r>
          </a:p>
          <a:p>
            <a:endParaRPr lang="sv-SE" sz="1200" kern="1200">
              <a:solidFill>
                <a:schemeClr val="tx1"/>
              </a:solidFill>
              <a:effectLst/>
              <a:latin typeface="+mn-lt"/>
              <a:ea typeface="+mn-ea"/>
              <a:cs typeface="+mn-cs"/>
            </a:endParaRPr>
          </a:p>
          <a:p>
            <a:pPr marL="171450" indent="-171450">
              <a:buFontTx/>
              <a:buChar char="-"/>
            </a:pPr>
            <a:r>
              <a:rPr lang="sv-SE" sz="1200" kern="1200">
                <a:solidFill>
                  <a:schemeClr val="tx1"/>
                </a:solidFill>
                <a:effectLst/>
                <a:latin typeface="+mn-lt"/>
                <a:ea typeface="+mn-ea"/>
                <a:cs typeface="+mn-cs"/>
              </a:rPr>
              <a:t>Regeringen konstaterar att det finns en möjlighet för arbetstagaren att vända sig till myndigheten för att få biträde med att begära information om lön från arbetsgivaren. Därutöver har Diskrimineringsombudsmannen möjlighet att med stöd av 4 kap. 3 § första stycket 1 diskrimineringslagen inom ramen för sin tillsyn begära information från t.ex. en arbetsgivare om förhållandena i verksamheten som kan</a:t>
            </a:r>
          </a:p>
          <a:p>
            <a:pPr marL="0" indent="0">
              <a:buFontTx/>
              <a:buNone/>
            </a:pPr>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Arbetsgivaren ska få begära att arbetstagaren inte använder informationen om genomsnittlig lön eller en förklaring till brister i informationen om genomsnittlig lön i andra syften än att utöva sin rätt till lika lön för lika eller likvärdigt arbete.</a:t>
            </a:r>
          </a:p>
          <a:p>
            <a:r>
              <a:rPr lang="sv-SE" sz="1200" b="1" kern="1200">
                <a:solidFill>
                  <a:schemeClr val="tx1"/>
                </a:solidFill>
                <a:effectLst/>
                <a:latin typeface="+mn-lt"/>
                <a:ea typeface="+mn-ea"/>
                <a:cs typeface="+mn-cs"/>
              </a:rPr>
              <a:t>Detta ska inte gälla arbetsgivare som är myndigheter eller jämställda med myndigheter enligt tryckfrihetsförordningen och offentlighets- och sekretesslagen. Det ska inte heller gälla arbetsgivare som omfattas av lagen om meddelarskydd i vissa enskilda verksamheter i den utsträckning som arbetstagare enligt samma lag har skydd för att lämna vidare uppgifter.</a:t>
            </a:r>
          </a:p>
          <a:p>
            <a:pPr marL="0" indent="0">
              <a:buFontTx/>
              <a:buNone/>
            </a:pPr>
            <a:endParaRPr lang="sv-SE" sz="1200" kern="1200">
              <a:solidFill>
                <a:schemeClr val="tx1"/>
              </a:solidFill>
              <a:effectLst/>
              <a:latin typeface="+mn-lt"/>
              <a:ea typeface="+mn-ea"/>
              <a:cs typeface="+mn-cs"/>
            </a:endParaRPr>
          </a:p>
          <a:p>
            <a:pPr marL="171450" indent="-171450">
              <a:buFontTx/>
              <a:buChar char="-"/>
            </a:pPr>
            <a:r>
              <a:rPr lang="sv-SE" sz="1200" kern="1200">
                <a:solidFill>
                  <a:schemeClr val="tx1"/>
                </a:solidFill>
                <a:effectLst/>
                <a:latin typeface="+mn-lt"/>
                <a:ea typeface="+mn-ea"/>
                <a:cs typeface="+mn-cs"/>
              </a:rPr>
              <a:t>Regeringen konstaterar att det framgår av direktivet att arbetsgivaren ska ha möjlighet att begränsa arbetstagarens användning av informationen till att utöva rätten till lika lön. Det kan t.ex. handla om att arbetstagaren delar med sig av informationen till annan i samband med en talan om rätten till lika lön eller för att kunna bilda sig en uppfattning av om det har skett någon diskriminering i fråga om lön. ha betydelse för tillsynen, såsom information om lön. </a:t>
            </a:r>
          </a:p>
          <a:p>
            <a:pPr marL="171450" indent="-171450">
              <a:buFontTx/>
              <a:buChar char="-"/>
            </a:pPr>
            <a:endParaRPr lang="sv-SE" sz="1200" kern="1200">
              <a:solidFill>
                <a:schemeClr val="tx1"/>
              </a:solidFill>
              <a:effectLst/>
              <a:latin typeface="+mn-lt"/>
              <a:ea typeface="+mn-ea"/>
              <a:cs typeface="+mn-cs"/>
            </a:endParaRPr>
          </a:p>
          <a:p>
            <a:pPr marL="171450" indent="-171450">
              <a:buFontTx/>
              <a:buChar char="-"/>
            </a:pPr>
            <a:r>
              <a:rPr lang="sv-SE" sz="1200" kern="1200">
                <a:solidFill>
                  <a:schemeClr val="tx1"/>
                </a:solidFill>
                <a:effectLst/>
                <a:latin typeface="+mn-lt"/>
                <a:ea typeface="+mn-ea"/>
                <a:cs typeface="+mn-cs"/>
              </a:rPr>
              <a:t>Det krävs inte att arbetstagaren i förväg godtar att följa arbetsgivarens begäran för att arbetsgivaren ska vara skyldig att lämna information om genomsnittlig lön. Arbetstagarens möjlighet att få information om genomsnittlig lön kan alltså inte villkoras av att arbetstagaren godtar en sådan begäran från arbetsgivaren. Om ett avtal om användningen skulle träffas kan det bli fråga om en sådan avtalssituation som fakultetsstyrelsen lyfter. Frågan om bl.a. vilka arbetsrättsliga åtgärder som kan vidtas om arbetstagaren inte agerar i enlighet med en begäran eller ett avtal får bedömas i varje enskilt fall utifrån det arbetsrättsliga regelverket.</a:t>
            </a:r>
          </a:p>
          <a:p>
            <a:pPr marL="171450" indent="-171450">
              <a:buFontTx/>
              <a:buChar char="-"/>
            </a:pPr>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En arbetsgivare som ska lämna en lönerapport till Diskrimineringsombudsmannen ska senast vid samma tidpunkt lämna uppgifter till arbetstagarna om skillnader i genomsnittlig lön mellan kvinnor och män som utför arbete som är att betrakta som lika eller likvärdigt.</a:t>
            </a:r>
          </a:p>
          <a:p>
            <a:r>
              <a:rPr lang="sv-SE" sz="1200" b="1" kern="1200">
                <a:solidFill>
                  <a:schemeClr val="tx1"/>
                </a:solidFill>
                <a:effectLst/>
                <a:latin typeface="+mn-lt"/>
                <a:ea typeface="+mn-ea"/>
                <a:cs typeface="+mn-cs"/>
              </a:rPr>
              <a:t>Arbetsgivaren ska på begäran av en arbetstagare även lämna uppgifter till arbetstagaren om skillnader i genomsnittlig lön mellan kvinnor och män som utför arbete som är att betrakta som lika eller likvärdigt från de lönerapporter som har lämnats till Diskriminerings- ombudsmannen under de fyra föregående åren, om sådana uppgifter finns tillgängliga.</a:t>
            </a:r>
          </a:p>
          <a:p>
            <a:r>
              <a:rPr lang="sv-SE" sz="1200" b="1" kern="1200">
                <a:solidFill>
                  <a:schemeClr val="tx1"/>
                </a:solidFill>
                <a:effectLst/>
                <a:latin typeface="+mn-lt"/>
                <a:ea typeface="+mn-ea"/>
                <a:cs typeface="+mn-cs"/>
              </a:rPr>
              <a:t>Arbetsgivaren ska på begäran av en arbetstagare, så snart som möjligt, lämna en förklaring till sådana skillnader i genomsnittlig lön mellan kvinnor och män som arbetsgivaren har lämnat uppgifter till arbetstagarna om.</a:t>
            </a:r>
          </a:p>
          <a:p>
            <a:r>
              <a:rPr lang="sv-SE" sz="1200" b="1" kern="1200">
                <a:solidFill>
                  <a:schemeClr val="tx1"/>
                </a:solidFill>
                <a:effectLst/>
                <a:latin typeface="+mn-lt"/>
                <a:ea typeface="+mn-ea"/>
                <a:cs typeface="+mn-cs"/>
              </a:rPr>
              <a:t>En arbetsgivare som är skyldig att lämna den senast upprättade skriftliga lönekartläggningen och redovisningen i fråga om löne- utveckling i samband med vissa ledigheter till Diskriminerings- ombudsmannen ska också inom samma tid ställa denna information till förfogande för arbetstagarna.</a:t>
            </a:r>
          </a:p>
          <a:p>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pPr marL="171450" indent="-171450">
              <a:buFontTx/>
              <a:buChar char="-"/>
            </a:pPr>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12</a:t>
            </a:fld>
            <a:endParaRPr lang="sv-SE"/>
          </a:p>
        </p:txBody>
      </p:sp>
    </p:spTree>
    <p:extLst>
      <p:ext uri="{BB962C8B-B14F-4D97-AF65-F5344CB8AC3E}">
        <p14:creationId xmlns:p14="http://schemas.microsoft.com/office/powerpoint/2010/main" val="130486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1" u="sng"/>
              <a:t>Lönerapport</a:t>
            </a:r>
          </a:p>
          <a:p>
            <a:pPr marL="0" indent="0">
              <a:buFontTx/>
              <a:buNone/>
            </a:pPr>
            <a:endParaRPr lang="sv-SE"/>
          </a:p>
          <a:p>
            <a:pPr marL="0" indent="0">
              <a:buFontTx/>
              <a:buNone/>
            </a:pPr>
            <a:r>
              <a:rPr lang="sv-SE" sz="1200" kern="1200">
                <a:solidFill>
                  <a:schemeClr val="tx1"/>
                </a:solidFill>
                <a:effectLst/>
                <a:latin typeface="+mn-lt"/>
                <a:ea typeface="+mn-ea"/>
                <a:cs typeface="+mn-cs"/>
              </a:rPr>
              <a:t>Regeringen konstaterar att bestämmelserna om den skriftliga dokumentationen av lönekartläggningen inte är lika detaljerade som direktivets bestämmelser om lönerapportering. Det är möjligt för en arbetsgivare att genomföra och skriftligen dokumentera </a:t>
            </a:r>
            <a:r>
              <a:rPr lang="sv-SE" sz="1200" b="1" kern="1200">
                <a:solidFill>
                  <a:schemeClr val="tx1"/>
                </a:solidFill>
                <a:effectLst/>
                <a:latin typeface="+mn-lt"/>
                <a:ea typeface="+mn-ea"/>
                <a:cs typeface="+mn-cs"/>
              </a:rPr>
              <a:t>lönekartläggningen</a:t>
            </a:r>
            <a:r>
              <a:rPr lang="sv-SE" sz="1200" kern="1200">
                <a:solidFill>
                  <a:schemeClr val="tx1"/>
                </a:solidFill>
                <a:effectLst/>
                <a:latin typeface="+mn-lt"/>
                <a:ea typeface="+mn-ea"/>
                <a:cs typeface="+mn-cs"/>
              </a:rPr>
              <a:t> utan att särskilt redovisa samtliga de uppgifter som ska finnas med i lönerapporten. För att uppfylla direktivets krav i fråga om lönerapportering behöver det enligt regeringens bedömning därför införas bestämmelser om lönerapportering i diskrimineringslagen.</a:t>
            </a:r>
            <a:endParaRPr lang="sv-SE"/>
          </a:p>
          <a:p>
            <a:pPr marL="171450" indent="-171450">
              <a:buFontTx/>
              <a:buChar char="-"/>
            </a:pPr>
            <a:endParaRPr lang="sv-SE"/>
          </a:p>
          <a:p>
            <a:pPr marL="171450" indent="-171450">
              <a:buFontTx/>
              <a:buChar char="-"/>
            </a:pPr>
            <a:r>
              <a:rPr lang="sv-SE"/>
              <a:t>Det införs en skyldighet för vissa arbetsgivare att sammanställa en lönerapport</a:t>
            </a:r>
          </a:p>
          <a:p>
            <a:pPr marL="171450" indent="-171450">
              <a:buFontTx/>
              <a:buChar char="-"/>
            </a:pPr>
            <a:r>
              <a:rPr lang="sv-SE"/>
              <a:t>En arbetsgivare som vid ingången av kalenderåret sysselsatte 250 eller fler arbetstagare ska sammanställa en lönerapport det året.</a:t>
            </a:r>
          </a:p>
          <a:p>
            <a:pPr marL="171450" indent="-171450">
              <a:buFontTx/>
              <a:buChar char="-"/>
            </a:pPr>
            <a:r>
              <a:rPr lang="sv-SE"/>
              <a:t>En arbetsgivare som vid ingången av tre kalenderår i rad har sysselsatt 100–249 arbetstagare ska sammanställa en lönerapport det tredje året.</a:t>
            </a:r>
          </a:p>
          <a:p>
            <a:pPr marL="171450" indent="-171450">
              <a:buFontTx/>
              <a:buChar char="-"/>
            </a:pPr>
            <a:r>
              <a:rPr lang="sv-SE"/>
              <a:t>Arbetsgivaren ska lämna lönerapporten till Diskrimineringsombudsmannen senast den 20 maj det år då skyldigheten ska fullgöras.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Regeringen konstaterar att bestämmelserna om den skriftliga dokumentationen av lönekartläggningen inte är lika detaljerade som direktivets bestämmelser om lönerapportering. För att uppfylla direktivets krav i fråga om lönerapportering behöver det enligt regeringens bedömning därför införas bestämmelser om lönerapportering i diskrimineringslagen.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Lönerapporten ska innehålla uppgifter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1. skillnader i genomsnittlig lön mellan kvinnor och män,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2. skillnader i genomsnittlig lön mellan kvinnor och män i fråga om lönetillägg eller rörliga ersättningar,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3. medianlöneskillnader mellan kvinnor och män,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4. Medianlöneskillnader mellan  kvinnor och män i  fråga om lönetillägg eller rörliga ersättningar,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5. andelen kvinnor respektive män som får lönetillägg eller rörliga ersättningar,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6. andelen kvinnor respektive män i varje lönekvartil, och</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7. skillnader mellan kvinnor och män som utför arbete som är att betrakta som lika eller likvärdigt när det gäller genomsnittlig lön, genomsnittlig lön i fråga om ordinarie grundlön, och genomsnittlig lön i fråga om lönetillägg eller rörliga ersättningar.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Uppgifterna ska anges i procent. De ska avse det föregående kalenderåret och anges på dels årsbasis, dels timbasis.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Skillnader i genomsnittlig lön, i genomsnittlig lön i fråga om lönetillägg eller rörliga ersättningar och i genomsnittlig lön i fråga om ordinarie grundlön ska anges som en andel av respektive uppgift för män. Skillnader i medianlön och i medianlön i fråga om lönetillägg eller rörliga ersättningar ska anges som en andel av respektive uppgift för män.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Definition lön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Regeringen bedömer, mot bakgrund av artiklarna 3.1 a och 9.1, att information om lön i lönerapporten avser </a:t>
            </a:r>
            <a:r>
              <a:rPr lang="sv-SE" sz="1200" b="1" kern="1200">
                <a:solidFill>
                  <a:schemeClr val="tx1"/>
                </a:solidFill>
                <a:effectLst/>
                <a:highlight>
                  <a:srgbClr val="FFFF00"/>
                </a:highlight>
                <a:latin typeface="+mn-lt"/>
                <a:ea typeface="+mn-ea"/>
                <a:cs typeface="+mn-cs"/>
              </a:rPr>
              <a:t>all ersättning, kontant eller in natura, som arbetstagaren får av sin arbetsgivare med anledning av anställningen, dvs. även indirekta ersättningar</a:t>
            </a:r>
            <a:r>
              <a:rPr lang="sv-SE" sz="1200" kern="1200">
                <a:solidFill>
                  <a:schemeClr val="tx1"/>
                </a:solidFill>
                <a:effectLst/>
                <a:highlight>
                  <a:srgbClr val="FFFF00"/>
                </a:highlight>
                <a:latin typeface="+mn-lt"/>
                <a:ea typeface="+mn-ea"/>
                <a:cs typeface="+mn-cs"/>
              </a:rPr>
              <a:t>.</a:t>
            </a:r>
            <a:r>
              <a:rPr lang="sv-SE" sz="1200" b="1" kern="1200">
                <a:solidFill>
                  <a:schemeClr val="tx1"/>
                </a:solidFill>
                <a:effectLst/>
                <a:highlight>
                  <a:srgbClr val="FFFF00"/>
                </a:highlight>
                <a:latin typeface="+mn-lt"/>
                <a:ea typeface="+mn-ea"/>
                <a:cs typeface="+mn-cs"/>
              </a:rPr>
              <a:t> </a:t>
            </a:r>
            <a:r>
              <a:rPr lang="sv-SE" sz="1200" b="1" kern="1200">
                <a:solidFill>
                  <a:schemeClr val="tx1"/>
                </a:solidFill>
                <a:effectLst/>
                <a:latin typeface="+mn-lt"/>
                <a:ea typeface="+mn-ea"/>
                <a:cs typeface="+mn-cs"/>
              </a:rPr>
              <a:t>Det omfattar exempelvis ersättningar som arbetsgivaren betalar ut vid sjukdom eller föräldraledighet och arbetsgivarens inbetalningar eller avsättningar till tjänstepension</a:t>
            </a:r>
            <a:r>
              <a:rPr lang="sv-SE" sz="1200" kern="1200">
                <a:solidFill>
                  <a:schemeClr val="tx1"/>
                </a:solidFill>
                <a:effectLst/>
                <a:highlight>
                  <a:srgbClr val="FFFF00"/>
                </a:highlight>
                <a:latin typeface="+mn-lt"/>
                <a:ea typeface="+mn-ea"/>
                <a:cs typeface="+mn-cs"/>
              </a:rPr>
              <a:t>.</a:t>
            </a:r>
            <a:r>
              <a:rPr lang="sv-SE" sz="1200" kern="1200">
                <a:solidFill>
                  <a:schemeClr val="tx1"/>
                </a:solidFill>
                <a:effectLst/>
                <a:latin typeface="+mn-lt"/>
                <a:ea typeface="+mn-ea"/>
                <a:cs typeface="+mn-cs"/>
              </a:rPr>
              <a:t> Av artiklarna följer också att information om ordinarie grundlön ska avse lön utan lönetillägg eller rörliga ersättningar. Information om lönetillägg eller rörliga ersättningar utgör därmed all den ersättning som arbetstagaren får utöver ordinarie grundlön. Av förarbetena till bestämmelserna om lönekartläggning framgår att avsikten med kartläggningen är att få fram all relevant information om lönebestämmelser som tillämpas på arbetsplatsen och att det innebär att även sidoförmåner såsom tjänstebil, bostadsförmån och bonussystem ska tas med (prop. 1999/00:143 s. 106).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Regeringen bedömer i likhet med utredningen att vad som avses med lön inom ramen för arbetet med de aktiva åtgärderna och lönekartläggning överensstämmer med vad som utgör lön enligt artikel 3.1 a. Ersättningar från socialförsäkringssystemet ska med denna systematik inte ses som lön, och ingår därmed inte.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indent="0">
              <a:buFontTx/>
              <a:buNone/>
            </a:pPr>
            <a:r>
              <a:rPr lang="sv-SE" b="1"/>
              <a:t>Definition av lika eller likvärdigt arbete</a:t>
            </a:r>
          </a:p>
          <a:p>
            <a:r>
              <a:rPr lang="sv-SE" sz="1200" kern="1200">
                <a:solidFill>
                  <a:schemeClr val="tx1"/>
                </a:solidFill>
                <a:effectLst/>
                <a:latin typeface="+mn-lt"/>
                <a:ea typeface="+mn-ea"/>
                <a:cs typeface="+mn-cs"/>
              </a:rPr>
              <a:t>Med arbetstagarkategori avses enligt artikel 3.1 h i direktivet </a:t>
            </a:r>
            <a:r>
              <a:rPr lang="sv-SE" sz="1200" b="1" kern="1200">
                <a:solidFill>
                  <a:schemeClr val="tx1"/>
                </a:solidFill>
                <a:effectLst/>
                <a:latin typeface="+mn-lt"/>
                <a:ea typeface="+mn-ea"/>
                <a:cs typeface="+mn-cs"/>
              </a:rPr>
              <a:t>arbetstagare som utför lika eller likvärdigt arbete och som har grupperats på ett icke godtyckligt sätt på grundval av icke-diskriminerande och objektiva, könsneutrala kriterier</a:t>
            </a:r>
            <a:r>
              <a:rPr lang="sv-SE" sz="1200" kern="1200">
                <a:solidFill>
                  <a:schemeClr val="tx1"/>
                </a:solidFill>
                <a:effectLst/>
                <a:latin typeface="+mn-lt"/>
                <a:ea typeface="+mn-ea"/>
                <a:cs typeface="+mn-cs"/>
              </a:rPr>
              <a:t>. Av artikel 3.1 g framgår att </a:t>
            </a:r>
            <a:r>
              <a:rPr lang="sv-SE" sz="1200" b="1" kern="1200">
                <a:solidFill>
                  <a:schemeClr val="tx1"/>
                </a:solidFill>
                <a:effectLst/>
                <a:latin typeface="+mn-lt"/>
                <a:ea typeface="+mn-ea"/>
                <a:cs typeface="+mn-cs"/>
              </a:rPr>
              <a:t>ett arbete är likvärdigt om det fastställs vara av lika värde i enlighet med icke- diskriminerande och sakliga, könsneutrala kriterier. Enligt regeringens bedömning motsvarar bestämmelsen om när ett arbete är att betrakta som likvärdigt med ett annat arbete enligt diskrimineringslagen definitionen </a:t>
            </a:r>
            <a:r>
              <a:rPr lang="sv-SE" sz="1200" kern="1200">
                <a:solidFill>
                  <a:schemeClr val="tx1"/>
                </a:solidFill>
                <a:effectLst/>
                <a:latin typeface="+mn-lt"/>
                <a:ea typeface="+mn-ea"/>
                <a:cs typeface="+mn-cs"/>
              </a:rPr>
              <a:t>i artikel 3.1 g i direktivet. Vidare bedömer regeringen att arbetstagare som utför arbete som är att betrakta som lika eller likvärdigt enligt diskrimineringslagen ingår i samma arbetstagarkategori enligt definitionen i artikel 3.1 h, se avsnitt 6.1. Den indelning av arbetstagare som enligt direktivet ska göras i arbetet med lönerapporteringen motsvarar den som ska göras enligt nuvarande bestämmelser om lönekartläggning.</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Regeringen konstaterar att detta innebär att uppgifterna i lönerapporten ska innehålla uppgifter om löneskillnader som i vissa avseenden grundar sig på samtliga arbetstagare hos arbetsgivaren och i andra fall endast avser löneskillnader mellan kvinnor och män som utför arbete som är att betrakta som lika eller likvärdigt.</a:t>
            </a:r>
          </a:p>
          <a:p>
            <a:pPr marL="0" indent="0">
              <a:buFontTx/>
              <a:buNone/>
            </a:pPr>
            <a:endParaRPr lang="sv-SE"/>
          </a:p>
          <a:p>
            <a:pPr marL="171450" indent="-171450">
              <a:buFontTx/>
              <a:buChar char="-"/>
            </a:pPr>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13</a:t>
            </a:fld>
            <a:endParaRPr lang="sv-SE"/>
          </a:p>
        </p:txBody>
      </p:sp>
    </p:spTree>
    <p:extLst>
      <p:ext uri="{BB962C8B-B14F-4D97-AF65-F5344CB8AC3E}">
        <p14:creationId xmlns:p14="http://schemas.microsoft.com/office/powerpoint/2010/main" val="381839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Lönekartläggning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a:solidFill>
                  <a:schemeClr val="tx1"/>
                </a:solidFill>
                <a:effectLst/>
                <a:latin typeface="+mn-lt"/>
                <a:ea typeface="+mn-ea"/>
                <a:cs typeface="+mn-cs"/>
              </a:rPr>
              <a:t>Befintliga regler i 3 kap 8 – 10 §§ flyttas till 3 a kap. 9 – 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Skriftlig lönekartläggning</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(Artikel 10.2 om gemensam lönebedömning)</a:t>
            </a:r>
          </a:p>
          <a:p>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3 a kap. 12 §</a:t>
            </a:r>
          </a:p>
          <a:p>
            <a:r>
              <a:rPr lang="sv-SE" sz="1200" b="1" kern="1200">
                <a:solidFill>
                  <a:schemeClr val="tx1"/>
                </a:solidFill>
                <a:effectLst/>
                <a:latin typeface="+mn-lt"/>
                <a:ea typeface="+mn-ea"/>
                <a:cs typeface="+mn-cs"/>
              </a:rPr>
              <a:t>En arbetsgivare som vid ingången av kalenderåret sysselsatte 25 eller fler arbetstagare ska under året upprätta en skriftlig lönekartläggning.</a:t>
            </a:r>
          </a:p>
          <a:p>
            <a:endParaRPr lang="sv-SE" sz="1200" b="1"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Den skriftliga lönekartläggningen ska innehålla en redovisning av resultatet av den kartläggning och den analys som ska göras i arbetet med lönekartläggning.</a:t>
            </a:r>
          </a:p>
          <a:p>
            <a:endParaRPr lang="sv-SE" sz="1200" b="1"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Den skriftliga lönekartläggningen ska särskilt innehålla</a:t>
            </a:r>
          </a:p>
          <a:p>
            <a:pPr lvl="0"/>
            <a:r>
              <a:rPr lang="sv-SE" sz="1200" b="1" kern="1200">
                <a:solidFill>
                  <a:schemeClr val="tx1"/>
                </a:solidFill>
                <a:effectLst/>
                <a:latin typeface="+mn-lt"/>
                <a:ea typeface="+mn-ea"/>
                <a:cs typeface="+mn-cs"/>
              </a:rPr>
              <a:t>1. en redovisning i procent av andelen kvinnor respektive män bland arbetstagare som utför arbete som är att betrakta som lika eller likvärdigt,</a:t>
            </a:r>
          </a:p>
          <a:p>
            <a:pPr lvl="0"/>
            <a:r>
              <a:rPr lang="sv-SE" sz="1200" b="1" kern="1200">
                <a:solidFill>
                  <a:schemeClr val="tx1"/>
                </a:solidFill>
                <a:effectLst/>
                <a:latin typeface="+mn-lt"/>
                <a:ea typeface="+mn-ea"/>
                <a:cs typeface="+mn-cs"/>
              </a:rPr>
              <a:t>2. en redovisning av genomsnittlig lön samt genomsnittlig lön i fråga om lönetillägg eller rörliga ersättningar för kvinnor respektive män som utför arbete som är att betrakta som lika eller likvärdigt,</a:t>
            </a:r>
          </a:p>
          <a:p>
            <a:pPr lvl="0"/>
            <a:r>
              <a:rPr lang="sv-SE" sz="1200" b="1" kern="1200">
                <a:solidFill>
                  <a:schemeClr val="tx1"/>
                </a:solidFill>
                <a:effectLst/>
                <a:latin typeface="+mn-lt"/>
                <a:ea typeface="+mn-ea"/>
                <a:cs typeface="+mn-cs"/>
              </a:rPr>
              <a:t>3. en redovisning i procent av skillnaderna i genomsnittlig lön mellan kvinnor och män som utför arbete som är att betrakta som lika eller likvärdigt, angivna som en andel av den genomsnittliga lönen för män,</a:t>
            </a:r>
          </a:p>
          <a:p>
            <a:pPr lvl="0"/>
            <a:r>
              <a:rPr lang="sv-SE" sz="1200" b="1" kern="1200">
                <a:solidFill>
                  <a:schemeClr val="tx1"/>
                </a:solidFill>
                <a:effectLst/>
                <a:latin typeface="+mn-lt"/>
                <a:ea typeface="+mn-ea"/>
                <a:cs typeface="+mn-cs"/>
              </a:rPr>
              <a:t>4. en redovisning av vilka lönejusteringar och andra åtgärder som behöver vidtas för att åtgärda förekommande löneskillnader som har direkt eller indirekt samband med kön,</a:t>
            </a:r>
          </a:p>
          <a:p>
            <a:pPr lvl="0"/>
            <a:r>
              <a:rPr lang="sv-SE" sz="1200" b="1" kern="1200">
                <a:solidFill>
                  <a:schemeClr val="tx1"/>
                </a:solidFill>
                <a:effectLst/>
                <a:latin typeface="+mn-lt"/>
                <a:ea typeface="+mn-ea"/>
                <a:cs typeface="+mn-cs"/>
              </a:rPr>
              <a:t>5. en kostnadsberäkning och en tidsplanering utifrån målsättningen att de lönejusteringar som behöver vidtas ska genomföras så snart som möjligt och senast inom tre år,</a:t>
            </a:r>
          </a:p>
          <a:p>
            <a:pPr lvl="0"/>
            <a:r>
              <a:rPr lang="sv-SE" sz="1200" b="1" kern="1200">
                <a:solidFill>
                  <a:schemeClr val="tx1"/>
                </a:solidFill>
                <a:effectLst/>
                <a:latin typeface="+mn-lt"/>
                <a:ea typeface="+mn-ea"/>
                <a:cs typeface="+mn-cs"/>
              </a:rPr>
              <a:t>6. en redovisning och utvärdering av hur föregående års planerade åtgärder har genomförts, och</a:t>
            </a:r>
          </a:p>
          <a:p>
            <a:pPr lvl="0"/>
            <a:r>
              <a:rPr lang="sv-SE" sz="1200" b="1" kern="1200">
                <a:solidFill>
                  <a:schemeClr val="tx1"/>
                </a:solidFill>
                <a:effectLst/>
                <a:latin typeface="+mn-lt"/>
                <a:ea typeface="+mn-ea"/>
                <a:cs typeface="+mn-cs"/>
              </a:rPr>
              <a:t>7. en redogörelse för hur samverkansskyldigheten fullgörs.</a:t>
            </a:r>
          </a:p>
          <a:p>
            <a:endParaRPr lang="sv-SE" sz="1200" b="1"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En arbetsgivare som vid ingången av kalenderåret sysselsatte 100 eller fler arbetstagare ska ange uppgifterna om genomsnittlig lön och genomsnittlig lön i fråga om lönetillägg eller rörliga ersättningar samt om skillnaderna i genomsnittlig lön på dels årsbasis, dels timbasis.</a:t>
            </a:r>
          </a:p>
          <a:p>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Regeringens kommentar om nuvarande lönekartläggning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Enligt diskrimineringslagens bestämmelser om lönekartläggning ska arbetsgivaren, i syfte att upptäcka, åtgärda och förhindra osakliga skillnader i lön och andra anställningsvillkor mellan kvinnor och män, varje år kartlägga och analysera bestämmelser och praxis om löner och andra anställningsvillkor som tillämpas hos arbetsgivaren och löne- skillnader mellan kvinnor och män som utför arbete som är att betrakta som lika eller likvärdigt. Arbetsgivaren ska vidare analysera om förekommande löneskillnader har direkt eller indirekt samband med kön. </a:t>
            </a:r>
            <a:r>
              <a:rPr lang="sv-SE" sz="1200" b="1" kern="1200">
                <a:solidFill>
                  <a:schemeClr val="tx1"/>
                </a:solidFill>
                <a:effectLst/>
                <a:latin typeface="+mn-lt"/>
                <a:ea typeface="+mn-ea"/>
                <a:cs typeface="+mn-cs"/>
              </a:rPr>
              <a:t>Syftet med lönekartläggningen motsvarar alltså av syftet med den gemensamma lönebedömningen såsom det framgår av artikel 10 i lönetransparensdirektivet, nämligen att identifiera, åtgärda och förhindra löneskillnader mellan kvinnliga och manliga arbetstagare som inte är motiverade på grundval av objektiva, könsneutrala kriterier</a:t>
            </a:r>
            <a:r>
              <a:rPr lang="sv-SE"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Det följer även av diskrimineringslagen att arbetsgivare som sysselsätter 10 eller fler arbetstagare skriftligen ska dokumentera lönekartläggningen. Dokumentationen ska innehålla en redovisning av resultaten av lönekartläggningen, en redovisning av vilka lönejusteringar och andra åtgärder som behöver vidtas för att åtgärda förekommande löneskillnader som har direkt eller indirekt samband med kön, samt en kostnadsberäkning och tidsplanering utifrån målsättningen att de lönejusteringar som behöver vidtas ska genomföras så snart som möjligt och senast inom tre år. Dessutom ska dokumentationen innehålla en redovisning och utvärdering av hur föregående års planerade åtgärder har genomförts och en redogörelse för hur samverkansskyldigheten fullgörs. Arbetet med lönekartläggningen ska enligt 3 kap. 11 § diskrimineringslagen ske i samverkan med arbetstagarna.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Regeringens kommentar om varför det behövs lagändringar (för att genomföra direktivets krav på gemensam lönebedömning)</a:t>
            </a:r>
          </a:p>
          <a:p>
            <a:r>
              <a:rPr lang="sv-SE" sz="1200" kern="1200">
                <a:solidFill>
                  <a:schemeClr val="tx1"/>
                </a:solidFill>
                <a:effectLst/>
                <a:latin typeface="+mn-lt"/>
                <a:ea typeface="+mn-ea"/>
                <a:cs typeface="+mn-cs"/>
              </a:rPr>
              <a:t>Regeringen bedömer att det ingår i arbetsgivarens arbete med lönekartläggningen att kartlägga och analysera de uppgifter som enligt direktivet ska ingå i den gemensamma lönebedömningen.</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Regeringen anser, i likhet med utredningen, att det bör införas bestämmelser om skriftlig lönekartläggning, som i huvudsak motsvarar nuvarande bestämmelser om skriftlig dokumentation av arbetet med lönekartläggningen. Regeringen anser vidare i likhet med utredningen att det av bestämmelserna även bör framgå att </a:t>
            </a:r>
            <a:r>
              <a:rPr lang="sv-SE" sz="1200" b="1" kern="1200">
                <a:solidFill>
                  <a:schemeClr val="tx1"/>
                </a:solidFill>
                <a:effectLst/>
                <a:latin typeface="+mn-lt"/>
                <a:ea typeface="+mn-ea"/>
                <a:cs typeface="+mn-cs"/>
              </a:rPr>
              <a:t>den skriftliga lönekartläggningen ska innehålla en redovisning av andelen kvinnor respektive män bland arbetstagare som utför arbete som är att betrakta som lika eller likvärdigt i enlighet med kravet i artikel 10.2 a. … regeringen att det är nödvändigt att vissa uppgifter särskilt framgår av bestämmelserna om skriftlig lönekartläggning för att säkerställa att direktivets krav i fråga om gemensam lönebedömning uppfylls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pPr lvl="0"/>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14</a:t>
            </a:fld>
            <a:endParaRPr lang="sv-SE"/>
          </a:p>
        </p:txBody>
      </p:sp>
    </p:spTree>
    <p:extLst>
      <p:ext uri="{BB962C8B-B14F-4D97-AF65-F5344CB8AC3E}">
        <p14:creationId xmlns:p14="http://schemas.microsoft.com/office/powerpoint/2010/main" val="37402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a:t>Definition av lika eller likvärdigt arbete</a:t>
            </a:r>
          </a:p>
          <a:p>
            <a:r>
              <a:rPr lang="sv-SE" sz="1200" kern="1200">
                <a:solidFill>
                  <a:schemeClr val="tx1"/>
                </a:solidFill>
                <a:effectLst/>
                <a:latin typeface="+mn-lt"/>
                <a:ea typeface="+mn-ea"/>
                <a:cs typeface="+mn-cs"/>
              </a:rPr>
              <a:t>Med arbetstagarkategori avses enligt artikel 3.1 h i direktivet </a:t>
            </a:r>
            <a:r>
              <a:rPr lang="sv-SE" sz="1200" b="1" kern="1200">
                <a:solidFill>
                  <a:schemeClr val="tx1"/>
                </a:solidFill>
                <a:effectLst/>
                <a:latin typeface="+mn-lt"/>
                <a:ea typeface="+mn-ea"/>
                <a:cs typeface="+mn-cs"/>
              </a:rPr>
              <a:t>arbetstagare som utför lika eller likvärdigt arbete och som har grupperats på ett icke godtyckligt sätt på grundval av icke-diskriminerande och objektiva, könsneutrala kriterie</a:t>
            </a:r>
            <a:r>
              <a:rPr lang="sv-SE" sz="1200" kern="1200">
                <a:solidFill>
                  <a:schemeClr val="tx1"/>
                </a:solidFill>
                <a:effectLst/>
                <a:latin typeface="+mn-lt"/>
                <a:ea typeface="+mn-ea"/>
                <a:cs typeface="+mn-cs"/>
              </a:rPr>
              <a:t>r. Av artikel 3.1 g framgår att </a:t>
            </a:r>
            <a:r>
              <a:rPr lang="sv-SE" sz="1200" b="1" kern="1200">
                <a:solidFill>
                  <a:schemeClr val="tx1"/>
                </a:solidFill>
                <a:effectLst/>
                <a:latin typeface="+mn-lt"/>
                <a:ea typeface="+mn-ea"/>
                <a:cs typeface="+mn-cs"/>
              </a:rPr>
              <a:t>ett arbete är likvärdigt om det fastställs vara av lika värde i enlighet med icke- diskriminerande och sakliga, könsneutrala kriterier</a:t>
            </a:r>
            <a:r>
              <a:rPr lang="sv-SE" sz="1200" kern="1200">
                <a:solidFill>
                  <a:schemeClr val="tx1"/>
                </a:solidFill>
                <a:effectLst/>
                <a:latin typeface="+mn-lt"/>
                <a:ea typeface="+mn-ea"/>
                <a:cs typeface="+mn-cs"/>
              </a:rPr>
              <a:t>. Enligt regeringens bedömning motsvarar bestämmelsen om när ett arbete är att betrakta som likvärdigt med ett annat arbete enligt diskrimineringslagen definitionen i artikel 3.1 g i direktivet. Vidare bedömer regeringen att arbetstagare som utför arbete som är att betrakta som lika eller likvärdigt enligt diskrimineringslagen ingår i samma arbetstagarkategori enligt definitionen i artikel 3.1 h, se avsnitt 6.1. </a:t>
            </a:r>
            <a:r>
              <a:rPr lang="sv-SE" sz="1200" b="1" kern="1200">
                <a:solidFill>
                  <a:schemeClr val="tx1"/>
                </a:solidFill>
                <a:effectLst/>
                <a:latin typeface="+mn-lt"/>
                <a:ea typeface="+mn-ea"/>
                <a:cs typeface="+mn-cs"/>
              </a:rPr>
              <a:t>Den indelning av arbetstagare som enligt direktivet ska göras i arbetet med lönerapporteringen motsvarar den som ska göras enligt nuvarande bestämmelser om lönekartläggning</a:t>
            </a:r>
            <a:r>
              <a:rPr lang="sv-SE" sz="1200" kern="1200">
                <a:solidFill>
                  <a:schemeClr val="tx1"/>
                </a:solidFill>
                <a:effectLst/>
                <a:latin typeface="+mn-lt"/>
                <a:ea typeface="+mn-ea"/>
                <a:cs typeface="+mn-cs"/>
              </a:rPr>
              <a:t>.</a:t>
            </a: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15</a:t>
            </a:fld>
            <a:endParaRPr lang="sv-SE"/>
          </a:p>
        </p:txBody>
      </p:sp>
    </p:spTree>
    <p:extLst>
      <p:ext uri="{BB962C8B-B14F-4D97-AF65-F5344CB8AC3E}">
        <p14:creationId xmlns:p14="http://schemas.microsoft.com/office/powerpoint/2010/main" val="266925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a:solidFill>
                  <a:schemeClr val="tx1"/>
                </a:solidFill>
                <a:effectLst/>
                <a:latin typeface="+mn-lt"/>
                <a:ea typeface="+mn-ea"/>
                <a:cs typeface="+mn-cs"/>
              </a:rPr>
              <a:t>En arbetsgivare som bryter mot bestämmelserna om information om lön till arbetssökande och arbetstagare, förbudet mot att fråga en arbetssökande om lön eller förbudet mot att hindra en arbetstagare från att lämna uppgift till annan om sin lön ska ersätta den arbetssökande eller arbetstagaren för uppkommen skada.</a:t>
            </a:r>
          </a:p>
          <a:p>
            <a:r>
              <a:rPr lang="sv-SE" sz="1200" b="1" kern="1200">
                <a:solidFill>
                  <a:schemeClr val="tx1"/>
                </a:solidFill>
                <a:effectLst/>
                <a:latin typeface="+mn-lt"/>
                <a:ea typeface="+mn-ea"/>
                <a:cs typeface="+mn-cs"/>
              </a:rPr>
              <a:t>Vid bedömningen av om och i vilken utsträckning skada har uppstått ska hänsyn även tas till omständigheter av annan än rent ekonomisk betydelse.</a:t>
            </a:r>
          </a:p>
          <a:p>
            <a:r>
              <a:rPr lang="sv-SE" sz="1200" b="1" kern="1200">
                <a:solidFill>
                  <a:schemeClr val="tx1"/>
                </a:solidFill>
                <a:effectLst/>
                <a:latin typeface="+mn-lt"/>
                <a:ea typeface="+mn-ea"/>
                <a:cs typeface="+mn-cs"/>
              </a:rPr>
              <a:t>Om det är skäligt får skadeståndet sättas ner eller helt falla bort.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I 5 kap. 1 § diskrimineringslagen (2008:567) finns bestämmelser om diskrimineringsersättning. Den som bryter mot diskrimineringsförbudet eller mot förbudet mot repressalier ska betala </a:t>
            </a:r>
            <a:r>
              <a:rPr lang="sv-SE" sz="1200" b="1" kern="1200">
                <a:solidFill>
                  <a:schemeClr val="tx1"/>
                </a:solidFill>
                <a:effectLst/>
                <a:latin typeface="+mn-lt"/>
                <a:ea typeface="+mn-ea"/>
                <a:cs typeface="+mn-cs"/>
              </a:rPr>
              <a:t>diskrimineringsersättning</a:t>
            </a:r>
            <a:r>
              <a:rPr lang="sv-SE" sz="1200" kern="1200">
                <a:solidFill>
                  <a:schemeClr val="tx1"/>
                </a:solidFill>
                <a:effectLst/>
                <a:latin typeface="+mn-lt"/>
                <a:ea typeface="+mn-ea"/>
                <a:cs typeface="+mn-cs"/>
              </a:rPr>
              <a:t> för den kränkning som överträdelsen innebär. När ersättningen bestäms ska särskilt syftet att motverka sådana överträdelser av lagen beaktas.</a:t>
            </a:r>
          </a:p>
          <a:p>
            <a:r>
              <a:rPr lang="sv-SE" sz="1200" kern="1200">
                <a:solidFill>
                  <a:schemeClr val="tx1"/>
                </a:solidFill>
                <a:effectLst/>
                <a:latin typeface="+mn-lt"/>
                <a:ea typeface="+mn-ea"/>
                <a:cs typeface="+mn-cs"/>
              </a:rPr>
              <a:t>Diskrimineringsersättningen ska dels ersätta den </a:t>
            </a:r>
            <a:r>
              <a:rPr lang="sv-SE" sz="1200" b="1" kern="1200">
                <a:solidFill>
                  <a:schemeClr val="tx1"/>
                </a:solidFill>
                <a:effectLst/>
                <a:latin typeface="+mn-lt"/>
                <a:ea typeface="+mn-ea"/>
                <a:cs typeface="+mn-cs"/>
              </a:rPr>
              <a:t>kränkning</a:t>
            </a:r>
            <a:r>
              <a:rPr lang="sv-SE" sz="1200" kern="1200">
                <a:solidFill>
                  <a:schemeClr val="tx1"/>
                </a:solidFill>
                <a:effectLst/>
                <a:latin typeface="+mn-lt"/>
                <a:ea typeface="+mn-ea"/>
                <a:cs typeface="+mn-cs"/>
              </a:rPr>
              <a:t> som över- </a:t>
            </a:r>
            <a:r>
              <a:rPr lang="sv-SE" sz="1200" kern="1200" err="1">
                <a:solidFill>
                  <a:schemeClr val="tx1"/>
                </a:solidFill>
                <a:effectLst/>
                <a:latin typeface="+mn-lt"/>
                <a:ea typeface="+mn-ea"/>
                <a:cs typeface="+mn-cs"/>
              </a:rPr>
              <a:t>trädelsen</a:t>
            </a:r>
            <a:r>
              <a:rPr lang="sv-SE" sz="1200" kern="1200">
                <a:solidFill>
                  <a:schemeClr val="tx1"/>
                </a:solidFill>
                <a:effectLst/>
                <a:latin typeface="+mn-lt"/>
                <a:ea typeface="+mn-ea"/>
                <a:cs typeface="+mn-cs"/>
              </a:rPr>
              <a:t> innebär, dels avskräcka från att diskriminera. Den preventiva funktionen, det s.k. preventionspåslaget, är tänkt att motivera högre ersättningar än kränkning vid t.ex. brottmål, eftersom brottspåföljdens preventiva funktion saknas i diskrimineringsmål. Flera omständigheter kan ha betydelse för beräkningen av diskrimineringsersättning, t.ex. överträdelsens art och omfattning, upplevelsen av kränkning hos den diskriminerade, arbetsgivarens avsikt och om konsekvenserna av diskrimineringen är särskilt ingripande. Även det allmänna intresset av att diskriminering inte förekommer i samhället bör särskilt beaktas och upp- repade överträdelser av diskrimineringslagen kan påverka ersättningens storlek (prop. 2007/08:95 s. 390 f.).</a:t>
            </a:r>
          </a:p>
          <a:p>
            <a:r>
              <a:rPr lang="sv-SE" sz="1200" kern="1200">
                <a:solidFill>
                  <a:schemeClr val="tx1"/>
                </a:solidFill>
                <a:effectLst/>
                <a:latin typeface="+mn-lt"/>
                <a:ea typeface="+mn-ea"/>
                <a:cs typeface="+mn-cs"/>
              </a:rPr>
              <a:t>Enligt 5 kap. 1 § andra stycket diskrimineringslagen ska en arbetsgivare som bryter mot diskrimineringsförbudet eller förbudet mot repressalier </a:t>
            </a:r>
            <a:r>
              <a:rPr lang="sv-SE" sz="1200" b="1" kern="1200">
                <a:solidFill>
                  <a:schemeClr val="tx1"/>
                </a:solidFill>
                <a:effectLst/>
                <a:latin typeface="+mn-lt"/>
                <a:ea typeface="+mn-ea"/>
                <a:cs typeface="+mn-cs"/>
              </a:rPr>
              <a:t>också ersätta den förlust som uppkommer</a:t>
            </a:r>
            <a:r>
              <a:rPr lang="sv-SE" sz="1200" kern="1200">
                <a:solidFill>
                  <a:schemeClr val="tx1"/>
                </a:solidFill>
                <a:effectLst/>
                <a:latin typeface="+mn-lt"/>
                <a:ea typeface="+mn-ea"/>
                <a:cs typeface="+mn-cs"/>
              </a:rPr>
              <a:t>.</a:t>
            </a:r>
          </a:p>
          <a:p>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Arbetsgivarens skyldighet att förse arbetstagarorganisationer som arbetsgivaren är bunden till av kollektivavtal med information som behövs för samverkan i fråga om aktiva åtgärder framgår av 3 kap. 12 § diskrimineringslagen</a:t>
            </a:r>
            <a:r>
              <a:rPr lang="sv-SE" sz="1200" kern="1200">
                <a:solidFill>
                  <a:schemeClr val="tx1"/>
                </a:solidFill>
                <a:effectLst/>
                <a:latin typeface="+mn-lt"/>
                <a:ea typeface="+mn-ea"/>
                <a:cs typeface="+mn-cs"/>
              </a:rPr>
              <a:t>. En arbetsgivare som inte lämnar sådan information kan i dag föreläggas att göra detta vid vite i enlighet med 4 kap. 5 § samma lag. Regeringen anser till skillnad från utredningen och i likhet med </a:t>
            </a:r>
            <a:r>
              <a:rPr lang="sv-SE" sz="1200" i="1" kern="1200">
                <a:solidFill>
                  <a:schemeClr val="tx1"/>
                </a:solidFill>
                <a:effectLst/>
                <a:latin typeface="+mn-lt"/>
                <a:ea typeface="+mn-ea"/>
                <a:cs typeface="+mn-cs"/>
              </a:rPr>
              <a:t>Svenskt Näringsliv </a:t>
            </a:r>
            <a:r>
              <a:rPr lang="sv-SE" sz="1200" kern="1200">
                <a:solidFill>
                  <a:schemeClr val="tx1"/>
                </a:solidFill>
                <a:effectLst/>
                <a:latin typeface="+mn-lt"/>
                <a:ea typeface="+mn-ea"/>
                <a:cs typeface="+mn-cs"/>
              </a:rPr>
              <a:t>och </a:t>
            </a:r>
            <a:r>
              <a:rPr lang="sv-SE" sz="1200" i="1" kern="1200">
                <a:solidFill>
                  <a:schemeClr val="tx1"/>
                </a:solidFill>
                <a:effectLst/>
                <a:latin typeface="+mn-lt"/>
                <a:ea typeface="+mn-ea"/>
                <a:cs typeface="+mn-cs"/>
              </a:rPr>
              <a:t>Företagarna </a:t>
            </a:r>
            <a:r>
              <a:rPr lang="sv-SE" sz="1200" kern="1200">
                <a:solidFill>
                  <a:schemeClr val="tx1"/>
                </a:solidFill>
                <a:effectLst/>
                <a:latin typeface="+mn-lt"/>
                <a:ea typeface="+mn-ea"/>
                <a:cs typeface="+mn-cs"/>
              </a:rPr>
              <a:t>att det är tillräckligt att arbetsgivarens skyldigheter i detta avseende omfattas av Diskrimineringsombuds- mannens och centrala arbetstagarorganisationers möjlighet att begära att tingsrätten utfärdar ett föreläggande med vite, se även avsnitt 10.2.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r>
              <a:rPr lang="sv-SE" sz="1200" i="1" kern="1200">
                <a:solidFill>
                  <a:schemeClr val="tx1"/>
                </a:solidFill>
                <a:effectLst/>
                <a:latin typeface="+mn-lt"/>
                <a:ea typeface="+mn-ea"/>
                <a:cs typeface="+mn-cs"/>
              </a:rPr>
              <a:t>Det införs en skadeståndsskyldighet för arbetsgivare</a:t>
            </a:r>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Artikel 16 i lönetransparensdirektivet handlar om rätt till kompensation för arbetstagare. För att direktivets krav på effektiva, proportionella och avskräckande sanktioner för överträdelse av de rättigheter och skyldigheter som avser likalöneprincipen ska få fullt genomslag i fråga om de bestämmelser som tar sikte på arbetssökandes insyn i lönesättningen, arbetsgivarens skyldighet att inte fråga en arbetssökande om lön och arbetsgivarens skyldighet att vid behov tillhandahålla informationen i ett format som är tillgängligt för en person med funktionsnedsättning bör möjligheten att begära skadestånd finnas också för arbetssökande. Regeringen anser att </a:t>
            </a:r>
            <a:r>
              <a:rPr lang="sv-SE" sz="1200" b="1" kern="1200">
                <a:solidFill>
                  <a:schemeClr val="tx1"/>
                </a:solidFill>
                <a:effectLst/>
                <a:latin typeface="+mn-lt"/>
                <a:ea typeface="+mn-ea"/>
                <a:cs typeface="+mn-cs"/>
              </a:rPr>
              <a:t>det bör införas en bestämmelse som innebär att en arbetsgivare som bryter mot bestämmelserna om information om lön till arbetssökande och arbetstagare eller om skyldigheten att tillhandahålla informationen i ett format som är tillgängligt för en person med funktionsnedsättning, förbudet mot att fråga en arbetssökande om lön eller förbudet mot att hindra en arbetstagare från att lämna uppgift till annan om sin lön ska ersätta den arbetssökande eller arbetstagaren för uppkommen skada</a:t>
            </a:r>
            <a:r>
              <a:rPr lang="sv-SE" sz="1200" kern="1200">
                <a:solidFill>
                  <a:schemeClr val="tx1"/>
                </a:solidFill>
                <a:effectLst/>
                <a:latin typeface="+mn-lt"/>
                <a:ea typeface="+mn-ea"/>
                <a:cs typeface="+mn-cs"/>
              </a:rPr>
              <a:t>. Regeringen anser inte, till skillnad från </a:t>
            </a:r>
            <a:r>
              <a:rPr lang="sv-SE" sz="1200" i="1" kern="1200" err="1">
                <a:solidFill>
                  <a:schemeClr val="tx1"/>
                </a:solidFill>
                <a:effectLst/>
                <a:latin typeface="+mn-lt"/>
                <a:ea typeface="+mn-ea"/>
                <a:cs typeface="+mn-cs"/>
              </a:rPr>
              <a:t>Akavia</a:t>
            </a:r>
            <a:r>
              <a:rPr lang="sv-SE" sz="1200" kern="1200">
                <a:solidFill>
                  <a:schemeClr val="tx1"/>
                </a:solidFill>
                <a:effectLst/>
                <a:latin typeface="+mn-lt"/>
                <a:ea typeface="+mn-ea"/>
                <a:cs typeface="+mn-cs"/>
              </a:rPr>
              <a:t>, att det finns skäl att låta arbetsgivarens skyldighet att betala skadestånd omfatta andra av arbetsgivarens skyldigheter än de nu nämnda. Det kan, som </a:t>
            </a:r>
            <a:r>
              <a:rPr lang="sv-SE" sz="1200" i="1" kern="1200">
                <a:solidFill>
                  <a:schemeClr val="tx1"/>
                </a:solidFill>
                <a:effectLst/>
                <a:latin typeface="+mn-lt"/>
                <a:ea typeface="+mn-ea"/>
                <a:cs typeface="+mn-cs"/>
              </a:rPr>
              <a:t>Diskrimineringsombudsmannen </a:t>
            </a:r>
            <a:r>
              <a:rPr lang="sv-SE" sz="1200" kern="1200">
                <a:solidFill>
                  <a:schemeClr val="tx1"/>
                </a:solidFill>
                <a:effectLst/>
                <a:latin typeface="+mn-lt"/>
                <a:ea typeface="+mn-ea"/>
                <a:cs typeface="+mn-cs"/>
              </a:rPr>
              <a:t>lyfter, finnas situationer när arbetsgivarens underlåtenhet att lämna information till en arbetstagare blir föremål både för en skadeståndstalan och en begäran om föreläggande vid vite att lämna ut informationen till Diskrimineringsombudsmannen.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BC93C3E0-25D8-4146-8131-1BA76687CC80}" type="slidenum">
              <a:rPr lang="sv-SE" smtClean="0"/>
              <a:t>17</a:t>
            </a:fld>
            <a:endParaRPr lang="sv-SE"/>
          </a:p>
        </p:txBody>
      </p:sp>
    </p:spTree>
    <p:extLst>
      <p:ext uri="{BB962C8B-B14F-4D97-AF65-F5344CB8AC3E}">
        <p14:creationId xmlns:p14="http://schemas.microsoft.com/office/powerpoint/2010/main" val="296781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mslag_1">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DA7CF66-585E-04D6-DB1C-E0FF121F479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0" y="1052787"/>
            <a:ext cx="11139213" cy="5805213"/>
          </a:xfrm>
          <a:prstGeom prst="rect">
            <a:avLst/>
          </a:prstGeom>
        </p:spPr>
      </p:pic>
      <p:pic>
        <p:nvPicPr>
          <p:cNvPr id="2" name="Logotyp" descr="Logotyp för Finansförbundet">
            <a:extLst>
              <a:ext uri="{FF2B5EF4-FFF2-40B4-BE49-F238E27FC236}">
                <a16:creationId xmlns:a16="http://schemas.microsoft.com/office/drawing/2014/main" id="{53586B99-F1E2-4F74-21E4-43BAF11E795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0946" y="301625"/>
            <a:ext cx="1675244" cy="429665"/>
          </a:xfrm>
          <a:prstGeom prst="rect">
            <a:avLst/>
          </a:prstGeom>
        </p:spPr>
      </p:pic>
      <p:sp>
        <p:nvSpPr>
          <p:cNvPr id="15" name="Rubrik 2">
            <a:extLst>
              <a:ext uri="{FF2B5EF4-FFF2-40B4-BE49-F238E27FC236}">
                <a16:creationId xmlns:a16="http://schemas.microsoft.com/office/drawing/2014/main" id="{0413F9B9-BEC7-8243-A28C-EA34A70932B4}"/>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7" name="Platshållare för text 3">
            <a:extLst>
              <a:ext uri="{FF2B5EF4-FFF2-40B4-BE49-F238E27FC236}">
                <a16:creationId xmlns:a16="http://schemas.microsoft.com/office/drawing/2014/main" id="{0DA21EF8-B9B3-A9FB-9903-BB1B9F52A71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datum 4">
            <a:extLst>
              <a:ext uri="{FF2B5EF4-FFF2-40B4-BE49-F238E27FC236}">
                <a16:creationId xmlns:a16="http://schemas.microsoft.com/office/drawing/2014/main" id="{BA0F3070-B2C7-7458-6704-01B613F73774}"/>
              </a:ext>
            </a:extLst>
          </p:cNvPr>
          <p:cNvSpPr>
            <a:spLocks noGrp="1"/>
          </p:cNvSpPr>
          <p:nvPr>
            <p:ph type="dt" sz="half" idx="13"/>
          </p:nvPr>
        </p:nvSpPr>
        <p:spPr/>
        <p:txBody>
          <a:bodyPr/>
          <a:lstStyle>
            <a:lvl1pPr>
              <a:defRPr>
                <a:solidFill>
                  <a:schemeClr val="bg1"/>
                </a:solidFill>
              </a:defRPr>
            </a:lvl1pPr>
          </a:lstStyle>
          <a:p>
            <a:fld id="{8DB377A7-90E8-4482-99A5-3EE7D9482041}" type="datetime1">
              <a:rPr lang="sv-SE" smtClean="0"/>
              <a:t>2026-03-26</a:t>
            </a:fld>
            <a:endParaRPr lang="en-SE"/>
          </a:p>
        </p:txBody>
      </p:sp>
    </p:spTree>
    <p:extLst>
      <p:ext uri="{BB962C8B-B14F-4D97-AF65-F5344CB8AC3E}">
        <p14:creationId xmlns:p14="http://schemas.microsoft.com/office/powerpoint/2010/main" val="3013977714"/>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_1_Egen bild">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21752004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_2_Punktlista">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893530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_2_Egen bild">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1334976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mslag_Egen bild">
    <p:bg bwMode="gray">
      <p:bgRef idx="1001">
        <a:schemeClr val="bg1"/>
      </p:bgRef>
    </p:bg>
    <p:spTree>
      <p:nvGrpSpPr>
        <p:cNvPr id="1" name=""/>
        <p:cNvGrpSpPr/>
        <p:nvPr/>
      </p:nvGrpSpPr>
      <p:grpSpPr>
        <a:xfrm>
          <a:off x="0" y="0"/>
          <a:ext cx="0" cy="0"/>
          <a:chOff x="0" y="0"/>
          <a:chExt cx="0" cy="0"/>
        </a:xfrm>
      </p:grpSpPr>
      <p:pic>
        <p:nvPicPr>
          <p:cNvPr id="9" name="Logotyp" descr="Logotyp för Finansförbundet">
            <a:extLst>
              <a:ext uri="{FF2B5EF4-FFF2-40B4-BE49-F238E27FC236}">
                <a16:creationId xmlns:a16="http://schemas.microsoft.com/office/drawing/2014/main" id="{4EDEFCAE-4949-C8F9-83FA-1E425D8C6D3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sp>
        <p:nvSpPr>
          <p:cNvPr id="3" name="Platshållare för bild 1" descr="Användarens egen bil">
            <a:extLst>
              <a:ext uri="{FF2B5EF4-FFF2-40B4-BE49-F238E27FC236}">
                <a16:creationId xmlns:a16="http://schemas.microsoft.com/office/drawing/2014/main" id="{E78E2031-0FFD-0553-7DCF-3C55A8B86D96}"/>
              </a:ext>
            </a:extLst>
          </p:cNvPr>
          <p:cNvSpPr>
            <a:spLocks noGrp="1"/>
          </p:cNvSpPr>
          <p:nvPr>
            <p:ph type="pic" sz="quarter" idx="12" hasCustomPrompt="1"/>
          </p:nvPr>
        </p:nvSpPr>
        <p:spPr bwMode="gray">
          <a:xfrm>
            <a:off x="0" y="1052513"/>
            <a:ext cx="11139488" cy="5805487"/>
          </a:xfrm>
          <a:prstGeom prst="rect">
            <a:avLst/>
          </a:prstGeom>
          <a:noFill/>
        </p:spPr>
        <p:txBody>
          <a:bodyPr lIns="72000" tIns="36000" rIns="0" bIns="0"/>
          <a:lstStyle>
            <a:lvl1pPr marL="0" indent="0" algn="l">
              <a:lnSpc>
                <a:spcPct val="100000"/>
              </a:lnSpc>
              <a:spcAft>
                <a:spcPts val="0"/>
              </a:spcAft>
              <a:buFont typeface="Arial" panose="020B0604020202020204" pitchFamily="34" charset="0"/>
              <a:buNone/>
              <a:defRPr sz="1600" spc="-20" baseline="0">
                <a:solidFill>
                  <a:schemeClr val="accent6"/>
                </a:solidFill>
              </a:defRPr>
            </a:lvl1pPr>
          </a:lstStyle>
          <a:p>
            <a:r>
              <a:rPr lang="sv-SE"/>
              <a:t>Klicka på ikonen och lägg in en egen bild. Justera textens färg om den inte syns över bakgrunden.</a:t>
            </a:r>
          </a:p>
        </p:txBody>
      </p:sp>
      <p:sp>
        <p:nvSpPr>
          <p:cNvPr id="4" name="Rubrik 2">
            <a:extLst>
              <a:ext uri="{FF2B5EF4-FFF2-40B4-BE49-F238E27FC236}">
                <a16:creationId xmlns:a16="http://schemas.microsoft.com/office/drawing/2014/main" id="{9A9D705B-33E9-91B7-3B37-5343CD3F3EF3}"/>
              </a:ext>
            </a:extLst>
          </p:cNvPr>
          <p:cNvSpPr>
            <a:spLocks noGrp="1"/>
          </p:cNvSpPr>
          <p:nvPr>
            <p:ph type="title" hasCustomPrompt="1"/>
          </p:nvPr>
        </p:nvSpPr>
        <p:spPr bwMode="blackGray">
          <a:xfrm>
            <a:off x="449999" y="1373886"/>
            <a:ext cx="8741625" cy="813140"/>
          </a:xfrm>
        </p:spPr>
        <p:txBody>
          <a:bodyPr tIns="0"/>
          <a:lstStyle>
            <a:lvl1pPr>
              <a:defRPr sz="4400" b="0" spc="-80" baseline="0">
                <a:solidFill>
                  <a:schemeClr val="tx1"/>
                </a:solidFill>
              </a:defRPr>
            </a:lvl1pPr>
          </a:lstStyle>
          <a:p>
            <a:r>
              <a:rPr lang="sv-SE"/>
              <a:t>Presentationens namn</a:t>
            </a:r>
          </a:p>
        </p:txBody>
      </p:sp>
      <p:sp>
        <p:nvSpPr>
          <p:cNvPr id="6" name="Platshållare för text 3">
            <a:extLst>
              <a:ext uri="{FF2B5EF4-FFF2-40B4-BE49-F238E27FC236}">
                <a16:creationId xmlns:a16="http://schemas.microsoft.com/office/drawing/2014/main" id="{83FD9275-75E0-D94E-9B2D-F31E3FD3E187}"/>
              </a:ext>
            </a:extLst>
          </p:cNvPr>
          <p:cNvSpPr>
            <a:spLocks noGrp="1"/>
          </p:cNvSpPr>
          <p:nvPr>
            <p:ph type="body" sz="quarter" idx="14" hasCustomPrompt="1"/>
          </p:nvPr>
        </p:nvSpPr>
        <p:spPr bwMode="gray">
          <a:xfrm>
            <a:off x="450000" y="2829328"/>
            <a:ext cx="8741624" cy="892068"/>
          </a:xfrm>
        </p:spPr>
        <p:txBody>
          <a:bodyPr/>
          <a:lstStyle>
            <a:lvl1pPr marL="284400" indent="-284400">
              <a:buFontTx/>
              <a:buBlip>
                <a:blip r:embed="rId4">
                  <a:extLst>
                    <a:ext uri="{96DAC541-7B7A-43D3-8B79-37D633B846F1}">
                      <asvg:svgBlip xmlns:asvg="http://schemas.microsoft.com/office/drawing/2016/SVG/main" r:embed="rId5"/>
                    </a:ext>
                  </a:extLst>
                </a:blip>
              </a:buBlip>
              <a:defRPr>
                <a:solidFill>
                  <a:schemeClr val="tx1"/>
                </a:solidFill>
              </a:defRPr>
            </a:lvl1pPr>
            <a:lvl2pPr marL="601200" indent="-266400">
              <a:buFontTx/>
              <a:buBlip>
                <a:blip r:embed="rId4">
                  <a:extLst>
                    <a:ext uri="{96DAC541-7B7A-43D3-8B79-37D633B846F1}">
                      <asvg:svgBlip xmlns:asvg="http://schemas.microsoft.com/office/drawing/2016/SVG/main" r:embed="rId5"/>
                    </a:ext>
                  </a:extLst>
                </a:blip>
              </a:buBlip>
              <a:defRPr>
                <a:solidFill>
                  <a:schemeClr val="tx1"/>
                </a:solidFill>
              </a:defRPr>
            </a:lvl2pPr>
            <a:lvl3pPr marL="900000" indent="-248400">
              <a:buFontTx/>
              <a:buBlip>
                <a:blip r:embed="rId4">
                  <a:extLst>
                    <a:ext uri="{96DAC541-7B7A-43D3-8B79-37D633B846F1}">
                      <asvg:svgBlip xmlns:asvg="http://schemas.microsoft.com/office/drawing/2016/SVG/main" r:embed="rId5"/>
                    </a:ext>
                  </a:extLst>
                </a:blip>
              </a:buBlip>
              <a:defRPr>
                <a:solidFill>
                  <a:schemeClr val="tx1"/>
                </a:solidFill>
              </a:defRPr>
            </a:lvl3pPr>
            <a:lvl4pPr marL="1166400" indent="-230400">
              <a:buFontTx/>
              <a:buBlip>
                <a:blip r:embed="rId4">
                  <a:extLst>
                    <a:ext uri="{96DAC541-7B7A-43D3-8B79-37D633B846F1}">
                      <asvg:svgBlip xmlns:asvg="http://schemas.microsoft.com/office/drawing/2016/SVG/main" r:embed="rId5"/>
                    </a:ext>
                  </a:extLst>
                </a:blip>
              </a:buBlip>
              <a:defRPr>
                <a:solidFill>
                  <a:schemeClr val="tx1"/>
                </a:solidFill>
              </a:defRPr>
            </a:lvl4pPr>
            <a:lvl5pPr marL="1404000" indent="-211138">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datum 5">
            <a:extLst>
              <a:ext uri="{FF2B5EF4-FFF2-40B4-BE49-F238E27FC236}">
                <a16:creationId xmlns:a16="http://schemas.microsoft.com/office/drawing/2014/main" id="{75CF5F40-4186-3CC4-8986-152A82F7AAA2}"/>
              </a:ext>
            </a:extLst>
          </p:cNvPr>
          <p:cNvSpPr>
            <a:spLocks noGrp="1"/>
          </p:cNvSpPr>
          <p:nvPr>
            <p:ph type="dt" sz="half" idx="13"/>
          </p:nvPr>
        </p:nvSpPr>
        <p:spPr bwMode="blackGray">
          <a:xfrm>
            <a:off x="450945" y="6089650"/>
            <a:ext cx="2743200" cy="365125"/>
          </a:xfrm>
        </p:spPr>
        <p:txBody>
          <a:bodyPr anchor="b" anchorCtr="0"/>
          <a:lstStyle>
            <a:lvl1pPr algn="l">
              <a:defRPr sz="1600">
                <a:solidFill>
                  <a:schemeClr val="bg1"/>
                </a:solidFill>
              </a:defRPr>
            </a:lvl1pPr>
          </a:lstStyle>
          <a:p>
            <a:fld id="{AB37A3AF-EA2A-4FE6-8E32-F91D5410C12B}" type="datetime1">
              <a:rPr lang="sv-SE" smtClean="0"/>
              <a:pPr/>
              <a:t>2026-03-26</a:t>
            </a:fld>
            <a:endParaRPr lang="en-SE"/>
          </a:p>
        </p:txBody>
      </p:sp>
    </p:spTree>
    <p:extLst>
      <p:ext uri="{BB962C8B-B14F-4D97-AF65-F5344CB8AC3E}">
        <p14:creationId xmlns:p14="http://schemas.microsoft.com/office/powerpoint/2010/main" val="2683746021"/>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2EEC7D49-5D03-7562-497C-60B93BC0724A}"/>
              </a:ext>
            </a:extLst>
          </p:cNvPr>
          <p:cNvSpPr>
            <a:spLocks noGrp="1"/>
          </p:cNvSpPr>
          <p:nvPr>
            <p:ph type="title" hasCustomPrompt="1"/>
          </p:nvPr>
        </p:nvSpPr>
        <p:spPr>
          <a:xfrm>
            <a:off x="450000" y="532800"/>
            <a:ext cx="8706700" cy="511200"/>
          </a:xfrm>
        </p:spPr>
        <p:txBody>
          <a:bodyPr/>
          <a:lstStyle/>
          <a:p>
            <a:r>
              <a:rPr lang="sv-SE"/>
              <a:t>Skriv ”Agenda” eller annan rubrik</a:t>
            </a:r>
          </a:p>
        </p:txBody>
      </p:sp>
      <p:sp>
        <p:nvSpPr>
          <p:cNvPr id="9" name="Underrubrik 2">
            <a:extLst>
              <a:ext uri="{FF2B5EF4-FFF2-40B4-BE49-F238E27FC236}">
                <a16:creationId xmlns:a16="http://schemas.microsoft.com/office/drawing/2014/main" id="{8611F5C9-9448-F81F-E719-50CAD9E196C5}"/>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6" name="Platshållare för text 3">
            <a:extLst>
              <a:ext uri="{FF2B5EF4-FFF2-40B4-BE49-F238E27FC236}">
                <a16:creationId xmlns:a16="http://schemas.microsoft.com/office/drawing/2014/main" id="{2A412532-1C31-A296-8983-65CBF38F988B}"/>
              </a:ext>
            </a:extLst>
          </p:cNvPr>
          <p:cNvSpPr>
            <a:spLocks noGrp="1"/>
          </p:cNvSpPr>
          <p:nvPr>
            <p:ph type="body" sz="quarter" idx="16" hasCustomPrompt="1"/>
          </p:nvPr>
        </p:nvSpPr>
        <p:spPr>
          <a:xfrm>
            <a:off x="450000" y="1773662"/>
            <a:ext cx="2222649"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Tider</a:t>
            </a:r>
          </a:p>
        </p:txBody>
      </p:sp>
      <p:sp>
        <p:nvSpPr>
          <p:cNvPr id="10" name="Platshållare för text 4">
            <a:extLst>
              <a:ext uri="{FF2B5EF4-FFF2-40B4-BE49-F238E27FC236}">
                <a16:creationId xmlns:a16="http://schemas.microsoft.com/office/drawing/2014/main" id="{5961B17E-6ADE-66EE-A7EF-6E5C0C0C3BBA}"/>
              </a:ext>
            </a:extLst>
          </p:cNvPr>
          <p:cNvSpPr>
            <a:spLocks noGrp="1"/>
          </p:cNvSpPr>
          <p:nvPr>
            <p:ph type="body" sz="quarter" idx="17" hasCustomPrompt="1"/>
          </p:nvPr>
        </p:nvSpPr>
        <p:spPr>
          <a:xfrm>
            <a:off x="2743290" y="1773238"/>
            <a:ext cx="6426110"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Agenda</a:t>
            </a:r>
          </a:p>
        </p:txBody>
      </p:sp>
      <p:sp>
        <p:nvSpPr>
          <p:cNvPr id="4" name="Platshållare för bild 5">
            <a:extLst>
              <a:ext uri="{FF2B5EF4-FFF2-40B4-BE49-F238E27FC236}">
                <a16:creationId xmlns:a16="http://schemas.microsoft.com/office/drawing/2014/main" id="{EA2DDEF2-82D5-A064-B8F8-99F79027EDE1}"/>
              </a:ext>
            </a:extLst>
          </p:cNvPr>
          <p:cNvSpPr>
            <a:spLocks noGrp="1"/>
          </p:cNvSpPr>
          <p:nvPr>
            <p:ph type="pic" sz="quarter" idx="22" hasCustomPrompt="1"/>
          </p:nvPr>
        </p:nvSpPr>
        <p:spPr>
          <a:xfrm>
            <a:off x="9448710" y="0"/>
            <a:ext cx="2743200" cy="6858000"/>
          </a:xfrm>
        </p:spPr>
        <p:txBody>
          <a:bodyPr lIns="72000" tIns="72000"/>
          <a:lstStyle>
            <a:lvl1pPr marL="0" indent="0">
              <a:spcBef>
                <a:spcPts val="0"/>
              </a:spcBef>
              <a:spcAft>
                <a:spcPts val="0"/>
              </a:spcAft>
              <a:buFont typeface="Arial" panose="020B0604020202020204" pitchFamily="34" charset="0"/>
              <a:buNone/>
              <a:defRPr sz="1600" spc="-20" baseline="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a:p>
            <a:endParaRPr lang="sv-SE"/>
          </a:p>
        </p:txBody>
      </p:sp>
      <p:sp>
        <p:nvSpPr>
          <p:cNvPr id="14" name="Platshållare för sidfot 10">
            <a:extLst>
              <a:ext uri="{FF2B5EF4-FFF2-40B4-BE49-F238E27FC236}">
                <a16:creationId xmlns:a16="http://schemas.microsoft.com/office/drawing/2014/main" id="{2C39BFE4-77D6-1856-20D0-7235D802BDCB}"/>
              </a:ext>
            </a:extLst>
          </p:cNvPr>
          <p:cNvSpPr>
            <a:spLocks noGrp="1"/>
          </p:cNvSpPr>
          <p:nvPr>
            <p:ph type="ftr" sz="quarter" idx="20"/>
          </p:nvPr>
        </p:nvSpPr>
        <p:spPr>
          <a:xfrm>
            <a:off x="1692653" y="6251420"/>
            <a:ext cx="4114800" cy="365125"/>
          </a:xfrm>
        </p:spPr>
        <p:txBody>
          <a:bodyPr/>
          <a:lstStyle/>
          <a:p>
            <a:endParaRPr lang="sv-SE"/>
          </a:p>
        </p:txBody>
      </p:sp>
      <p:sp>
        <p:nvSpPr>
          <p:cNvPr id="13" name="Platshållare för datum 11">
            <a:extLst>
              <a:ext uri="{FF2B5EF4-FFF2-40B4-BE49-F238E27FC236}">
                <a16:creationId xmlns:a16="http://schemas.microsoft.com/office/drawing/2014/main" id="{7E26FFD9-AC64-47C0-0406-05A4A8A27AB1}"/>
              </a:ext>
            </a:extLst>
          </p:cNvPr>
          <p:cNvSpPr>
            <a:spLocks noGrp="1"/>
          </p:cNvSpPr>
          <p:nvPr>
            <p:ph type="dt" sz="half" idx="19"/>
          </p:nvPr>
        </p:nvSpPr>
        <p:spPr>
          <a:xfrm>
            <a:off x="9593704" y="6251420"/>
            <a:ext cx="1678899" cy="365125"/>
          </a:xfrm>
        </p:spPr>
        <p:txBody>
          <a:bodyPr/>
          <a:lstStyle>
            <a:lvl1pPr>
              <a:defRPr>
                <a:solidFill>
                  <a:schemeClr val="tx1"/>
                </a:solidFill>
              </a:defRPr>
            </a:lvl1pPr>
          </a:lstStyle>
          <a:p>
            <a:fld id="{9F04D03B-EE12-4218-A3D7-28F3153BE628}" type="datetime1">
              <a:rPr lang="sv-SE" smtClean="0"/>
              <a:t>2026-03-26</a:t>
            </a:fld>
            <a:endParaRPr lang="sv-SE"/>
          </a:p>
        </p:txBody>
      </p:sp>
      <p:sp>
        <p:nvSpPr>
          <p:cNvPr id="15" name="Platshållare för bildnummer 12">
            <a:extLst>
              <a:ext uri="{FF2B5EF4-FFF2-40B4-BE49-F238E27FC236}">
                <a16:creationId xmlns:a16="http://schemas.microsoft.com/office/drawing/2014/main" id="{937E358B-F32B-E89C-B5E4-8DDEEE8B6221}"/>
              </a:ext>
            </a:extLst>
          </p:cNvPr>
          <p:cNvSpPr>
            <a:spLocks noGrp="1"/>
          </p:cNvSpPr>
          <p:nvPr>
            <p:ph type="sldNum" sz="quarter" idx="21"/>
          </p:nvPr>
        </p:nvSpPr>
        <p:spPr>
          <a:xfrm>
            <a:off x="11384381" y="6145967"/>
            <a:ext cx="551969" cy="524655"/>
          </a:xfrm>
        </p:spPr>
        <p:txBody>
          <a:bodyPr/>
          <a:lstStyle>
            <a:lvl1pPr>
              <a:defRPr>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187012832"/>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A0D7E64B-F2AF-5A18-C634-CB814C30E158}"/>
              </a:ext>
            </a:extLst>
          </p:cNvPr>
          <p:cNvSpPr>
            <a:spLocks noGrp="1"/>
          </p:cNvSpPr>
          <p:nvPr>
            <p:ph type="title" hasCustomPrompt="1"/>
          </p:nvPr>
        </p:nvSpPr>
        <p:spPr>
          <a:xfrm>
            <a:off x="450000" y="532800"/>
            <a:ext cx="8706700"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E1465115-11A4-BEBE-EC9A-BBBF609BECA4}"/>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80EC00C2-40C9-9AC3-E961-9955E8019D06}"/>
              </a:ext>
            </a:extLst>
          </p:cNvPr>
          <p:cNvSpPr>
            <a:spLocks noGrp="1"/>
          </p:cNvSpPr>
          <p:nvPr>
            <p:ph sz="quarter" idx="18" hasCustomPrompt="1"/>
          </p:nvPr>
        </p:nvSpPr>
        <p:spPr>
          <a:xfrm>
            <a:off x="449538" y="1773238"/>
            <a:ext cx="8708400"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A502C89E-422D-3FA8-F01A-3BC9D98FB5A4}"/>
              </a:ext>
            </a:extLst>
          </p:cNvPr>
          <p:cNvSpPr>
            <a:spLocks noGrp="1"/>
          </p:cNvSpPr>
          <p:nvPr>
            <p:ph type="ftr" sz="quarter" idx="14"/>
          </p:nvPr>
        </p:nvSpPr>
        <p:spPr/>
        <p:txBody>
          <a:bodyPr/>
          <a:lstStyle/>
          <a:p>
            <a:endParaRPr lang="sv-SE"/>
          </a:p>
        </p:txBody>
      </p:sp>
      <p:sp>
        <p:nvSpPr>
          <p:cNvPr id="6" name="Platshållare för datum 7">
            <a:extLst>
              <a:ext uri="{FF2B5EF4-FFF2-40B4-BE49-F238E27FC236}">
                <a16:creationId xmlns:a16="http://schemas.microsoft.com/office/drawing/2014/main" id="{D14121F4-7759-15D2-9C32-34A7D0063CE4}"/>
              </a:ext>
            </a:extLst>
          </p:cNvPr>
          <p:cNvSpPr>
            <a:spLocks noGrp="1"/>
          </p:cNvSpPr>
          <p:nvPr>
            <p:ph type="dt" sz="half" idx="13"/>
          </p:nvPr>
        </p:nvSpPr>
        <p:spPr/>
        <p:txBody>
          <a:bodyPr/>
          <a:lstStyle/>
          <a:p>
            <a:fld id="{328C0178-A7A9-4EC5-BE1C-4AE789344313}" type="datetime1">
              <a:rPr lang="sv-SE" smtClean="0"/>
              <a:t>2026-03-26</a:t>
            </a:fld>
            <a:endParaRPr lang="sv-SE"/>
          </a:p>
        </p:txBody>
      </p:sp>
      <p:sp>
        <p:nvSpPr>
          <p:cNvPr id="8" name="Platshållare för bildnummer 8">
            <a:extLst>
              <a:ext uri="{FF2B5EF4-FFF2-40B4-BE49-F238E27FC236}">
                <a16:creationId xmlns:a16="http://schemas.microsoft.com/office/drawing/2014/main" id="{65D82D6F-A601-51CD-50A2-1DD78951B923}"/>
              </a:ext>
            </a:extLst>
          </p:cNvPr>
          <p:cNvSpPr>
            <a:spLocks noGrp="1"/>
          </p:cNvSpPr>
          <p:nvPr>
            <p:ph type="sldNum" sz="quarter" idx="15"/>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202335996"/>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innehåll &amp; punktlista">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F8FF14E-A574-CE3A-89E0-EA5575E0182E}"/>
              </a:ext>
            </a:extLst>
          </p:cNvPr>
          <p:cNvSpPr>
            <a:spLocks noGrp="1"/>
          </p:cNvSpPr>
          <p:nvPr>
            <p:ph type="title" hasCustomPrompt="1"/>
          </p:nvPr>
        </p:nvSpPr>
        <p:spPr>
          <a:xfrm>
            <a:off x="449999" y="532800"/>
            <a:ext cx="10506925"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B73B9557-FB26-0792-61D4-41148B944BA9}"/>
              </a:ext>
            </a:extLst>
          </p:cNvPr>
          <p:cNvSpPr>
            <a:spLocks noGrp="1"/>
          </p:cNvSpPr>
          <p:nvPr>
            <p:ph type="subTitle" idx="20" hasCustomPrompt="1"/>
          </p:nvPr>
        </p:nvSpPr>
        <p:spPr>
          <a:xfrm>
            <a:off x="449538" y="1042720"/>
            <a:ext cx="1050765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94FFCD86-A1B3-8362-4997-E072CA3E74FD}"/>
              </a:ext>
            </a:extLst>
          </p:cNvPr>
          <p:cNvSpPr>
            <a:spLocks noGrp="1"/>
          </p:cNvSpPr>
          <p:nvPr>
            <p:ph sz="quarter" idx="22" hasCustomPrompt="1"/>
          </p:nvPr>
        </p:nvSpPr>
        <p:spPr>
          <a:xfrm>
            <a:off x="449538" y="1773238"/>
            <a:ext cx="731412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98844E10-C844-2F6A-288B-0CB6DC5C9AD8}"/>
              </a:ext>
            </a:extLst>
          </p:cNvPr>
          <p:cNvSpPr>
            <a:spLocks noGrp="1"/>
          </p:cNvSpPr>
          <p:nvPr>
            <p:ph type="body" sz="quarter" idx="23" hasCustomPrompt="1"/>
          </p:nvPr>
        </p:nvSpPr>
        <p:spPr>
          <a:xfrm>
            <a:off x="8064000" y="1774800"/>
            <a:ext cx="3686400" cy="4014000"/>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sidfot 6">
            <a:extLst>
              <a:ext uri="{FF2B5EF4-FFF2-40B4-BE49-F238E27FC236}">
                <a16:creationId xmlns:a16="http://schemas.microsoft.com/office/drawing/2014/main" id="{EB2A7A22-FFCF-D40C-46CD-3EC11E3E4B91}"/>
              </a:ext>
            </a:extLst>
          </p:cNvPr>
          <p:cNvSpPr>
            <a:spLocks noGrp="1"/>
          </p:cNvSpPr>
          <p:nvPr>
            <p:ph type="ftr" sz="quarter" idx="18"/>
          </p:nvPr>
        </p:nvSpPr>
        <p:spPr/>
        <p:txBody>
          <a:bodyPr/>
          <a:lstStyle/>
          <a:p>
            <a:endParaRPr lang="sv-SE"/>
          </a:p>
        </p:txBody>
      </p:sp>
      <p:sp>
        <p:nvSpPr>
          <p:cNvPr id="7" name="Platshållare för datum 7">
            <a:extLst>
              <a:ext uri="{FF2B5EF4-FFF2-40B4-BE49-F238E27FC236}">
                <a16:creationId xmlns:a16="http://schemas.microsoft.com/office/drawing/2014/main" id="{3F1A4E24-7BBC-EBCA-3803-AF9F7A067F5B}"/>
              </a:ext>
            </a:extLst>
          </p:cNvPr>
          <p:cNvSpPr>
            <a:spLocks noGrp="1"/>
          </p:cNvSpPr>
          <p:nvPr>
            <p:ph type="dt" sz="half" idx="17"/>
          </p:nvPr>
        </p:nvSpPr>
        <p:spPr/>
        <p:txBody>
          <a:bodyPr/>
          <a:lstStyle/>
          <a:p>
            <a:fld id="{A59D8305-8893-4A7D-A635-285A0F999A82}" type="datetime1">
              <a:rPr lang="sv-SE" smtClean="0"/>
              <a:t>2026-03-26</a:t>
            </a:fld>
            <a:endParaRPr lang="sv-SE"/>
          </a:p>
        </p:txBody>
      </p:sp>
      <p:sp>
        <p:nvSpPr>
          <p:cNvPr id="9" name="Platshållare för bildnummer 8">
            <a:extLst>
              <a:ext uri="{FF2B5EF4-FFF2-40B4-BE49-F238E27FC236}">
                <a16:creationId xmlns:a16="http://schemas.microsoft.com/office/drawing/2014/main" id="{554B93B2-0568-DF4B-D32E-AD46D4707DF3}"/>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622610480"/>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underrubrik och 2 innehållsdelar">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70B22CD-C086-DC15-D6EC-630AA2A28B23}"/>
              </a:ext>
            </a:extLst>
          </p:cNvPr>
          <p:cNvSpPr>
            <a:spLocks noGrp="1"/>
          </p:cNvSpPr>
          <p:nvPr>
            <p:ph type="title" hasCustomPrompt="1"/>
          </p:nvPr>
        </p:nvSpPr>
        <p:spPr>
          <a:xfrm>
            <a:off x="449999" y="532800"/>
            <a:ext cx="10506657" cy="511200"/>
          </a:xfrm>
        </p:spPr>
        <p:txBody>
          <a:bodyPr/>
          <a:lstStyle>
            <a:lvl1pPr>
              <a:defRPr/>
            </a:lvl1pPr>
          </a:lstStyle>
          <a:p>
            <a:r>
              <a:rPr lang="sv-SE"/>
              <a:t>Sidrubrik</a:t>
            </a:r>
          </a:p>
        </p:txBody>
      </p:sp>
      <p:sp>
        <p:nvSpPr>
          <p:cNvPr id="11" name="Underrubrik 2">
            <a:extLst>
              <a:ext uri="{FF2B5EF4-FFF2-40B4-BE49-F238E27FC236}">
                <a16:creationId xmlns:a16="http://schemas.microsoft.com/office/drawing/2014/main" id="{063C9D45-4AFA-4EC2-50AC-A6967B780008}"/>
              </a:ext>
            </a:extLst>
          </p:cNvPr>
          <p:cNvSpPr>
            <a:spLocks noGrp="1"/>
          </p:cNvSpPr>
          <p:nvPr>
            <p:ph type="subTitle" idx="20" hasCustomPrompt="1"/>
          </p:nvPr>
        </p:nvSpPr>
        <p:spPr>
          <a:xfrm>
            <a:off x="449538" y="1042720"/>
            <a:ext cx="10507387"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3" name="Platshållare för innehåll 3">
            <a:extLst>
              <a:ext uri="{FF2B5EF4-FFF2-40B4-BE49-F238E27FC236}">
                <a16:creationId xmlns:a16="http://schemas.microsoft.com/office/drawing/2014/main" id="{35C02258-A88E-825D-C119-E1AE66003E52}"/>
              </a:ext>
            </a:extLst>
          </p:cNvPr>
          <p:cNvSpPr>
            <a:spLocks noGrp="1"/>
          </p:cNvSpPr>
          <p:nvPr>
            <p:ph sz="quarter" idx="23" hasCustomPrompt="1"/>
          </p:nvPr>
        </p:nvSpPr>
        <p:spPr>
          <a:xfrm>
            <a:off x="449538" y="1773238"/>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a:extLst>
              <a:ext uri="{FF2B5EF4-FFF2-40B4-BE49-F238E27FC236}">
                <a16:creationId xmlns:a16="http://schemas.microsoft.com/office/drawing/2014/main" id="{A9A73F96-2D58-E734-E41D-9E89CA1A7F63}"/>
              </a:ext>
            </a:extLst>
          </p:cNvPr>
          <p:cNvSpPr>
            <a:spLocks noGrp="1"/>
          </p:cNvSpPr>
          <p:nvPr>
            <p:ph sz="quarter" idx="24" hasCustomPrompt="1"/>
          </p:nvPr>
        </p:nvSpPr>
        <p:spPr>
          <a:xfrm>
            <a:off x="6097209" y="1773237"/>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9" name="Platshållare för sidfot 7">
            <a:extLst>
              <a:ext uri="{FF2B5EF4-FFF2-40B4-BE49-F238E27FC236}">
                <a16:creationId xmlns:a16="http://schemas.microsoft.com/office/drawing/2014/main" id="{3880B3FF-E438-33A4-066D-DD0D27EEB735}"/>
              </a:ext>
            </a:extLst>
          </p:cNvPr>
          <p:cNvSpPr>
            <a:spLocks noGrp="1"/>
          </p:cNvSpPr>
          <p:nvPr>
            <p:ph type="ftr" sz="quarter" idx="18"/>
          </p:nvPr>
        </p:nvSpPr>
        <p:spPr/>
        <p:txBody>
          <a:bodyPr/>
          <a:lstStyle/>
          <a:p>
            <a:endParaRPr lang="sv-SE"/>
          </a:p>
        </p:txBody>
      </p:sp>
      <p:sp>
        <p:nvSpPr>
          <p:cNvPr id="7" name="Platshållare för datum 8">
            <a:extLst>
              <a:ext uri="{FF2B5EF4-FFF2-40B4-BE49-F238E27FC236}">
                <a16:creationId xmlns:a16="http://schemas.microsoft.com/office/drawing/2014/main" id="{6B36F986-3903-2EFE-BF58-795F9B101031}"/>
              </a:ext>
            </a:extLst>
          </p:cNvPr>
          <p:cNvSpPr>
            <a:spLocks noGrp="1"/>
          </p:cNvSpPr>
          <p:nvPr>
            <p:ph type="dt" sz="half" idx="17"/>
          </p:nvPr>
        </p:nvSpPr>
        <p:spPr/>
        <p:txBody>
          <a:bodyPr/>
          <a:lstStyle/>
          <a:p>
            <a:fld id="{60E982C2-E643-4173-B656-D0046D400D9F}" type="datetime1">
              <a:rPr lang="sv-SE" smtClean="0"/>
              <a:t>2026-03-26</a:t>
            </a:fld>
            <a:endParaRPr lang="sv-SE"/>
          </a:p>
        </p:txBody>
      </p:sp>
      <p:sp>
        <p:nvSpPr>
          <p:cNvPr id="10" name="Platshållare för bildnummer 9">
            <a:extLst>
              <a:ext uri="{FF2B5EF4-FFF2-40B4-BE49-F238E27FC236}">
                <a16:creationId xmlns:a16="http://schemas.microsoft.com/office/drawing/2014/main" id="{043864A1-6763-51A0-6BB9-3C6039FD0B00}"/>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37690235"/>
      </p:ext>
    </p:extLst>
  </p:cSld>
  <p:clrMapOvr>
    <a:masterClrMapping/>
  </p:clrMapOvr>
  <p:extLst>
    <p:ext uri="{DCECCB84-F9BA-43D5-87BE-67443E8EF086}">
      <p15:sldGuideLst xmlns:p15="http://schemas.microsoft.com/office/powerpoint/2012/main">
        <p15:guide id="1" pos="279">
          <p15:clr>
            <a:srgbClr val="FBAE40"/>
          </p15:clr>
        </p15:guide>
        <p15:guide id="6" pos="5518">
          <p15:clr>
            <a:srgbClr val="FBAE40"/>
          </p15:clr>
        </p15:guide>
        <p15:guide id="7" pos="5836">
          <p15:clr>
            <a:srgbClr val="FBAE40"/>
          </p15:clr>
        </p15:guide>
        <p15:guide id="10" pos="7401">
          <p15:clr>
            <a:srgbClr val="FBAE40"/>
          </p15:clr>
        </p15:guide>
        <p15:guide id="14" orient="horz" pos="41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unktlista &amp;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543CE-FD8C-0E3D-6BDB-55EB1A5ADEA7}"/>
              </a:ext>
            </a:extLst>
          </p:cNvPr>
          <p:cNvSpPr>
            <a:spLocks noGrp="1"/>
          </p:cNvSpPr>
          <p:nvPr>
            <p:ph type="title" hasCustomPrompt="1"/>
          </p:nvPr>
        </p:nvSpPr>
        <p:spPr>
          <a:xfrm>
            <a:off x="450000" y="53478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C4170B4B-4875-6092-5658-A039E7A35B84}"/>
              </a:ext>
            </a:extLst>
          </p:cNvPr>
          <p:cNvSpPr>
            <a:spLocks noGrp="1"/>
          </p:cNvSpPr>
          <p:nvPr>
            <p:ph type="subTitle" idx="20"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 name="Platshållare för innehåll 3">
            <a:extLst>
              <a:ext uri="{FF2B5EF4-FFF2-40B4-BE49-F238E27FC236}">
                <a16:creationId xmlns:a16="http://schemas.microsoft.com/office/drawing/2014/main" id="{5E22BEF1-4F90-015E-461B-5A693564DEF0}"/>
              </a:ext>
            </a:extLst>
          </p:cNvPr>
          <p:cNvSpPr>
            <a:spLocks noGrp="1"/>
          </p:cNvSpPr>
          <p:nvPr>
            <p:ph sz="quarter" idx="23" hasCustomPrompt="1"/>
          </p:nvPr>
        </p:nvSpPr>
        <p:spPr>
          <a:xfrm>
            <a:off x="449538" y="1773238"/>
            <a:ext cx="6480001" cy="2725199"/>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0" name="Platshållare för text 4">
            <a:extLst>
              <a:ext uri="{FF2B5EF4-FFF2-40B4-BE49-F238E27FC236}">
                <a16:creationId xmlns:a16="http://schemas.microsoft.com/office/drawing/2014/main" id="{099F154F-019D-7DB2-00D5-A00D7F000E24}"/>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7" name="Platshållare för bild 5">
            <a:extLst>
              <a:ext uri="{FF2B5EF4-FFF2-40B4-BE49-F238E27FC236}">
                <a16:creationId xmlns:a16="http://schemas.microsoft.com/office/drawing/2014/main" id="{8A7E98AF-9614-E5B5-529B-72BE3C2D45C5}"/>
              </a:ext>
            </a:extLst>
          </p:cNvPr>
          <p:cNvSpPr>
            <a:spLocks noGrp="1"/>
          </p:cNvSpPr>
          <p:nvPr>
            <p:ph type="pic" sz="quarter" idx="22" hasCustomPrompt="1"/>
          </p:nvPr>
        </p:nvSpPr>
        <p:spPr>
          <a:xfrm>
            <a:off x="7535863" y="0"/>
            <a:ext cx="4662000" cy="6858000"/>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5" name="Platshållare för sidfot 7">
            <a:extLst>
              <a:ext uri="{FF2B5EF4-FFF2-40B4-BE49-F238E27FC236}">
                <a16:creationId xmlns:a16="http://schemas.microsoft.com/office/drawing/2014/main" id="{A381B1D1-70D4-B649-D0E8-F5AF1B559332}"/>
              </a:ext>
            </a:extLst>
          </p:cNvPr>
          <p:cNvSpPr>
            <a:spLocks noGrp="1"/>
          </p:cNvSpPr>
          <p:nvPr>
            <p:ph type="ftr" sz="quarter" idx="17"/>
          </p:nvPr>
        </p:nvSpPr>
        <p:spPr/>
        <p:txBody>
          <a:bodyPr/>
          <a:lstStyle/>
          <a:p>
            <a:endParaRPr lang="sv-SE"/>
          </a:p>
        </p:txBody>
      </p:sp>
      <p:sp>
        <p:nvSpPr>
          <p:cNvPr id="3" name="Platshållare för datum 8">
            <a:extLst>
              <a:ext uri="{FF2B5EF4-FFF2-40B4-BE49-F238E27FC236}">
                <a16:creationId xmlns:a16="http://schemas.microsoft.com/office/drawing/2014/main" id="{D1022209-68F6-AD5C-3D06-D55807F79C2A}"/>
              </a:ext>
            </a:extLst>
          </p:cNvPr>
          <p:cNvSpPr>
            <a:spLocks noGrp="1"/>
          </p:cNvSpPr>
          <p:nvPr>
            <p:ph type="dt" sz="half" idx="16"/>
          </p:nvPr>
        </p:nvSpPr>
        <p:spPr/>
        <p:txBody>
          <a:bodyPr/>
          <a:lstStyle/>
          <a:p>
            <a:fld id="{A1C857CA-88E8-4797-8DF5-3B774B0B5CDD}" type="datetime1">
              <a:rPr lang="sv-SE" smtClean="0"/>
              <a:t>2026-03-26</a:t>
            </a:fld>
            <a:endParaRPr lang="sv-SE"/>
          </a:p>
        </p:txBody>
      </p:sp>
      <p:sp>
        <p:nvSpPr>
          <p:cNvPr id="6" name="Platshållare för bildnummer 9">
            <a:extLst>
              <a:ext uri="{FF2B5EF4-FFF2-40B4-BE49-F238E27FC236}">
                <a16:creationId xmlns:a16="http://schemas.microsoft.com/office/drawing/2014/main" id="{98272942-D72E-85C2-4395-51B5CE2A0640}"/>
              </a:ext>
            </a:extLst>
          </p:cNvPr>
          <p:cNvSpPr>
            <a:spLocks noGrp="1"/>
          </p:cNvSpPr>
          <p:nvPr>
            <p:ph type="sldNum" sz="quarter" idx="18"/>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45120846"/>
      </p:ext>
    </p:extLst>
  </p:cSld>
  <p:clrMapOvr>
    <a:masterClrMapping/>
  </p:clrMapOvr>
  <p:extLst>
    <p:ext uri="{DCECCB84-F9BA-43D5-87BE-67443E8EF086}">
      <p15:sldGuideLst xmlns:p15="http://schemas.microsoft.com/office/powerpoint/2012/main">
        <p15:guide id="15" pos="474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kort punktlista">
    <p:bg bwMode="gray">
      <p:bgRef idx="1001">
        <a:schemeClr val="bg1"/>
      </p:bgRef>
    </p:bg>
    <p:spTree>
      <p:nvGrpSpPr>
        <p:cNvPr id="1" name=""/>
        <p:cNvGrpSpPr/>
        <p:nvPr/>
      </p:nvGrpSpPr>
      <p:grpSpPr>
        <a:xfrm>
          <a:off x="0" y="0"/>
          <a:ext cx="0" cy="0"/>
          <a:chOff x="0" y="0"/>
          <a:chExt cx="0" cy="0"/>
        </a:xfrm>
      </p:grpSpPr>
      <p:sp>
        <p:nvSpPr>
          <p:cNvPr id="3" name="Rektangel dekorativ">
            <a:extLst>
              <a:ext uri="{FF2B5EF4-FFF2-40B4-BE49-F238E27FC236}">
                <a16:creationId xmlns:a16="http://schemas.microsoft.com/office/drawing/2014/main" id="{483ADE78-04F1-6FB8-8F75-DDFE7217D5BF}"/>
              </a:ext>
              <a:ext uri="{C183D7F6-B498-43B3-948B-1728B52AA6E4}">
                <adec:decorative xmlns:adec="http://schemas.microsoft.com/office/drawing/2017/decorative" val="1"/>
              </a:ext>
            </a:extLst>
          </p:cNvPr>
          <p:cNvSpPr/>
          <p:nvPr userDrawn="1"/>
        </p:nvSpPr>
        <p:spPr bwMode="ltGray">
          <a:xfrm>
            <a:off x="7531101" y="0"/>
            <a:ext cx="46608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21DBBC3-59FE-5AEE-2A6E-012B0319A08B}"/>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D1B12176-8261-6E17-F8CC-491DA249FA76}"/>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B3D9E4AD-6762-6C6E-616F-664C4B906831}"/>
              </a:ext>
            </a:extLst>
          </p:cNvPr>
          <p:cNvSpPr>
            <a:spLocks noGrp="1"/>
          </p:cNvSpPr>
          <p:nvPr>
            <p:ph sz="quarter" idx="23" hasCustomPrompt="1"/>
          </p:nvPr>
        </p:nvSpPr>
        <p:spPr>
          <a:xfrm>
            <a:off x="449538" y="1773238"/>
            <a:ext cx="6480001" cy="3611021"/>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1" name="Platshållare för text 4">
            <a:extLst>
              <a:ext uri="{FF2B5EF4-FFF2-40B4-BE49-F238E27FC236}">
                <a16:creationId xmlns:a16="http://schemas.microsoft.com/office/drawing/2014/main" id="{9888BF99-C739-0461-19D1-6932BDFAC923}"/>
              </a:ext>
            </a:extLst>
          </p:cNvPr>
          <p:cNvSpPr>
            <a:spLocks noGrp="1"/>
          </p:cNvSpPr>
          <p:nvPr>
            <p:ph type="body" sz="quarter" idx="24" hasCustomPrompt="1"/>
          </p:nvPr>
        </p:nvSpPr>
        <p:spPr bwMode="white">
          <a:xfrm>
            <a:off x="8005180" y="1773238"/>
            <a:ext cx="3744000" cy="3600000"/>
          </a:xfrm>
        </p:spPr>
        <p:txBody>
          <a:bodyPr/>
          <a:lstStyle>
            <a:lvl1pPr marL="284400" indent="-284400">
              <a:buFontTx/>
              <a:buBlip>
                <a:blip r:embed="rId2">
                  <a:extLst>
                    <a:ext uri="{96DAC541-7B7A-43D3-8B79-37D633B846F1}">
                      <asvg:svgBlip xmlns:asvg="http://schemas.microsoft.com/office/drawing/2016/SVG/main" r:embed="rId3"/>
                    </a:ext>
                  </a:extLst>
                </a:blip>
              </a:buBlip>
              <a:defRPr>
                <a:solidFill>
                  <a:schemeClr val="bg1"/>
                </a:solidFill>
              </a:defRPr>
            </a:lvl1pPr>
            <a:lvl2pPr marL="601200" indent="-266400">
              <a:buFontTx/>
              <a:buBlip>
                <a:blip r:embed="rId2">
                  <a:extLst>
                    <a:ext uri="{96DAC541-7B7A-43D3-8B79-37D633B846F1}">
                      <asvg:svgBlip xmlns:asvg="http://schemas.microsoft.com/office/drawing/2016/SVG/main" r:embed="rId3"/>
                    </a:ext>
                  </a:extLst>
                </a:blip>
              </a:buBlip>
              <a:defRPr>
                <a:solidFill>
                  <a:schemeClr val="bg1"/>
                </a:solidFill>
              </a:defRPr>
            </a:lvl2pPr>
            <a:lvl3pPr marL="900000" indent="-248400">
              <a:buFontTx/>
              <a:buBlip>
                <a:blip r:embed="rId2">
                  <a:extLst>
                    <a:ext uri="{96DAC541-7B7A-43D3-8B79-37D633B846F1}">
                      <asvg:svgBlip xmlns:asvg="http://schemas.microsoft.com/office/drawing/2016/SVG/main" r:embed="rId3"/>
                    </a:ext>
                  </a:extLst>
                </a:blip>
              </a:buBlip>
              <a:defRPr>
                <a:solidFill>
                  <a:schemeClr val="bg1"/>
                </a:solidFill>
              </a:defRPr>
            </a:lvl3pPr>
            <a:lvl4pPr marL="1166400" indent="-230400">
              <a:buFontTx/>
              <a:buBlip>
                <a:blip r:embed="rId2">
                  <a:extLst>
                    <a:ext uri="{96DAC541-7B7A-43D3-8B79-37D633B846F1}">
                      <asvg:svgBlip xmlns:asvg="http://schemas.microsoft.com/office/drawing/2016/SVG/main" r:embed="rId3"/>
                    </a:ext>
                  </a:extLst>
                </a:blip>
              </a:buBlip>
              <a:defRPr>
                <a:solidFill>
                  <a:schemeClr val="bg1"/>
                </a:solidFill>
              </a:defRPr>
            </a:lvl4pPr>
            <a:lvl5pPr marL="1404000" indent="-211138">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E4EB7A69-CD93-156E-EE5F-D298D448250D}"/>
              </a:ext>
            </a:extLst>
          </p:cNvPr>
          <p:cNvSpPr>
            <a:spLocks noGrp="1"/>
          </p:cNvSpPr>
          <p:nvPr>
            <p:ph type="ftr" sz="quarter" idx="17"/>
          </p:nvPr>
        </p:nvSpPr>
        <p:spPr/>
        <p:txBody>
          <a:bodyPr/>
          <a:lstStyle/>
          <a:p>
            <a:endParaRPr lang="sv-SE"/>
          </a:p>
        </p:txBody>
      </p:sp>
      <p:sp>
        <p:nvSpPr>
          <p:cNvPr id="6" name="Platshållare för datum 7">
            <a:extLst>
              <a:ext uri="{FF2B5EF4-FFF2-40B4-BE49-F238E27FC236}">
                <a16:creationId xmlns:a16="http://schemas.microsoft.com/office/drawing/2014/main" id="{C2528B9B-35B8-7DBB-EDFA-BB0CA011FC93}"/>
              </a:ext>
            </a:extLst>
          </p:cNvPr>
          <p:cNvSpPr>
            <a:spLocks noGrp="1"/>
          </p:cNvSpPr>
          <p:nvPr>
            <p:ph type="dt" sz="half" idx="16"/>
          </p:nvPr>
        </p:nvSpPr>
        <p:spPr bwMode="ltGray"/>
        <p:txBody>
          <a:bodyPr/>
          <a:lstStyle>
            <a:lvl1pPr>
              <a:defRPr>
                <a:solidFill>
                  <a:schemeClr val="bg1"/>
                </a:solidFill>
              </a:defRPr>
            </a:lvl1pPr>
          </a:lstStyle>
          <a:p>
            <a:fld id="{BCB8D905-3E8E-40E4-95D0-D2EE1739FB2D}" type="datetime1">
              <a:rPr lang="sv-SE" smtClean="0"/>
              <a:t>2026-03-26</a:t>
            </a:fld>
            <a:endParaRPr lang="sv-SE"/>
          </a:p>
        </p:txBody>
      </p:sp>
      <p:sp>
        <p:nvSpPr>
          <p:cNvPr id="8" name="Platshållare för bildnummer 8">
            <a:extLst>
              <a:ext uri="{FF2B5EF4-FFF2-40B4-BE49-F238E27FC236}">
                <a16:creationId xmlns:a16="http://schemas.microsoft.com/office/drawing/2014/main" id="{C2CCFBD8-DC8F-8861-F662-1CAB9881CC90}"/>
              </a:ext>
            </a:extLst>
          </p:cNvPr>
          <p:cNvSpPr>
            <a:spLocks noGrp="1"/>
          </p:cNvSpPr>
          <p:nvPr>
            <p:ph type="sldNum" sz="quarter" idx="18"/>
          </p:nvPr>
        </p:nvSpPr>
        <p:spPr bwMode="ltGray"/>
        <p:txBody>
          <a:bodyPr/>
          <a:lstStyle>
            <a:lvl1pPr>
              <a:defRPr>
                <a:solidFill>
                  <a:schemeClr val="bg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33652022"/>
      </p:ext>
    </p:extLst>
  </p:cSld>
  <p:clrMapOvr>
    <a:masterClrMapping/>
  </p:clrMapOvr>
  <p:extLst>
    <p:ext uri="{DCECCB84-F9BA-43D5-87BE-67443E8EF086}">
      <p15:sldGuideLst xmlns:p15="http://schemas.microsoft.com/office/powerpoint/2012/main">
        <p15:guide id="6" pos="4725" userDrawn="1">
          <p15:clr>
            <a:srgbClr val="FBAE40"/>
          </p15:clr>
        </p15:guide>
        <p15:guide id="14" orient="horz" pos="41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slag_2">
    <p:bg>
      <p:bgPr>
        <a:solidFill>
          <a:schemeClr val="bg1"/>
        </a:solidFill>
        <a:effectLst/>
      </p:bgPr>
    </p:bg>
    <p:spTree>
      <p:nvGrpSpPr>
        <p:cNvPr id="1" name=""/>
        <p:cNvGrpSpPr/>
        <p:nvPr/>
      </p:nvGrpSpPr>
      <p:grpSpPr>
        <a:xfrm>
          <a:off x="0" y="0"/>
          <a:ext cx="0" cy="0"/>
          <a:chOff x="0" y="0"/>
          <a:chExt cx="0" cy="0"/>
        </a:xfrm>
      </p:grpSpPr>
      <p:pic>
        <p:nvPicPr>
          <p:cNvPr id="6" name="Logotyp" descr="Logotyp för Finansförbundet">
            <a:extLst>
              <a:ext uri="{FF2B5EF4-FFF2-40B4-BE49-F238E27FC236}">
                <a16:creationId xmlns:a16="http://schemas.microsoft.com/office/drawing/2014/main" id="{10CA65DB-A037-07F6-B09A-6FB2B7A037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pic>
        <p:nvPicPr>
          <p:cNvPr id="5" name="Picture 1" descr="Abstrakt datorgenererad bild på kuber i grått">
            <a:extLst>
              <a:ext uri="{FF2B5EF4-FFF2-40B4-BE49-F238E27FC236}">
                <a16:creationId xmlns:a16="http://schemas.microsoft.com/office/drawing/2014/main" id="{6DA7CF66-585E-04D6-DB1C-E0FF121F47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052513"/>
            <a:ext cx="11139213" cy="5805213"/>
          </a:xfrm>
          <a:prstGeom prst="rect">
            <a:avLst/>
          </a:prstGeom>
        </p:spPr>
      </p:pic>
      <p:sp>
        <p:nvSpPr>
          <p:cNvPr id="2" name="Platshållare för datum 4">
            <a:extLst>
              <a:ext uri="{FF2B5EF4-FFF2-40B4-BE49-F238E27FC236}">
                <a16:creationId xmlns:a16="http://schemas.microsoft.com/office/drawing/2014/main" id="{C9932D5F-F904-E50D-6EBA-5B5267BA22F0}"/>
              </a:ext>
            </a:extLst>
          </p:cNvPr>
          <p:cNvSpPr>
            <a:spLocks noGrp="1"/>
          </p:cNvSpPr>
          <p:nvPr>
            <p:ph type="dt" sz="half" idx="13"/>
          </p:nvPr>
        </p:nvSpPr>
        <p:spPr>
          <a:xfrm>
            <a:off x="450945" y="6089650"/>
            <a:ext cx="2743200" cy="365125"/>
          </a:xfrm>
        </p:spPr>
        <p:txBody>
          <a:bodyPr/>
          <a:lstStyle>
            <a:lvl1pPr>
              <a:defRPr>
                <a:solidFill>
                  <a:schemeClr val="bg1"/>
                </a:solidFill>
              </a:defRPr>
            </a:lvl1pPr>
          </a:lstStyle>
          <a:p>
            <a:fld id="{DF5578F9-F868-45A6-BF57-7541636B0A52}" type="datetime1">
              <a:rPr lang="sv-SE" smtClean="0"/>
              <a:t>2026-03-26</a:t>
            </a:fld>
            <a:endParaRPr lang="en-SE"/>
          </a:p>
        </p:txBody>
      </p:sp>
      <p:sp>
        <p:nvSpPr>
          <p:cNvPr id="7" name="Rubrik 2">
            <a:extLst>
              <a:ext uri="{FF2B5EF4-FFF2-40B4-BE49-F238E27FC236}">
                <a16:creationId xmlns:a16="http://schemas.microsoft.com/office/drawing/2014/main" id="{CBC7D185-BE69-20A3-89DA-CA4FE29AAA40}"/>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8" name="Platshållare för text 3">
            <a:extLst>
              <a:ext uri="{FF2B5EF4-FFF2-40B4-BE49-F238E27FC236}">
                <a16:creationId xmlns:a16="http://schemas.microsoft.com/office/drawing/2014/main" id="{11CB1101-AD8F-8A71-0A2A-8A83E2CC92F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7709580"/>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unktlista, bild &amp; titel">
    <p:bg>
      <p:bgPr>
        <a:solidFill>
          <a:schemeClr val="bg1"/>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40DB6CE-14D5-D7ED-5BEA-1E1000E15B40}"/>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6" name="Underrubrik 2">
            <a:extLst>
              <a:ext uri="{FF2B5EF4-FFF2-40B4-BE49-F238E27FC236}">
                <a16:creationId xmlns:a16="http://schemas.microsoft.com/office/drawing/2014/main" id="{4B7D6F84-DA98-ADC4-E11D-CF4160E5DD80}"/>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715B65BF-2304-A515-4A0B-DF80B391F426}"/>
              </a:ext>
            </a:extLst>
          </p:cNvPr>
          <p:cNvSpPr>
            <a:spLocks noGrp="1"/>
          </p:cNvSpPr>
          <p:nvPr>
            <p:ph sz="quarter" idx="24" hasCustomPrompt="1"/>
          </p:nvPr>
        </p:nvSpPr>
        <p:spPr>
          <a:xfrm>
            <a:off x="449538" y="1773239"/>
            <a:ext cx="6480001" cy="2659062"/>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7A0EF3E0-B99F-60A5-A8D0-914D4E8D827C}"/>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5" name="Platshållare för bild 5">
            <a:extLst>
              <a:ext uri="{FF2B5EF4-FFF2-40B4-BE49-F238E27FC236}">
                <a16:creationId xmlns:a16="http://schemas.microsoft.com/office/drawing/2014/main" id="{B0EB3044-9FB5-58DE-75C9-8BF238902D09}"/>
              </a:ext>
            </a:extLst>
          </p:cNvPr>
          <p:cNvSpPr>
            <a:spLocks noGrp="1"/>
          </p:cNvSpPr>
          <p:nvPr>
            <p:ph type="pic" sz="quarter" idx="23" hasCustomPrompt="1"/>
          </p:nvPr>
        </p:nvSpPr>
        <p:spPr>
          <a:xfrm>
            <a:off x="7239000" y="0"/>
            <a:ext cx="4958863" cy="5423242"/>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24" name="Platshållare för text 6">
            <a:extLst>
              <a:ext uri="{FF2B5EF4-FFF2-40B4-BE49-F238E27FC236}">
                <a16:creationId xmlns:a16="http://schemas.microsoft.com/office/drawing/2014/main" id="{C90D84F8-5778-E304-C8BA-A8C60AB65440}"/>
              </a:ext>
            </a:extLst>
          </p:cNvPr>
          <p:cNvSpPr>
            <a:spLocks noGrp="1"/>
          </p:cNvSpPr>
          <p:nvPr>
            <p:ph type="body" sz="quarter" idx="16" hasCustomPrompt="1"/>
          </p:nvPr>
        </p:nvSpPr>
        <p:spPr>
          <a:xfrm>
            <a:off x="7239000" y="5657612"/>
            <a:ext cx="4737100" cy="363625"/>
          </a:xfrm>
        </p:spPr>
        <p:txBody>
          <a:bodyPr/>
          <a:lstStyle>
            <a:lvl1pPr marL="0" indent="0" algn="r">
              <a:buFont typeface="Arial" panose="020B0604020202020204" pitchFamily="34" charset="0"/>
              <a:buNone/>
              <a:defRPr sz="2000"/>
            </a:lvl1pPr>
          </a:lstStyle>
          <a:p>
            <a:pPr lvl="0"/>
            <a:r>
              <a:rPr lang="sv-SE"/>
              <a:t>Bildbeskrivning / namn</a:t>
            </a:r>
          </a:p>
        </p:txBody>
      </p:sp>
      <p:sp>
        <p:nvSpPr>
          <p:cNvPr id="7" name="Platshållare för sidfot 7">
            <a:extLst>
              <a:ext uri="{FF2B5EF4-FFF2-40B4-BE49-F238E27FC236}">
                <a16:creationId xmlns:a16="http://schemas.microsoft.com/office/drawing/2014/main" id="{DB40A22F-F45A-82A3-429A-2E256B5BD4A2}"/>
              </a:ext>
            </a:extLst>
          </p:cNvPr>
          <p:cNvSpPr>
            <a:spLocks noGrp="1"/>
          </p:cNvSpPr>
          <p:nvPr>
            <p:ph type="ftr" sz="quarter" idx="17"/>
          </p:nvPr>
        </p:nvSpPr>
        <p:spPr>
          <a:xfrm>
            <a:off x="1692653" y="6251420"/>
            <a:ext cx="4114800" cy="365125"/>
          </a:xfrm>
        </p:spPr>
        <p:txBody>
          <a:bodyPr/>
          <a:lstStyle/>
          <a:p>
            <a:endParaRPr lang="sv-SE"/>
          </a:p>
        </p:txBody>
      </p:sp>
      <p:sp>
        <p:nvSpPr>
          <p:cNvPr id="8" name="Platshållare för datum 8">
            <a:extLst>
              <a:ext uri="{FF2B5EF4-FFF2-40B4-BE49-F238E27FC236}">
                <a16:creationId xmlns:a16="http://schemas.microsoft.com/office/drawing/2014/main" id="{B9DFF234-1ADB-F7FF-C9B2-13E21A486A00}"/>
              </a:ext>
            </a:extLst>
          </p:cNvPr>
          <p:cNvSpPr>
            <a:spLocks noGrp="1"/>
          </p:cNvSpPr>
          <p:nvPr>
            <p:ph type="dt" sz="half" idx="22"/>
          </p:nvPr>
        </p:nvSpPr>
        <p:spPr>
          <a:xfrm>
            <a:off x="9593704" y="6251420"/>
            <a:ext cx="1678899" cy="365125"/>
          </a:xfrm>
        </p:spPr>
        <p:txBody>
          <a:bodyPr/>
          <a:lstStyle/>
          <a:p>
            <a:fld id="{03B44A6F-C562-4C06-A5FA-931BCAC0C47F}" type="datetime1">
              <a:rPr lang="sv-SE" smtClean="0"/>
              <a:t>2026-03-26</a:t>
            </a:fld>
            <a:endParaRPr lang="sv-SE"/>
          </a:p>
        </p:txBody>
      </p:sp>
      <p:sp>
        <p:nvSpPr>
          <p:cNvPr id="9" name="Platshållare för bildnummer 9">
            <a:extLst>
              <a:ext uri="{FF2B5EF4-FFF2-40B4-BE49-F238E27FC236}">
                <a16:creationId xmlns:a16="http://schemas.microsoft.com/office/drawing/2014/main" id="{4E12C2BC-7667-8BBC-B621-9B2334D87753}"/>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457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6630D8-5B44-922B-8F0F-901CF5CB0E96}"/>
              </a:ext>
            </a:extLst>
          </p:cNvPr>
          <p:cNvSpPr>
            <a:spLocks noGrp="1"/>
          </p:cNvSpPr>
          <p:nvPr>
            <p:ph type="title" hasCustomPrompt="1"/>
          </p:nvPr>
        </p:nvSpPr>
        <p:spPr/>
        <p:txBody>
          <a:bodyPr/>
          <a:lstStyle>
            <a:lvl1pPr>
              <a:defRPr/>
            </a:lvl1pPr>
          </a:lstStyle>
          <a:p>
            <a:r>
              <a:rPr lang="sv-SE"/>
              <a:t>Sidrubrik</a:t>
            </a:r>
          </a:p>
        </p:txBody>
      </p:sp>
      <p:sp>
        <p:nvSpPr>
          <p:cNvPr id="6" name="Platshållare för diagram 2">
            <a:extLst>
              <a:ext uri="{FF2B5EF4-FFF2-40B4-BE49-F238E27FC236}">
                <a16:creationId xmlns:a16="http://schemas.microsoft.com/office/drawing/2014/main" id="{731EE379-F077-F8BB-D93F-57829245BC42}"/>
              </a:ext>
            </a:extLst>
          </p:cNvPr>
          <p:cNvSpPr>
            <a:spLocks noGrp="1"/>
          </p:cNvSpPr>
          <p:nvPr>
            <p:ph type="chart" sz="quarter" idx="13"/>
          </p:nvPr>
        </p:nvSpPr>
        <p:spPr>
          <a:xfrm>
            <a:off x="455612" y="1219200"/>
            <a:ext cx="11293475" cy="4864100"/>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ett diagram</a:t>
            </a:r>
          </a:p>
        </p:txBody>
      </p:sp>
      <p:sp>
        <p:nvSpPr>
          <p:cNvPr id="2" name="Platshållare för sidfot 7">
            <a:extLst>
              <a:ext uri="{FF2B5EF4-FFF2-40B4-BE49-F238E27FC236}">
                <a16:creationId xmlns:a16="http://schemas.microsoft.com/office/drawing/2014/main" id="{82D330D7-66FA-567A-B96D-323DBF593137}"/>
              </a:ext>
            </a:extLst>
          </p:cNvPr>
          <p:cNvSpPr>
            <a:spLocks noGrp="1"/>
          </p:cNvSpPr>
          <p:nvPr>
            <p:ph type="ftr" sz="quarter" idx="17"/>
          </p:nvPr>
        </p:nvSpPr>
        <p:spPr>
          <a:xfrm>
            <a:off x="1692653" y="6251420"/>
            <a:ext cx="4114800" cy="365125"/>
          </a:xfrm>
        </p:spPr>
        <p:txBody>
          <a:bodyPr/>
          <a:lstStyle/>
          <a:p>
            <a:endParaRPr lang="sv-SE"/>
          </a:p>
        </p:txBody>
      </p:sp>
      <p:sp>
        <p:nvSpPr>
          <p:cNvPr id="3" name="Platshållare för datum 8">
            <a:extLst>
              <a:ext uri="{FF2B5EF4-FFF2-40B4-BE49-F238E27FC236}">
                <a16:creationId xmlns:a16="http://schemas.microsoft.com/office/drawing/2014/main" id="{2DEF3667-E27E-D6E3-F76B-775BFEF4A9B8}"/>
              </a:ext>
            </a:extLst>
          </p:cNvPr>
          <p:cNvSpPr>
            <a:spLocks noGrp="1"/>
          </p:cNvSpPr>
          <p:nvPr>
            <p:ph type="dt" sz="half" idx="16"/>
          </p:nvPr>
        </p:nvSpPr>
        <p:spPr>
          <a:xfrm>
            <a:off x="9593704" y="6251420"/>
            <a:ext cx="1678899" cy="365125"/>
          </a:xfrm>
        </p:spPr>
        <p:txBody>
          <a:bodyPr/>
          <a:lstStyle/>
          <a:p>
            <a:fld id="{B2C71E55-CD2D-4236-B456-89D49AFC89A4}" type="datetime1">
              <a:rPr lang="sv-SE" smtClean="0"/>
              <a:t>2026-03-26</a:t>
            </a:fld>
            <a:endParaRPr lang="sv-SE"/>
          </a:p>
        </p:txBody>
      </p:sp>
      <p:sp>
        <p:nvSpPr>
          <p:cNvPr id="5" name="Platshållare för bildnummer 9">
            <a:extLst>
              <a:ext uri="{FF2B5EF4-FFF2-40B4-BE49-F238E27FC236}">
                <a16:creationId xmlns:a16="http://schemas.microsoft.com/office/drawing/2014/main" id="{5899E1FA-E150-71C8-C4EB-62361E203CE9}"/>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05663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C14D506-BAEB-CD24-F064-14E6AF497292}"/>
              </a:ext>
            </a:extLst>
          </p:cNvPr>
          <p:cNvSpPr>
            <a:spLocks noGrp="1"/>
          </p:cNvSpPr>
          <p:nvPr>
            <p:ph type="title" hasCustomPrompt="1"/>
          </p:nvPr>
        </p:nvSpPr>
        <p:spPr/>
        <p:txBody>
          <a:bodyPr/>
          <a:lstStyle>
            <a:lvl1pPr>
              <a:defRPr/>
            </a:lvl1pPr>
          </a:lstStyle>
          <a:p>
            <a:r>
              <a:rPr lang="sv-SE"/>
              <a:t>Sidrubrik</a:t>
            </a:r>
          </a:p>
        </p:txBody>
      </p:sp>
      <p:sp>
        <p:nvSpPr>
          <p:cNvPr id="7" name="Platshållare för tabell 2">
            <a:extLst>
              <a:ext uri="{FF2B5EF4-FFF2-40B4-BE49-F238E27FC236}">
                <a16:creationId xmlns:a16="http://schemas.microsoft.com/office/drawing/2014/main" id="{C5A5A6BC-80D1-04D8-3206-5F9578D0A7BB}"/>
              </a:ext>
            </a:extLst>
          </p:cNvPr>
          <p:cNvSpPr>
            <a:spLocks noGrp="1"/>
          </p:cNvSpPr>
          <p:nvPr>
            <p:ph type="tbl" sz="quarter" idx="13"/>
          </p:nvPr>
        </p:nvSpPr>
        <p:spPr>
          <a:xfrm>
            <a:off x="455613" y="1219200"/>
            <a:ext cx="11293475" cy="4840288"/>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en tabell</a:t>
            </a:r>
          </a:p>
        </p:txBody>
      </p:sp>
      <p:sp>
        <p:nvSpPr>
          <p:cNvPr id="5" name="Platshållare för sidfot 3">
            <a:extLst>
              <a:ext uri="{FF2B5EF4-FFF2-40B4-BE49-F238E27FC236}">
                <a16:creationId xmlns:a16="http://schemas.microsoft.com/office/drawing/2014/main" id="{41CE5E51-B489-AA15-0984-CE170E457D97}"/>
              </a:ext>
            </a:extLst>
          </p:cNvPr>
          <p:cNvSpPr>
            <a:spLocks noGrp="1"/>
          </p:cNvSpPr>
          <p:nvPr>
            <p:ph type="ftr" sz="quarter" idx="15"/>
          </p:nvPr>
        </p:nvSpPr>
        <p:spPr/>
        <p:txBody>
          <a:bodyPr/>
          <a:lstStyle/>
          <a:p>
            <a:endParaRPr lang="sv-SE"/>
          </a:p>
        </p:txBody>
      </p:sp>
      <p:sp>
        <p:nvSpPr>
          <p:cNvPr id="4" name="Platshållare för datum 4">
            <a:extLst>
              <a:ext uri="{FF2B5EF4-FFF2-40B4-BE49-F238E27FC236}">
                <a16:creationId xmlns:a16="http://schemas.microsoft.com/office/drawing/2014/main" id="{FE44B561-68B1-C130-991D-3A27E414BAC2}"/>
              </a:ext>
            </a:extLst>
          </p:cNvPr>
          <p:cNvSpPr>
            <a:spLocks noGrp="1"/>
          </p:cNvSpPr>
          <p:nvPr>
            <p:ph type="dt" sz="half" idx="14"/>
          </p:nvPr>
        </p:nvSpPr>
        <p:spPr/>
        <p:txBody>
          <a:bodyPr/>
          <a:lstStyle/>
          <a:p>
            <a:fld id="{B084D25C-3229-4278-84A7-7F3F8AFBE360}" type="datetime1">
              <a:rPr lang="sv-SE" smtClean="0"/>
              <a:t>2026-03-26</a:t>
            </a:fld>
            <a:endParaRPr lang="sv-SE"/>
          </a:p>
        </p:txBody>
      </p:sp>
      <p:sp>
        <p:nvSpPr>
          <p:cNvPr id="6" name="Platshållare för bildnummer 5">
            <a:extLst>
              <a:ext uri="{FF2B5EF4-FFF2-40B4-BE49-F238E27FC236}">
                <a16:creationId xmlns:a16="http://schemas.microsoft.com/office/drawing/2014/main" id="{54DD30F8-A79E-E840-8830-66CA64ECB0E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74014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_2">
    <p:spTree>
      <p:nvGrpSpPr>
        <p:cNvPr id="1" name=""/>
        <p:cNvGrpSpPr/>
        <p:nvPr/>
      </p:nvGrpSpPr>
      <p:grpSpPr>
        <a:xfrm>
          <a:off x="0" y="0"/>
          <a:ext cx="0" cy="0"/>
          <a:chOff x="0" y="0"/>
          <a:chExt cx="0" cy="0"/>
        </a:xfrm>
      </p:grpSpPr>
      <p:sp>
        <p:nvSpPr>
          <p:cNvPr id="9" name="Rubrik 1" descr="Citat">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pic>
        <p:nvPicPr>
          <p:cNvPr id="5" name="Dekorativ bild" descr="Flertalet vita papper utspridda på en plan yta">
            <a:extLst>
              <a:ext uri="{FF2B5EF4-FFF2-40B4-BE49-F238E27FC236}">
                <a16:creationId xmlns:a16="http://schemas.microsoft.com/office/drawing/2014/main" id="{BF2A20CC-2D7F-970E-C4CA-E2A2CF436B87}"/>
              </a:ext>
            </a:extLst>
          </p:cNvPr>
          <p:cNvPicPr>
            <a:picLocks noChangeAspect="1"/>
          </p:cNvPicPr>
          <p:nvPr userDrawn="1"/>
        </p:nvPicPr>
        <p:blipFill>
          <a:blip r:embed="rId2" cstate="print">
            <a:alphaModFix amt="35000"/>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p:txBody>
          <a:bodyPr/>
          <a:lstStyle/>
          <a:p>
            <a:fld id="{ABFEB9DF-27D2-4B61-A677-E1031BFACFA1}" type="datetime1">
              <a:rPr lang="sv-SE" smtClean="0"/>
              <a:t>2026-03-26</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40860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_3 - egen 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2A00312A-D8DB-3511-2016-98AB78FE4DFB}"/>
              </a:ext>
            </a:extLst>
          </p:cNvPr>
          <p:cNvSpPr>
            <a:spLocks noGrp="1"/>
          </p:cNvSpPr>
          <p:nvPr>
            <p:ph type="pic" sz="quarter" idx="22" hasCustomPrompt="1"/>
          </p:nvPr>
        </p:nvSpPr>
        <p:spPr bwMode="gray">
          <a:xfrm>
            <a:off x="0" y="0"/>
            <a:ext cx="12197863" cy="6858000"/>
          </a:xfrm>
        </p:spPr>
        <p:txBody>
          <a:bodyPr lIns="0" tIns="288000" rIns="0"/>
          <a:lstStyle>
            <a:lvl1pPr marL="7170738" indent="0" algn="l">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9" name="Rubrik 1">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bwMode="ltGray">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bwMode="ltGray">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bwMode="ltGray"/>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bwMode="ltGray"/>
        <p:txBody>
          <a:bodyPr/>
          <a:lstStyle/>
          <a:p>
            <a:fld id="{5DB61AFE-773C-46BE-8419-5E240181952D}" type="datetime1">
              <a:rPr lang="sv-SE" smtClean="0"/>
              <a:t>2026-03-26</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bwMode="ltGray"/>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82201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16209-E1F2-4913-7B6C-CD5FD87FB9E4}"/>
              </a:ext>
            </a:extLst>
          </p:cNvPr>
          <p:cNvSpPr>
            <a:spLocks noGrp="1"/>
          </p:cNvSpPr>
          <p:nvPr>
            <p:ph type="title" hasCustomPrompt="1"/>
          </p:nvPr>
        </p:nvSpPr>
        <p:spPr>
          <a:xfrm>
            <a:off x="450000" y="532800"/>
            <a:ext cx="10514012" cy="1080000"/>
          </a:xfrm>
        </p:spPr>
        <p:txBody>
          <a:bodyPr/>
          <a:lstStyle>
            <a:lvl1pPr>
              <a:defRPr/>
            </a:lvl1pPr>
          </a:lstStyle>
          <a:p>
            <a:r>
              <a:rPr lang="sv-SE"/>
              <a:t>Sidrubrik</a:t>
            </a:r>
          </a:p>
        </p:txBody>
      </p:sp>
      <p:sp>
        <p:nvSpPr>
          <p:cNvPr id="4" name="Platshållare för sidfot 3">
            <a:extLst>
              <a:ext uri="{FF2B5EF4-FFF2-40B4-BE49-F238E27FC236}">
                <a16:creationId xmlns:a16="http://schemas.microsoft.com/office/drawing/2014/main" id="{CC83C581-EFED-4935-5EDD-008858C1D2AB}"/>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306EE53E-1CC1-EFF3-0DCC-69E3E9B3492F}"/>
              </a:ext>
            </a:extLst>
          </p:cNvPr>
          <p:cNvSpPr>
            <a:spLocks noGrp="1"/>
          </p:cNvSpPr>
          <p:nvPr>
            <p:ph type="dt" sz="half" idx="10"/>
          </p:nvPr>
        </p:nvSpPr>
        <p:spPr/>
        <p:txBody>
          <a:bodyPr/>
          <a:lstStyle/>
          <a:p>
            <a:fld id="{EA4FB189-D39A-4CA8-9437-EABB2E281CE5}" type="datetime1">
              <a:rPr lang="sv-SE" smtClean="0"/>
              <a:t>2026-03-26</a:t>
            </a:fld>
            <a:endParaRPr lang="sv-SE"/>
          </a:p>
        </p:txBody>
      </p:sp>
      <p:sp>
        <p:nvSpPr>
          <p:cNvPr id="5" name="Platshållare för bildnummer 4">
            <a:extLst>
              <a:ext uri="{FF2B5EF4-FFF2-40B4-BE49-F238E27FC236}">
                <a16:creationId xmlns:a16="http://schemas.microsoft.com/office/drawing/2014/main" id="{2B91EA26-5C41-A9E6-B09C-6F52F7337333}"/>
              </a:ext>
            </a:extLst>
          </p:cNvPr>
          <p:cNvSpPr>
            <a:spLocks noGrp="1"/>
          </p:cNvSpPr>
          <p:nvPr>
            <p:ph type="sldNum" sz="quarter" idx="12"/>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43458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tat_1">
    <p:spTree>
      <p:nvGrpSpPr>
        <p:cNvPr id="1" name=""/>
        <p:cNvGrpSpPr/>
        <p:nvPr/>
      </p:nvGrpSpPr>
      <p:grpSpPr>
        <a:xfrm>
          <a:off x="0" y="0"/>
          <a:ext cx="0" cy="0"/>
          <a:chOff x="0" y="0"/>
          <a:chExt cx="0" cy="0"/>
        </a:xfrm>
      </p:grpSpPr>
      <p:pic>
        <p:nvPicPr>
          <p:cNvPr id="5" name="Dekorativ bild">
            <a:extLst>
              <a:ext uri="{FF2B5EF4-FFF2-40B4-BE49-F238E27FC236}">
                <a16:creationId xmlns:a16="http://schemas.microsoft.com/office/drawing/2014/main" id="{BF2A20CC-2D7F-970E-C4CA-E2A2CF436B8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flipV="1">
            <a:off x="0" y="0"/>
            <a:ext cx="12192000" cy="6858000"/>
          </a:xfrm>
          <a:prstGeom prst="rect">
            <a:avLst/>
          </a:prstGeom>
        </p:spPr>
      </p:pic>
      <p:sp>
        <p:nvSpPr>
          <p:cNvPr id="3" name="Rubrik 1" descr="Citat">
            <a:extLst>
              <a:ext uri="{FF2B5EF4-FFF2-40B4-BE49-F238E27FC236}">
                <a16:creationId xmlns:a16="http://schemas.microsoft.com/office/drawing/2014/main" id="{D1DD33C6-9A96-0A74-BB66-3900BCDE2A8A}"/>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bg1"/>
                </a:solidFill>
              </a:defRPr>
            </a:lvl1pPr>
          </a:lstStyle>
          <a:p>
            <a:r>
              <a:rPr lang="sv-SE"/>
              <a:t>Ange rubrik</a:t>
            </a:r>
            <a:r>
              <a:rPr lang="sv-SE" strike="noStrike"/>
              <a:t> utanför presentationsytan</a:t>
            </a:r>
            <a:r>
              <a:rPr lang="sv-SE"/>
              <a:t> för läsning av skärmläsare (syns ej vid presentation)</a:t>
            </a:r>
          </a:p>
        </p:txBody>
      </p:sp>
      <p:sp>
        <p:nvSpPr>
          <p:cNvPr id="7" name="Platshållare för text 2">
            <a:extLst>
              <a:ext uri="{FF2B5EF4-FFF2-40B4-BE49-F238E27FC236}">
                <a16:creationId xmlns:a16="http://schemas.microsoft.com/office/drawing/2014/main" id="{E9991E7F-854F-9A9A-8588-5BF0E1B1FA5F}"/>
              </a:ext>
            </a:extLst>
          </p:cNvPr>
          <p:cNvSpPr>
            <a:spLocks noGrp="1"/>
          </p:cNvSpPr>
          <p:nvPr>
            <p:ph type="body" sz="quarter" idx="13" hasCustomPrompt="1"/>
          </p:nvPr>
        </p:nvSpPr>
        <p:spPr bwMode="white">
          <a:xfrm>
            <a:off x="450863" y="300429"/>
            <a:ext cx="5357800" cy="2511959"/>
          </a:xfrm>
          <a:noFill/>
        </p:spPr>
        <p:txBody>
          <a:bodyPr lIns="0" tIns="0" rIns="0" bIns="0" anchor="t"/>
          <a:lstStyle>
            <a:lvl1pPr marL="0" indent="0">
              <a:lnSpc>
                <a:spcPts val="3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6" name="Platshållare för text 3">
            <a:extLst>
              <a:ext uri="{FF2B5EF4-FFF2-40B4-BE49-F238E27FC236}">
                <a16:creationId xmlns:a16="http://schemas.microsoft.com/office/drawing/2014/main" id="{8809F734-EE2F-A7EA-8CAB-1FB7CE8492B4}"/>
              </a:ext>
            </a:extLst>
          </p:cNvPr>
          <p:cNvSpPr>
            <a:spLocks noGrp="1"/>
          </p:cNvSpPr>
          <p:nvPr>
            <p:ph type="body" sz="quarter" idx="10" hasCustomPrompt="1"/>
          </p:nvPr>
        </p:nvSpPr>
        <p:spPr bwMode="white">
          <a:xfrm>
            <a:off x="450864" y="3429000"/>
            <a:ext cx="5508000" cy="1115961"/>
          </a:xfrm>
          <a:noFill/>
        </p:spPr>
        <p:txBody>
          <a:bodyPr lIns="0" tIns="0" rIns="0" bIns="0" anchor="ctr"/>
          <a:lstStyle>
            <a:lvl1pPr marL="0" indent="0">
              <a:lnSpc>
                <a:spcPct val="100000"/>
              </a:lnSpc>
              <a:spcBef>
                <a:spcPts val="0"/>
              </a:spcBef>
              <a:spcAft>
                <a:spcPts val="12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2" name="Logotyp 4"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2913" y="6277535"/>
            <a:ext cx="986624" cy="253048"/>
          </a:xfrm>
          <a:prstGeom prst="rect">
            <a:avLst/>
          </a:prstGeom>
        </p:spPr>
      </p:pic>
      <p:sp>
        <p:nvSpPr>
          <p:cNvPr id="8" name="Platshållare för sidfot 7">
            <a:extLst>
              <a:ext uri="{FF2B5EF4-FFF2-40B4-BE49-F238E27FC236}">
                <a16:creationId xmlns:a16="http://schemas.microsoft.com/office/drawing/2014/main" id="{788A44BC-51C5-96F5-1D17-791B24868D4E}"/>
              </a:ext>
            </a:extLst>
          </p:cNvPr>
          <p:cNvSpPr>
            <a:spLocks noGrp="1"/>
          </p:cNvSpPr>
          <p:nvPr>
            <p:ph type="ftr" sz="quarter" idx="15"/>
          </p:nvPr>
        </p:nvSpPr>
        <p:spPr/>
        <p:txBody>
          <a:bodyPr/>
          <a:lstStyle/>
          <a:p>
            <a:endParaRPr lang="sv-SE"/>
          </a:p>
        </p:txBody>
      </p:sp>
      <p:sp>
        <p:nvSpPr>
          <p:cNvPr id="4" name="Platshållare för datum 3">
            <a:extLst>
              <a:ext uri="{FF2B5EF4-FFF2-40B4-BE49-F238E27FC236}">
                <a16:creationId xmlns:a16="http://schemas.microsoft.com/office/drawing/2014/main" id="{5149FF6D-439E-1DF2-4D5A-409083F2316A}"/>
              </a:ext>
            </a:extLst>
          </p:cNvPr>
          <p:cNvSpPr>
            <a:spLocks noGrp="1"/>
          </p:cNvSpPr>
          <p:nvPr>
            <p:ph type="dt" sz="half" idx="14"/>
          </p:nvPr>
        </p:nvSpPr>
        <p:spPr/>
        <p:txBody>
          <a:bodyPr/>
          <a:lstStyle/>
          <a:p>
            <a:fld id="{F0416F73-B4A7-4F9C-A71E-65656908E7F9}" type="datetime1">
              <a:rPr lang="sv-SE" smtClean="0"/>
              <a:pPr/>
              <a:t>2026-03-26</a:t>
            </a:fld>
            <a:endParaRPr lang="sv-SE"/>
          </a:p>
        </p:txBody>
      </p:sp>
      <p:sp>
        <p:nvSpPr>
          <p:cNvPr id="9" name="Platshållare för bildnummer 8">
            <a:extLst>
              <a:ext uri="{FF2B5EF4-FFF2-40B4-BE49-F238E27FC236}">
                <a16:creationId xmlns:a16="http://schemas.microsoft.com/office/drawing/2014/main" id="{23ED0CB1-24C2-F3AC-CDC4-FFC19126770D}"/>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564127728"/>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innehåll, mörk bakgrund">
    <p:bg bwMode="gray">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3F39E7E3-1B75-9054-B824-A84548B2F914}"/>
              </a:ext>
            </a:extLst>
          </p:cNvPr>
          <p:cNvSpPr>
            <a:spLocks noGrp="1"/>
          </p:cNvSpPr>
          <p:nvPr>
            <p:ph type="title" hasCustomPrompt="1"/>
          </p:nvPr>
        </p:nvSpPr>
        <p:spPr bwMode="white">
          <a:xfrm>
            <a:off x="449999" y="532800"/>
            <a:ext cx="10506464" cy="511200"/>
          </a:xfrm>
        </p:spPr>
        <p:txBody>
          <a:bodyPr/>
          <a:lstStyle>
            <a:lvl1pPr>
              <a:defRPr>
                <a:solidFill>
                  <a:schemeClr val="tx1"/>
                </a:solidFill>
              </a:defRPr>
            </a:lvl1pPr>
          </a:lstStyle>
          <a:p>
            <a:r>
              <a:rPr lang="sv-SE"/>
              <a:t>Sidrubrik</a:t>
            </a:r>
          </a:p>
        </p:txBody>
      </p:sp>
      <p:sp>
        <p:nvSpPr>
          <p:cNvPr id="9" name="Underrubrik 2">
            <a:extLst>
              <a:ext uri="{FF2B5EF4-FFF2-40B4-BE49-F238E27FC236}">
                <a16:creationId xmlns:a16="http://schemas.microsoft.com/office/drawing/2014/main" id="{340388EE-4528-E4EC-0777-FC2004F42D18}"/>
              </a:ext>
            </a:extLst>
          </p:cNvPr>
          <p:cNvSpPr>
            <a:spLocks noGrp="1"/>
          </p:cNvSpPr>
          <p:nvPr>
            <p:ph type="subTitle" idx="21" hasCustomPrompt="1"/>
          </p:nvPr>
        </p:nvSpPr>
        <p:spPr bwMode="white">
          <a:xfrm>
            <a:off x="449539" y="1042720"/>
            <a:ext cx="10506924" cy="566687"/>
          </a:xfrm>
        </p:spPr>
        <p:txBody>
          <a:bodyPr tIns="36000" rIns="0" bIns="0"/>
          <a:lstStyle>
            <a:lvl1pPr marL="0" indent="0" algn="l">
              <a:lnSpc>
                <a:spcPct val="98000"/>
              </a:lnSpc>
              <a:spcAft>
                <a:spcPts val="0"/>
              </a:spcAft>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3" name="Platshållare för innehåll 3">
            <a:extLst>
              <a:ext uri="{FF2B5EF4-FFF2-40B4-BE49-F238E27FC236}">
                <a16:creationId xmlns:a16="http://schemas.microsoft.com/office/drawing/2014/main" id="{FBAD10CF-266E-40D7-3D33-60937BA40314}"/>
              </a:ext>
            </a:extLst>
          </p:cNvPr>
          <p:cNvSpPr>
            <a:spLocks noGrp="1"/>
          </p:cNvSpPr>
          <p:nvPr>
            <p:ph sz="quarter" idx="25" hasCustomPrompt="1"/>
          </p:nvPr>
        </p:nvSpPr>
        <p:spPr bwMode="white">
          <a:xfrm>
            <a:off x="449538" y="1773238"/>
            <a:ext cx="8701090" cy="4015421"/>
          </a:xfrm>
        </p:spPr>
        <p:txBody>
          <a:bodyPr/>
          <a:lstStyle>
            <a:lvl1pPr marL="284400" indent="-284400">
              <a:buFontTx/>
              <a:buBlip>
                <a:blip r:embed="rId2">
                  <a:extLst>
                    <a:ext uri="{96DAC541-7B7A-43D3-8B79-37D633B846F1}">
                      <asvg:svgBlip xmlns:asvg="http://schemas.microsoft.com/office/drawing/2016/SVG/main" r:embed="rId3"/>
                    </a:ext>
                  </a:extLst>
                </a:blip>
              </a:buBlip>
              <a:defRPr>
                <a:solidFill>
                  <a:schemeClr val="tx1"/>
                </a:solidFill>
              </a:defRPr>
            </a:lvl1pPr>
            <a:lvl2pPr marL="601200" indent="-266400">
              <a:buFontTx/>
              <a:buBlip>
                <a:blip r:embed="rId2">
                  <a:extLst>
                    <a:ext uri="{96DAC541-7B7A-43D3-8B79-37D633B846F1}">
                      <asvg:svgBlip xmlns:asvg="http://schemas.microsoft.com/office/drawing/2016/SVG/main" r:embed="rId3"/>
                    </a:ext>
                  </a:extLst>
                </a:blip>
              </a:buBlip>
              <a:defRPr>
                <a:solidFill>
                  <a:schemeClr val="tx1"/>
                </a:solidFill>
              </a:defRPr>
            </a:lvl2pPr>
            <a:lvl3pPr marL="900000" indent="-248400">
              <a:buFontTx/>
              <a:buBlip>
                <a:blip r:embed="rId2">
                  <a:extLst>
                    <a:ext uri="{96DAC541-7B7A-43D3-8B79-37D633B846F1}">
                      <asvg:svgBlip xmlns:asvg="http://schemas.microsoft.com/office/drawing/2016/SVG/main" r:embed="rId3"/>
                    </a:ext>
                  </a:extLst>
                </a:blip>
              </a:buBlip>
              <a:defRPr>
                <a:solidFill>
                  <a:schemeClr val="tx1"/>
                </a:solidFill>
              </a:defRPr>
            </a:lvl3pPr>
            <a:lvl4pPr marL="1166400" indent="-230400">
              <a:buFontTx/>
              <a:buBlip>
                <a:blip r:embed="rId2">
                  <a:extLst>
                    <a:ext uri="{96DAC541-7B7A-43D3-8B79-37D633B846F1}">
                      <asvg:svgBlip xmlns:asvg="http://schemas.microsoft.com/office/drawing/2016/SVG/main" r:embed="rId3"/>
                    </a:ext>
                  </a:extLst>
                </a:blip>
              </a:buBlip>
              <a:defRPr>
                <a:solidFill>
                  <a:schemeClr val="tx1"/>
                </a:solidFill>
              </a:defRPr>
            </a:lvl4pPr>
            <a:lvl5pPr marL="1404000" indent="-211138">
              <a:buFontTx/>
              <a:buBlip>
                <a:blip r:embed="rId2">
                  <a:extLst>
                    <a:ext uri="{96DAC541-7B7A-43D3-8B79-37D633B846F1}">
                      <asvg:svgBlip xmlns:asvg="http://schemas.microsoft.com/office/drawing/2016/SVG/main" r:embed="rId3"/>
                    </a:ext>
                  </a:extLst>
                </a:blip>
              </a:buBlip>
              <a:defRPr>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4" name="Logotyp 4" descr="Logotyp för Finansförbundet">
            <a:extLst>
              <a:ext uri="{FF2B5EF4-FFF2-40B4-BE49-F238E27FC236}">
                <a16:creationId xmlns:a16="http://schemas.microsoft.com/office/drawing/2014/main" id="{38E0F8F7-F070-4E23-2A75-1696DF65EADE}"/>
              </a:ext>
            </a:extLst>
          </p:cNvPr>
          <p:cNvPicPr>
            <a:picLocks noChangeAspect="1"/>
          </p:cNvPicPr>
          <p:nvPr userDrawn="1"/>
        </p:nvPicPr>
        <p:blipFill>
          <a:blip r:embed="rId4"/>
          <a:srcRect/>
          <a:stretch/>
        </p:blipFill>
        <p:spPr bwMode="white">
          <a:xfrm>
            <a:off x="442914" y="6277535"/>
            <a:ext cx="986622" cy="253047"/>
          </a:xfrm>
          <a:prstGeom prst="rect">
            <a:avLst/>
          </a:prstGeom>
        </p:spPr>
      </p:pic>
      <p:sp>
        <p:nvSpPr>
          <p:cNvPr id="12" name="Platshållare för sidfot 10">
            <a:extLst>
              <a:ext uri="{FF2B5EF4-FFF2-40B4-BE49-F238E27FC236}">
                <a16:creationId xmlns:a16="http://schemas.microsoft.com/office/drawing/2014/main" id="{3F2BCA7F-7FBA-0A66-C989-24440AE94C80}"/>
              </a:ext>
            </a:extLst>
          </p:cNvPr>
          <p:cNvSpPr>
            <a:spLocks noGrp="1"/>
          </p:cNvSpPr>
          <p:nvPr>
            <p:ph type="ftr" sz="quarter" idx="23"/>
          </p:nvPr>
        </p:nvSpPr>
        <p:spPr bwMode="white"/>
        <p:txBody>
          <a:bodyPr/>
          <a:lstStyle>
            <a:lvl1pPr>
              <a:defRPr>
                <a:solidFill>
                  <a:schemeClr val="tx1"/>
                </a:solidFill>
              </a:defRPr>
            </a:lvl1pPr>
          </a:lstStyle>
          <a:p>
            <a:endParaRPr lang="sv-SE"/>
          </a:p>
        </p:txBody>
      </p:sp>
      <p:sp>
        <p:nvSpPr>
          <p:cNvPr id="11" name="Platshållare för datum 11">
            <a:extLst>
              <a:ext uri="{FF2B5EF4-FFF2-40B4-BE49-F238E27FC236}">
                <a16:creationId xmlns:a16="http://schemas.microsoft.com/office/drawing/2014/main" id="{6E3BFD0C-3A3E-9E8A-1D74-EC60B54A1898}"/>
              </a:ext>
            </a:extLst>
          </p:cNvPr>
          <p:cNvSpPr>
            <a:spLocks noGrp="1"/>
          </p:cNvSpPr>
          <p:nvPr>
            <p:ph type="dt" sz="half" idx="22"/>
          </p:nvPr>
        </p:nvSpPr>
        <p:spPr bwMode="white"/>
        <p:txBody>
          <a:bodyPr/>
          <a:lstStyle>
            <a:lvl1pPr>
              <a:defRPr>
                <a:solidFill>
                  <a:schemeClr val="tx1"/>
                </a:solidFill>
              </a:defRPr>
            </a:lvl1pPr>
          </a:lstStyle>
          <a:p>
            <a:fld id="{AEEAB3F8-92A7-4D10-9AAA-16DCD0E34C0B}" type="datetime1">
              <a:rPr lang="sv-SE" smtClean="0"/>
              <a:pPr/>
              <a:t>2026-03-26</a:t>
            </a:fld>
            <a:endParaRPr lang="sv-SE"/>
          </a:p>
        </p:txBody>
      </p:sp>
      <p:sp>
        <p:nvSpPr>
          <p:cNvPr id="13" name="Platshållare för bildnummer 12">
            <a:extLst>
              <a:ext uri="{FF2B5EF4-FFF2-40B4-BE49-F238E27FC236}">
                <a16:creationId xmlns:a16="http://schemas.microsoft.com/office/drawing/2014/main" id="{5C5158DB-1A1B-4BF2-ABD2-9C6662E389E4}"/>
              </a:ext>
            </a:extLst>
          </p:cNvPr>
          <p:cNvSpPr>
            <a:spLocks noGrp="1"/>
          </p:cNvSpPr>
          <p:nvPr>
            <p:ph type="sldNum" sz="quarter" idx="24"/>
          </p:nvPr>
        </p:nvSpPr>
        <p:spPr bwMode="white"/>
        <p:txBody>
          <a:bodyPr/>
          <a:lstStyle>
            <a:lvl1pPr>
              <a:defRPr>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826687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ast rubrik mörk bakgrun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EA3C7E-62EB-5FC1-2FF5-83CC6A830DE3}"/>
              </a:ext>
            </a:extLst>
          </p:cNvPr>
          <p:cNvSpPr>
            <a:spLocks noGrp="1"/>
          </p:cNvSpPr>
          <p:nvPr>
            <p:ph type="title" hasCustomPrompt="1"/>
          </p:nvPr>
        </p:nvSpPr>
        <p:spPr bwMode="white">
          <a:xfrm>
            <a:off x="450000" y="532800"/>
            <a:ext cx="10514012" cy="1080000"/>
          </a:xfrm>
        </p:spPr>
        <p:txBody>
          <a:bodyPr/>
          <a:lstStyle>
            <a:lvl1pPr>
              <a:defRPr/>
            </a:lvl1pPr>
          </a:lstStyle>
          <a:p>
            <a:r>
              <a:rPr lang="sv-SE"/>
              <a:t>Sidrubrik</a:t>
            </a:r>
          </a:p>
        </p:txBody>
      </p:sp>
      <p:pic>
        <p:nvPicPr>
          <p:cNvPr id="5" name="Logotyp 2" descr="Logotyp för Finansförbundet">
            <a:extLst>
              <a:ext uri="{FF2B5EF4-FFF2-40B4-BE49-F238E27FC236}">
                <a16:creationId xmlns:a16="http://schemas.microsoft.com/office/drawing/2014/main" id="{92F4287A-BE60-AB81-C21E-DE600DAEE592}"/>
              </a:ext>
            </a:extLst>
          </p:cNvPr>
          <p:cNvPicPr>
            <a:picLocks noChangeAspect="1"/>
          </p:cNvPicPr>
          <p:nvPr userDrawn="1"/>
        </p:nvPicPr>
        <p:blipFill>
          <a:blip r:embed="rId2"/>
          <a:srcRect/>
          <a:stretch/>
        </p:blipFill>
        <p:spPr bwMode="white">
          <a:xfrm>
            <a:off x="442914" y="6277535"/>
            <a:ext cx="986622" cy="253047"/>
          </a:xfrm>
          <a:prstGeom prst="rect">
            <a:avLst/>
          </a:prstGeom>
        </p:spPr>
      </p:pic>
      <p:sp>
        <p:nvSpPr>
          <p:cNvPr id="6" name="Platshållare för sidfot 10">
            <a:extLst>
              <a:ext uri="{FF2B5EF4-FFF2-40B4-BE49-F238E27FC236}">
                <a16:creationId xmlns:a16="http://schemas.microsoft.com/office/drawing/2014/main" id="{4CC67970-6872-62CE-049C-9C689D1FAA48}"/>
              </a:ext>
            </a:extLst>
          </p:cNvPr>
          <p:cNvSpPr>
            <a:spLocks noGrp="1"/>
          </p:cNvSpPr>
          <p:nvPr>
            <p:ph type="ftr" sz="quarter" idx="23"/>
          </p:nvPr>
        </p:nvSpPr>
        <p:spPr bwMode="white">
          <a:xfrm>
            <a:off x="1692653" y="6251420"/>
            <a:ext cx="4114800" cy="365125"/>
          </a:xfrm>
        </p:spPr>
        <p:txBody>
          <a:bodyPr/>
          <a:lstStyle/>
          <a:p>
            <a:endParaRPr lang="sv-SE"/>
          </a:p>
        </p:txBody>
      </p:sp>
      <p:sp>
        <p:nvSpPr>
          <p:cNvPr id="7" name="Platshållare för datum 11">
            <a:extLst>
              <a:ext uri="{FF2B5EF4-FFF2-40B4-BE49-F238E27FC236}">
                <a16:creationId xmlns:a16="http://schemas.microsoft.com/office/drawing/2014/main" id="{4DCCBF73-625B-1954-8614-2673F4D1B0A7}"/>
              </a:ext>
            </a:extLst>
          </p:cNvPr>
          <p:cNvSpPr>
            <a:spLocks noGrp="1"/>
          </p:cNvSpPr>
          <p:nvPr>
            <p:ph type="dt" sz="half" idx="22"/>
          </p:nvPr>
        </p:nvSpPr>
        <p:spPr bwMode="white">
          <a:xfrm>
            <a:off x="9593704" y="6251420"/>
            <a:ext cx="1678899" cy="365125"/>
          </a:xfrm>
        </p:spPr>
        <p:txBody>
          <a:bodyPr/>
          <a:lstStyle/>
          <a:p>
            <a:fld id="{427C00BD-48F3-4B37-BEB8-7723C7369D66}" type="datetime1">
              <a:rPr lang="sv-SE" smtClean="0"/>
              <a:t>2026-03-26</a:t>
            </a:fld>
            <a:endParaRPr lang="sv-SE"/>
          </a:p>
        </p:txBody>
      </p:sp>
      <p:sp>
        <p:nvSpPr>
          <p:cNvPr id="8" name="Platshållare för bildnummer 12">
            <a:extLst>
              <a:ext uri="{FF2B5EF4-FFF2-40B4-BE49-F238E27FC236}">
                <a16:creationId xmlns:a16="http://schemas.microsoft.com/office/drawing/2014/main" id="{7FE7E372-143E-8C31-8FEA-E262110AB672}"/>
              </a:ext>
            </a:extLst>
          </p:cNvPr>
          <p:cNvSpPr>
            <a:spLocks noGrp="1"/>
          </p:cNvSpPr>
          <p:nvPr>
            <p:ph type="sldNum" sz="quarter" idx="24"/>
          </p:nvPr>
        </p:nvSpPr>
        <p:spPr bwMode="white">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04280428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4" orient="horz" pos="41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_1">
    <p:bg bwMode="gray">
      <p:bgPr>
        <a:solidFill>
          <a:schemeClr val="bg1"/>
        </a:solidFill>
        <a:effectLst/>
      </p:bgPr>
    </p:bg>
    <p:spTree>
      <p:nvGrpSpPr>
        <p:cNvPr id="1" name=""/>
        <p:cNvGrpSpPr/>
        <p:nvPr/>
      </p:nvGrpSpPr>
      <p:grpSpPr>
        <a:xfrm>
          <a:off x="0" y="0"/>
          <a:ext cx="0" cy="0"/>
          <a:chOff x="0" y="0"/>
          <a:chExt cx="0" cy="0"/>
        </a:xfrm>
      </p:grpSpPr>
      <p:sp>
        <p:nvSpPr>
          <p:cNvPr id="5" name="Rubrik 1" descr="Endast logotyp 1">
            <a:extLst>
              <a:ext uri="{FF2B5EF4-FFF2-40B4-BE49-F238E27FC236}">
                <a16:creationId xmlns:a16="http://schemas.microsoft.com/office/drawing/2014/main" id="{8DF2784C-BD40-6A5C-7E36-EFDC0F91D019}"/>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a:t>Ange rubrik, exempelvis ”Endast logotyp” för läsning av skärmläsare (syns inte vid presentation)</a:t>
            </a:r>
          </a:p>
        </p:txBody>
      </p:sp>
      <p:pic>
        <p:nvPicPr>
          <p:cNvPr id="2" name="Bild 2" descr="Logotyp för Finansförbundet">
            <a:extLst>
              <a:ext uri="{FF2B5EF4-FFF2-40B4-BE49-F238E27FC236}">
                <a16:creationId xmlns:a16="http://schemas.microsoft.com/office/drawing/2014/main" id="{CC905495-2324-E3C9-0F99-AA8B14B19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2228951016"/>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1_Punktlista">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9562777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_2">
    <p:bg bwMode="gray">
      <p:bgRef idx="1001">
        <a:schemeClr val="bg2"/>
      </p:bgRef>
    </p:bg>
    <p:spTree>
      <p:nvGrpSpPr>
        <p:cNvPr id="1" name=""/>
        <p:cNvGrpSpPr/>
        <p:nvPr/>
      </p:nvGrpSpPr>
      <p:grpSpPr>
        <a:xfrm>
          <a:off x="0" y="0"/>
          <a:ext cx="0" cy="0"/>
          <a:chOff x="0" y="0"/>
          <a:chExt cx="0" cy="0"/>
        </a:xfrm>
      </p:grpSpPr>
      <p:sp>
        <p:nvSpPr>
          <p:cNvPr id="5" name="Rubrik 1" descr="Endast logotyp 2">
            <a:extLst>
              <a:ext uri="{FF2B5EF4-FFF2-40B4-BE49-F238E27FC236}">
                <a16:creationId xmlns:a16="http://schemas.microsoft.com/office/drawing/2014/main" id="{A5E98A56-F2BE-44ED-3216-091E440AA41F}"/>
              </a:ext>
            </a:extLst>
          </p:cNvPr>
          <p:cNvSpPr>
            <a:spLocks noGrp="1"/>
          </p:cNvSpPr>
          <p:nvPr>
            <p:ph type="title" hasCustomPrompt="1"/>
          </p:nvPr>
        </p:nvSpPr>
        <p:spPr>
          <a:xfrm>
            <a:off x="0" y="-347301"/>
            <a:ext cx="12192000" cy="326832"/>
          </a:xfrm>
        </p:spPr>
        <p:txBody>
          <a:bodyPr>
            <a:normAutofit/>
          </a:bodyPr>
          <a:lstStyle>
            <a:lvl1pPr>
              <a:defRPr sz="2000">
                <a:solidFill>
                  <a:schemeClr val="bg1"/>
                </a:solidFill>
              </a:defRPr>
            </a:lvl1pPr>
          </a:lstStyle>
          <a:p>
            <a:r>
              <a:rPr lang="sv-SE"/>
              <a:t>Ange rubrik, exempelvis ”Endast logotyp” för läsning av skärmläsare (syns inte vid presentation)</a:t>
            </a:r>
          </a:p>
        </p:txBody>
      </p:sp>
      <p:pic>
        <p:nvPicPr>
          <p:cNvPr id="4" name="Bild 2" descr="Logotyp för Finansförbundet">
            <a:extLst>
              <a:ext uri="{FF2B5EF4-FFF2-40B4-BE49-F238E27FC236}">
                <a16:creationId xmlns:a16="http://schemas.microsoft.com/office/drawing/2014/main" id="{C35A1F6B-DE9A-7155-3E74-CDB9393C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0943" y="2966041"/>
            <a:ext cx="3610114" cy="925917"/>
          </a:xfrm>
          <a:prstGeom prst="rect">
            <a:avLst/>
          </a:prstGeom>
        </p:spPr>
      </p:pic>
    </p:spTree>
    <p:extLst>
      <p:ext uri="{BB962C8B-B14F-4D97-AF65-F5344CB8AC3E}">
        <p14:creationId xmlns:p14="http://schemas.microsoft.com/office/powerpoint/2010/main" val="3311126801"/>
      </p:ext>
    </p:extLst>
  </p:cSld>
  <p:clrMapOvr>
    <a:masterClrMapping/>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_3">
    <p:bg bwMode="ltGray">
      <p:bgPr>
        <a:solidFill>
          <a:srgbClr val="D4E7FD"/>
        </a:solidFill>
        <a:effectLst/>
      </p:bgPr>
    </p:bg>
    <p:spTree>
      <p:nvGrpSpPr>
        <p:cNvPr id="1" name=""/>
        <p:cNvGrpSpPr/>
        <p:nvPr/>
      </p:nvGrpSpPr>
      <p:grpSpPr>
        <a:xfrm>
          <a:off x="0" y="0"/>
          <a:ext cx="0" cy="0"/>
          <a:chOff x="0" y="0"/>
          <a:chExt cx="0" cy="0"/>
        </a:xfrm>
      </p:grpSpPr>
      <p:sp>
        <p:nvSpPr>
          <p:cNvPr id="3" name="Rubrik 1" descr="Endast logotyp 3">
            <a:extLst>
              <a:ext uri="{FF2B5EF4-FFF2-40B4-BE49-F238E27FC236}">
                <a16:creationId xmlns:a16="http://schemas.microsoft.com/office/drawing/2014/main" id="{82E8C3D0-8DB9-2445-2920-13BFF5C7AB68}"/>
              </a:ext>
            </a:extLst>
          </p:cNvPr>
          <p:cNvSpPr>
            <a:spLocks noGrp="1"/>
          </p:cNvSpPr>
          <p:nvPr>
            <p:ph type="title" hasCustomPrompt="1"/>
          </p:nvPr>
        </p:nvSpPr>
        <p:spPr>
          <a:xfrm>
            <a:off x="0" y="-347301"/>
            <a:ext cx="12192000" cy="326832"/>
          </a:xfrm>
        </p:spPr>
        <p:txBody>
          <a:bodyPr>
            <a:normAutofit/>
          </a:bodyPr>
          <a:lstStyle>
            <a:lvl1pPr>
              <a:defRPr sz="2000">
                <a:solidFill>
                  <a:schemeClr val="tx1"/>
                </a:solidFill>
              </a:defRPr>
            </a:lvl1pPr>
          </a:lstStyle>
          <a:p>
            <a:r>
              <a:rPr lang="sv-SE"/>
              <a:t>Ange rubrik, exempelvis ”Endast logotyp” för läsning av skärmläsare (syns inte vid presentation)</a:t>
            </a:r>
          </a:p>
        </p:txBody>
      </p:sp>
      <p:pic>
        <p:nvPicPr>
          <p:cNvPr id="5" name="Bild 2" descr="Logotyp för Finansförbundet">
            <a:extLst>
              <a:ext uri="{FF2B5EF4-FFF2-40B4-BE49-F238E27FC236}">
                <a16:creationId xmlns:a16="http://schemas.microsoft.com/office/drawing/2014/main" id="{D576397D-E390-1F58-2BC3-2696D3F779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Gray">
          <a:xfrm>
            <a:off x="4290947" y="2966041"/>
            <a:ext cx="3610106" cy="925917"/>
          </a:xfrm>
          <a:prstGeom prst="rect">
            <a:avLst/>
          </a:prstGeom>
        </p:spPr>
      </p:pic>
    </p:spTree>
    <p:extLst>
      <p:ext uri="{BB962C8B-B14F-4D97-AF65-F5344CB8AC3E}">
        <p14:creationId xmlns:p14="http://schemas.microsoft.com/office/powerpoint/2010/main" val="3355571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6" pos="5518">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guide id="14" orient="horz" pos="41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mslag_Egen bild">
    <p:bg bwMode="gray">
      <p:bgRef idx="1001">
        <a:schemeClr val="bg1"/>
      </p:bgRef>
    </p:bg>
    <p:spTree>
      <p:nvGrpSpPr>
        <p:cNvPr id="1" name=""/>
        <p:cNvGrpSpPr/>
        <p:nvPr/>
      </p:nvGrpSpPr>
      <p:grpSpPr>
        <a:xfrm>
          <a:off x="0" y="0"/>
          <a:ext cx="0" cy="0"/>
          <a:chOff x="0" y="0"/>
          <a:chExt cx="0" cy="0"/>
        </a:xfrm>
      </p:grpSpPr>
      <p:pic>
        <p:nvPicPr>
          <p:cNvPr id="9" name="Logotyp" descr="Logotyp för Finansförbundet">
            <a:extLst>
              <a:ext uri="{FF2B5EF4-FFF2-40B4-BE49-F238E27FC236}">
                <a16:creationId xmlns:a16="http://schemas.microsoft.com/office/drawing/2014/main" id="{4EDEFCAE-4949-C8F9-83FA-1E425D8C6D3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sp>
        <p:nvSpPr>
          <p:cNvPr id="3" name="Platshållare för bild 1" descr="Användarens egen bil">
            <a:extLst>
              <a:ext uri="{FF2B5EF4-FFF2-40B4-BE49-F238E27FC236}">
                <a16:creationId xmlns:a16="http://schemas.microsoft.com/office/drawing/2014/main" id="{E78E2031-0FFD-0553-7DCF-3C55A8B86D96}"/>
              </a:ext>
            </a:extLst>
          </p:cNvPr>
          <p:cNvSpPr>
            <a:spLocks noGrp="1"/>
          </p:cNvSpPr>
          <p:nvPr>
            <p:ph type="pic" sz="quarter" idx="12" hasCustomPrompt="1"/>
          </p:nvPr>
        </p:nvSpPr>
        <p:spPr bwMode="gray">
          <a:xfrm>
            <a:off x="0" y="1052513"/>
            <a:ext cx="11139488" cy="5805487"/>
          </a:xfrm>
          <a:prstGeom prst="rect">
            <a:avLst/>
          </a:prstGeom>
          <a:noFill/>
        </p:spPr>
        <p:txBody>
          <a:bodyPr lIns="72000" tIns="36000" rIns="0" bIns="0"/>
          <a:lstStyle>
            <a:lvl1pPr marL="0" indent="0" algn="l">
              <a:lnSpc>
                <a:spcPct val="100000"/>
              </a:lnSpc>
              <a:spcAft>
                <a:spcPts val="0"/>
              </a:spcAft>
              <a:buFont typeface="Arial" panose="020B0604020202020204" pitchFamily="34" charset="0"/>
              <a:buNone/>
              <a:defRPr sz="1600" spc="-20" baseline="0">
                <a:solidFill>
                  <a:schemeClr val="accent6"/>
                </a:solidFill>
              </a:defRPr>
            </a:lvl1pPr>
          </a:lstStyle>
          <a:p>
            <a:r>
              <a:rPr lang="sv-SE"/>
              <a:t>Klicka på ikonen och lägg in en egen bild. Justera textens färg om den inte syns över bakgrunden.</a:t>
            </a:r>
          </a:p>
        </p:txBody>
      </p:sp>
      <p:sp>
        <p:nvSpPr>
          <p:cNvPr id="4" name="Rubrik 2">
            <a:extLst>
              <a:ext uri="{FF2B5EF4-FFF2-40B4-BE49-F238E27FC236}">
                <a16:creationId xmlns:a16="http://schemas.microsoft.com/office/drawing/2014/main" id="{9A9D705B-33E9-91B7-3B37-5343CD3F3EF3}"/>
              </a:ext>
            </a:extLst>
          </p:cNvPr>
          <p:cNvSpPr>
            <a:spLocks noGrp="1"/>
          </p:cNvSpPr>
          <p:nvPr>
            <p:ph type="title" hasCustomPrompt="1"/>
          </p:nvPr>
        </p:nvSpPr>
        <p:spPr bwMode="blackGray">
          <a:xfrm>
            <a:off x="449999" y="1373886"/>
            <a:ext cx="8741625" cy="813140"/>
          </a:xfrm>
        </p:spPr>
        <p:txBody>
          <a:bodyPr tIns="0"/>
          <a:lstStyle>
            <a:lvl1pPr>
              <a:defRPr sz="4400" b="0" spc="-80" baseline="0">
                <a:solidFill>
                  <a:schemeClr val="tx1"/>
                </a:solidFill>
              </a:defRPr>
            </a:lvl1pPr>
          </a:lstStyle>
          <a:p>
            <a:r>
              <a:rPr lang="sv-SE"/>
              <a:t>Presentationens namn</a:t>
            </a:r>
          </a:p>
        </p:txBody>
      </p:sp>
      <p:sp>
        <p:nvSpPr>
          <p:cNvPr id="6" name="Platshållare för text 3">
            <a:extLst>
              <a:ext uri="{FF2B5EF4-FFF2-40B4-BE49-F238E27FC236}">
                <a16:creationId xmlns:a16="http://schemas.microsoft.com/office/drawing/2014/main" id="{83FD9275-75E0-D94E-9B2D-F31E3FD3E187}"/>
              </a:ext>
            </a:extLst>
          </p:cNvPr>
          <p:cNvSpPr>
            <a:spLocks noGrp="1"/>
          </p:cNvSpPr>
          <p:nvPr>
            <p:ph type="body" sz="quarter" idx="14" hasCustomPrompt="1"/>
          </p:nvPr>
        </p:nvSpPr>
        <p:spPr bwMode="gray">
          <a:xfrm>
            <a:off x="450000" y="2829328"/>
            <a:ext cx="8741624" cy="892068"/>
          </a:xfrm>
        </p:spPr>
        <p:txBody>
          <a:bodyPr/>
          <a:lstStyle>
            <a:lvl1pPr marL="284400" indent="-284400">
              <a:buFontTx/>
              <a:buBlip>
                <a:blip r:embed="rId4">
                  <a:extLst>
                    <a:ext uri="{96DAC541-7B7A-43D3-8B79-37D633B846F1}">
                      <asvg:svgBlip xmlns:asvg="http://schemas.microsoft.com/office/drawing/2016/SVG/main" r:embed="rId5"/>
                    </a:ext>
                  </a:extLst>
                </a:blip>
              </a:buBlip>
              <a:defRPr>
                <a:solidFill>
                  <a:schemeClr val="tx1"/>
                </a:solidFill>
              </a:defRPr>
            </a:lvl1pPr>
            <a:lvl2pPr marL="601200" indent="-266400">
              <a:buFontTx/>
              <a:buBlip>
                <a:blip r:embed="rId4">
                  <a:extLst>
                    <a:ext uri="{96DAC541-7B7A-43D3-8B79-37D633B846F1}">
                      <asvg:svgBlip xmlns:asvg="http://schemas.microsoft.com/office/drawing/2016/SVG/main" r:embed="rId5"/>
                    </a:ext>
                  </a:extLst>
                </a:blip>
              </a:buBlip>
              <a:defRPr>
                <a:solidFill>
                  <a:schemeClr val="tx1"/>
                </a:solidFill>
              </a:defRPr>
            </a:lvl2pPr>
            <a:lvl3pPr marL="900000" indent="-248400">
              <a:buFontTx/>
              <a:buBlip>
                <a:blip r:embed="rId4">
                  <a:extLst>
                    <a:ext uri="{96DAC541-7B7A-43D3-8B79-37D633B846F1}">
                      <asvg:svgBlip xmlns:asvg="http://schemas.microsoft.com/office/drawing/2016/SVG/main" r:embed="rId5"/>
                    </a:ext>
                  </a:extLst>
                </a:blip>
              </a:buBlip>
              <a:defRPr>
                <a:solidFill>
                  <a:schemeClr val="tx1"/>
                </a:solidFill>
              </a:defRPr>
            </a:lvl3pPr>
            <a:lvl4pPr marL="1166400" indent="-230400">
              <a:buFontTx/>
              <a:buBlip>
                <a:blip r:embed="rId4">
                  <a:extLst>
                    <a:ext uri="{96DAC541-7B7A-43D3-8B79-37D633B846F1}">
                      <asvg:svgBlip xmlns:asvg="http://schemas.microsoft.com/office/drawing/2016/SVG/main" r:embed="rId5"/>
                    </a:ext>
                  </a:extLst>
                </a:blip>
              </a:buBlip>
              <a:defRPr>
                <a:solidFill>
                  <a:schemeClr val="tx1"/>
                </a:solidFill>
              </a:defRPr>
            </a:lvl4pPr>
            <a:lvl5pPr marL="1404000" indent="-211138">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datum 5">
            <a:extLst>
              <a:ext uri="{FF2B5EF4-FFF2-40B4-BE49-F238E27FC236}">
                <a16:creationId xmlns:a16="http://schemas.microsoft.com/office/drawing/2014/main" id="{75CF5F40-4186-3CC4-8986-152A82F7AAA2}"/>
              </a:ext>
            </a:extLst>
          </p:cNvPr>
          <p:cNvSpPr>
            <a:spLocks noGrp="1"/>
          </p:cNvSpPr>
          <p:nvPr>
            <p:ph type="dt" sz="half" idx="13"/>
          </p:nvPr>
        </p:nvSpPr>
        <p:spPr bwMode="blackGray">
          <a:xfrm>
            <a:off x="450945" y="6089650"/>
            <a:ext cx="2743200" cy="365125"/>
          </a:xfrm>
        </p:spPr>
        <p:txBody>
          <a:bodyPr anchor="b" anchorCtr="0"/>
          <a:lstStyle>
            <a:lvl1pPr algn="l">
              <a:defRPr sz="1600">
                <a:solidFill>
                  <a:schemeClr val="bg1"/>
                </a:solidFill>
              </a:defRPr>
            </a:lvl1pPr>
          </a:lstStyle>
          <a:p>
            <a:fld id="{AB37A3AF-EA2A-4FE6-8E32-F91D5410C12B}" type="datetime1">
              <a:rPr lang="sv-SE" smtClean="0"/>
              <a:pPr/>
              <a:t>2026-03-26</a:t>
            </a:fld>
            <a:endParaRPr lang="en-SE"/>
          </a:p>
        </p:txBody>
      </p:sp>
    </p:spTree>
    <p:extLst>
      <p:ext uri="{BB962C8B-B14F-4D97-AF65-F5344CB8AC3E}">
        <p14:creationId xmlns:p14="http://schemas.microsoft.com/office/powerpoint/2010/main" val="2683746021"/>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2EEC7D49-5D03-7562-497C-60B93BC0724A}"/>
              </a:ext>
            </a:extLst>
          </p:cNvPr>
          <p:cNvSpPr>
            <a:spLocks noGrp="1"/>
          </p:cNvSpPr>
          <p:nvPr>
            <p:ph type="title" hasCustomPrompt="1"/>
          </p:nvPr>
        </p:nvSpPr>
        <p:spPr>
          <a:xfrm>
            <a:off x="450000" y="532800"/>
            <a:ext cx="8706700" cy="511200"/>
          </a:xfrm>
        </p:spPr>
        <p:txBody>
          <a:bodyPr/>
          <a:lstStyle/>
          <a:p>
            <a:r>
              <a:rPr lang="sv-SE"/>
              <a:t>Skriv ”Agenda” eller annan rubrik</a:t>
            </a:r>
          </a:p>
        </p:txBody>
      </p:sp>
      <p:sp>
        <p:nvSpPr>
          <p:cNvPr id="9" name="Underrubrik 2">
            <a:extLst>
              <a:ext uri="{FF2B5EF4-FFF2-40B4-BE49-F238E27FC236}">
                <a16:creationId xmlns:a16="http://schemas.microsoft.com/office/drawing/2014/main" id="{8611F5C9-9448-F81F-E719-50CAD9E196C5}"/>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6" name="Platshållare för text 3">
            <a:extLst>
              <a:ext uri="{FF2B5EF4-FFF2-40B4-BE49-F238E27FC236}">
                <a16:creationId xmlns:a16="http://schemas.microsoft.com/office/drawing/2014/main" id="{2A412532-1C31-A296-8983-65CBF38F988B}"/>
              </a:ext>
            </a:extLst>
          </p:cNvPr>
          <p:cNvSpPr>
            <a:spLocks noGrp="1"/>
          </p:cNvSpPr>
          <p:nvPr>
            <p:ph type="body" sz="quarter" idx="16" hasCustomPrompt="1"/>
          </p:nvPr>
        </p:nvSpPr>
        <p:spPr>
          <a:xfrm>
            <a:off x="450000" y="1773662"/>
            <a:ext cx="2222649"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Tider</a:t>
            </a:r>
          </a:p>
        </p:txBody>
      </p:sp>
      <p:sp>
        <p:nvSpPr>
          <p:cNvPr id="10" name="Platshållare för text 4">
            <a:extLst>
              <a:ext uri="{FF2B5EF4-FFF2-40B4-BE49-F238E27FC236}">
                <a16:creationId xmlns:a16="http://schemas.microsoft.com/office/drawing/2014/main" id="{5961B17E-6ADE-66EE-A7EF-6E5C0C0C3BBA}"/>
              </a:ext>
            </a:extLst>
          </p:cNvPr>
          <p:cNvSpPr>
            <a:spLocks noGrp="1"/>
          </p:cNvSpPr>
          <p:nvPr>
            <p:ph type="body" sz="quarter" idx="17" hasCustomPrompt="1"/>
          </p:nvPr>
        </p:nvSpPr>
        <p:spPr>
          <a:xfrm>
            <a:off x="2743290" y="1773238"/>
            <a:ext cx="6426110" cy="4190575"/>
          </a:xfrm>
        </p:spPr>
        <p:txBody>
          <a:bodyPr lIns="0"/>
          <a:lstStyle>
            <a:lvl1pPr marL="0" indent="0">
              <a:lnSpc>
                <a:spcPct val="100000"/>
              </a:lnSpc>
              <a:spcBef>
                <a:spcPts val="0"/>
              </a:spcBef>
              <a:spcAft>
                <a:spcPts val="1800"/>
              </a:spcAft>
              <a:buFont typeface="Arial" panose="020B0604020202020204" pitchFamily="34" charse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a:t>Agenda</a:t>
            </a:r>
          </a:p>
        </p:txBody>
      </p:sp>
      <p:sp>
        <p:nvSpPr>
          <p:cNvPr id="4" name="Platshållare för bild 5">
            <a:extLst>
              <a:ext uri="{FF2B5EF4-FFF2-40B4-BE49-F238E27FC236}">
                <a16:creationId xmlns:a16="http://schemas.microsoft.com/office/drawing/2014/main" id="{EA2DDEF2-82D5-A064-B8F8-99F79027EDE1}"/>
              </a:ext>
            </a:extLst>
          </p:cNvPr>
          <p:cNvSpPr>
            <a:spLocks noGrp="1"/>
          </p:cNvSpPr>
          <p:nvPr>
            <p:ph type="pic" sz="quarter" idx="22" hasCustomPrompt="1"/>
          </p:nvPr>
        </p:nvSpPr>
        <p:spPr>
          <a:xfrm>
            <a:off x="9448710" y="0"/>
            <a:ext cx="2743200" cy="6858000"/>
          </a:xfrm>
        </p:spPr>
        <p:txBody>
          <a:bodyPr lIns="72000" tIns="72000"/>
          <a:lstStyle>
            <a:lvl1pPr marL="0" indent="0">
              <a:spcBef>
                <a:spcPts val="0"/>
              </a:spcBef>
              <a:spcAft>
                <a:spcPts val="0"/>
              </a:spcAft>
              <a:buFont typeface="Arial" panose="020B0604020202020204" pitchFamily="34" charset="0"/>
              <a:buNone/>
              <a:defRPr sz="1600" spc="-20" baseline="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a:p>
            <a:endParaRPr lang="sv-SE"/>
          </a:p>
        </p:txBody>
      </p:sp>
      <p:sp>
        <p:nvSpPr>
          <p:cNvPr id="14" name="Platshållare för sidfot 10">
            <a:extLst>
              <a:ext uri="{FF2B5EF4-FFF2-40B4-BE49-F238E27FC236}">
                <a16:creationId xmlns:a16="http://schemas.microsoft.com/office/drawing/2014/main" id="{2C39BFE4-77D6-1856-20D0-7235D802BDCB}"/>
              </a:ext>
            </a:extLst>
          </p:cNvPr>
          <p:cNvSpPr>
            <a:spLocks noGrp="1"/>
          </p:cNvSpPr>
          <p:nvPr>
            <p:ph type="ftr" sz="quarter" idx="20"/>
          </p:nvPr>
        </p:nvSpPr>
        <p:spPr>
          <a:xfrm>
            <a:off x="1692653" y="6251420"/>
            <a:ext cx="4114800" cy="365125"/>
          </a:xfrm>
        </p:spPr>
        <p:txBody>
          <a:bodyPr/>
          <a:lstStyle/>
          <a:p>
            <a:endParaRPr lang="sv-SE"/>
          </a:p>
        </p:txBody>
      </p:sp>
      <p:sp>
        <p:nvSpPr>
          <p:cNvPr id="13" name="Platshållare för datum 11">
            <a:extLst>
              <a:ext uri="{FF2B5EF4-FFF2-40B4-BE49-F238E27FC236}">
                <a16:creationId xmlns:a16="http://schemas.microsoft.com/office/drawing/2014/main" id="{7E26FFD9-AC64-47C0-0406-05A4A8A27AB1}"/>
              </a:ext>
            </a:extLst>
          </p:cNvPr>
          <p:cNvSpPr>
            <a:spLocks noGrp="1"/>
          </p:cNvSpPr>
          <p:nvPr>
            <p:ph type="dt" sz="half" idx="19"/>
          </p:nvPr>
        </p:nvSpPr>
        <p:spPr>
          <a:xfrm>
            <a:off x="9593704" y="6251420"/>
            <a:ext cx="1678899" cy="365125"/>
          </a:xfrm>
        </p:spPr>
        <p:txBody>
          <a:bodyPr/>
          <a:lstStyle>
            <a:lvl1pPr>
              <a:defRPr>
                <a:solidFill>
                  <a:schemeClr val="tx1"/>
                </a:solidFill>
              </a:defRPr>
            </a:lvl1pPr>
          </a:lstStyle>
          <a:p>
            <a:fld id="{9F04D03B-EE12-4218-A3D7-28F3153BE628}" type="datetime1">
              <a:rPr lang="sv-SE" smtClean="0"/>
              <a:t>2026-03-26</a:t>
            </a:fld>
            <a:endParaRPr lang="sv-SE"/>
          </a:p>
        </p:txBody>
      </p:sp>
      <p:sp>
        <p:nvSpPr>
          <p:cNvPr id="15" name="Platshållare för bildnummer 12">
            <a:extLst>
              <a:ext uri="{FF2B5EF4-FFF2-40B4-BE49-F238E27FC236}">
                <a16:creationId xmlns:a16="http://schemas.microsoft.com/office/drawing/2014/main" id="{937E358B-F32B-E89C-B5E4-8DDEEE8B6221}"/>
              </a:ext>
            </a:extLst>
          </p:cNvPr>
          <p:cNvSpPr>
            <a:spLocks noGrp="1"/>
          </p:cNvSpPr>
          <p:nvPr>
            <p:ph type="sldNum" sz="quarter" idx="21"/>
          </p:nvPr>
        </p:nvSpPr>
        <p:spPr>
          <a:xfrm>
            <a:off x="11384381" y="6145967"/>
            <a:ext cx="551969" cy="524655"/>
          </a:xfrm>
        </p:spPr>
        <p:txBody>
          <a:bodyPr/>
          <a:lstStyle>
            <a:lvl1pPr>
              <a:defRPr>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187012832"/>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A0D7E64B-F2AF-5A18-C634-CB814C30E158}"/>
              </a:ext>
            </a:extLst>
          </p:cNvPr>
          <p:cNvSpPr>
            <a:spLocks noGrp="1"/>
          </p:cNvSpPr>
          <p:nvPr>
            <p:ph type="title" hasCustomPrompt="1"/>
          </p:nvPr>
        </p:nvSpPr>
        <p:spPr>
          <a:xfrm>
            <a:off x="450000" y="532800"/>
            <a:ext cx="8706700"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E1465115-11A4-BEBE-EC9A-BBBF609BECA4}"/>
              </a:ext>
            </a:extLst>
          </p:cNvPr>
          <p:cNvSpPr>
            <a:spLocks noGrp="1"/>
          </p:cNvSpPr>
          <p:nvPr>
            <p:ph type="subTitle" idx="1" hasCustomPrompt="1"/>
          </p:nvPr>
        </p:nvSpPr>
        <p:spPr>
          <a:xfrm>
            <a:off x="449538" y="1042720"/>
            <a:ext cx="870730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80EC00C2-40C9-9AC3-E961-9955E8019D06}"/>
              </a:ext>
            </a:extLst>
          </p:cNvPr>
          <p:cNvSpPr>
            <a:spLocks noGrp="1"/>
          </p:cNvSpPr>
          <p:nvPr>
            <p:ph sz="quarter" idx="18" hasCustomPrompt="1"/>
          </p:nvPr>
        </p:nvSpPr>
        <p:spPr>
          <a:xfrm>
            <a:off x="449538" y="1773238"/>
            <a:ext cx="8708400"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A502C89E-422D-3FA8-F01A-3BC9D98FB5A4}"/>
              </a:ext>
            </a:extLst>
          </p:cNvPr>
          <p:cNvSpPr>
            <a:spLocks noGrp="1"/>
          </p:cNvSpPr>
          <p:nvPr>
            <p:ph type="ftr" sz="quarter" idx="14"/>
          </p:nvPr>
        </p:nvSpPr>
        <p:spPr/>
        <p:txBody>
          <a:bodyPr/>
          <a:lstStyle/>
          <a:p>
            <a:endParaRPr lang="sv-SE"/>
          </a:p>
        </p:txBody>
      </p:sp>
      <p:sp>
        <p:nvSpPr>
          <p:cNvPr id="6" name="Platshållare för datum 7">
            <a:extLst>
              <a:ext uri="{FF2B5EF4-FFF2-40B4-BE49-F238E27FC236}">
                <a16:creationId xmlns:a16="http://schemas.microsoft.com/office/drawing/2014/main" id="{D14121F4-7759-15D2-9C32-34A7D0063CE4}"/>
              </a:ext>
            </a:extLst>
          </p:cNvPr>
          <p:cNvSpPr>
            <a:spLocks noGrp="1"/>
          </p:cNvSpPr>
          <p:nvPr>
            <p:ph type="dt" sz="half" idx="13"/>
          </p:nvPr>
        </p:nvSpPr>
        <p:spPr/>
        <p:txBody>
          <a:bodyPr/>
          <a:lstStyle/>
          <a:p>
            <a:fld id="{328C0178-A7A9-4EC5-BE1C-4AE789344313}" type="datetime1">
              <a:rPr lang="sv-SE" smtClean="0"/>
              <a:t>2026-03-26</a:t>
            </a:fld>
            <a:endParaRPr lang="sv-SE"/>
          </a:p>
        </p:txBody>
      </p:sp>
      <p:sp>
        <p:nvSpPr>
          <p:cNvPr id="8" name="Platshållare för bildnummer 8">
            <a:extLst>
              <a:ext uri="{FF2B5EF4-FFF2-40B4-BE49-F238E27FC236}">
                <a16:creationId xmlns:a16="http://schemas.microsoft.com/office/drawing/2014/main" id="{65D82D6F-A601-51CD-50A2-1DD78951B923}"/>
              </a:ext>
            </a:extLst>
          </p:cNvPr>
          <p:cNvSpPr>
            <a:spLocks noGrp="1"/>
          </p:cNvSpPr>
          <p:nvPr>
            <p:ph type="sldNum" sz="quarter" idx="15"/>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202335996"/>
      </p:ext>
    </p:extLst>
  </p:cSld>
  <p:clrMapOvr>
    <a:masterClrMapping/>
  </p:clrMapOvr>
  <p:extLst>
    <p:ext uri="{DCECCB84-F9BA-43D5-87BE-67443E8EF086}">
      <p15:sldGuideLst xmlns:p15="http://schemas.microsoft.com/office/powerpoint/2012/main">
        <p15:guide id="1" pos="279">
          <p15:clr>
            <a:srgbClr val="FBAE40"/>
          </p15:clr>
        </p15:guide>
        <p15:guide id="14" orient="horz" pos="411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amp; punktlista">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F8FF14E-A574-CE3A-89E0-EA5575E0182E}"/>
              </a:ext>
            </a:extLst>
          </p:cNvPr>
          <p:cNvSpPr>
            <a:spLocks noGrp="1"/>
          </p:cNvSpPr>
          <p:nvPr>
            <p:ph type="title" hasCustomPrompt="1"/>
          </p:nvPr>
        </p:nvSpPr>
        <p:spPr>
          <a:xfrm>
            <a:off x="449999" y="532800"/>
            <a:ext cx="10506925" cy="511200"/>
          </a:xfrm>
        </p:spPr>
        <p:txBody>
          <a:bodyPr/>
          <a:lstStyle>
            <a:lvl1pPr>
              <a:defRPr/>
            </a:lvl1pPr>
          </a:lstStyle>
          <a:p>
            <a:r>
              <a:rPr lang="sv-SE"/>
              <a:t>Sidrubrik</a:t>
            </a:r>
          </a:p>
        </p:txBody>
      </p:sp>
      <p:sp>
        <p:nvSpPr>
          <p:cNvPr id="12" name="Underrubrik 2">
            <a:extLst>
              <a:ext uri="{FF2B5EF4-FFF2-40B4-BE49-F238E27FC236}">
                <a16:creationId xmlns:a16="http://schemas.microsoft.com/office/drawing/2014/main" id="{B73B9557-FB26-0792-61D4-41148B944BA9}"/>
              </a:ext>
            </a:extLst>
          </p:cNvPr>
          <p:cNvSpPr>
            <a:spLocks noGrp="1"/>
          </p:cNvSpPr>
          <p:nvPr>
            <p:ph type="subTitle" idx="20" hasCustomPrompt="1"/>
          </p:nvPr>
        </p:nvSpPr>
        <p:spPr>
          <a:xfrm>
            <a:off x="449538" y="1042720"/>
            <a:ext cx="10507655"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4" name="Platshållare för innehåll 3">
            <a:extLst>
              <a:ext uri="{FF2B5EF4-FFF2-40B4-BE49-F238E27FC236}">
                <a16:creationId xmlns:a16="http://schemas.microsoft.com/office/drawing/2014/main" id="{94FFCD86-A1B3-8362-4997-E072CA3E74FD}"/>
              </a:ext>
            </a:extLst>
          </p:cNvPr>
          <p:cNvSpPr>
            <a:spLocks noGrp="1"/>
          </p:cNvSpPr>
          <p:nvPr>
            <p:ph sz="quarter" idx="22" hasCustomPrompt="1"/>
          </p:nvPr>
        </p:nvSpPr>
        <p:spPr>
          <a:xfrm>
            <a:off x="449538" y="1773238"/>
            <a:ext cx="731412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98844E10-C844-2F6A-288B-0CB6DC5C9AD8}"/>
              </a:ext>
            </a:extLst>
          </p:cNvPr>
          <p:cNvSpPr>
            <a:spLocks noGrp="1"/>
          </p:cNvSpPr>
          <p:nvPr>
            <p:ph type="body" sz="quarter" idx="23" hasCustomPrompt="1"/>
          </p:nvPr>
        </p:nvSpPr>
        <p:spPr>
          <a:xfrm>
            <a:off x="8064000" y="1774800"/>
            <a:ext cx="3686400" cy="4014000"/>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8" name="Platshållare för sidfot 6">
            <a:extLst>
              <a:ext uri="{FF2B5EF4-FFF2-40B4-BE49-F238E27FC236}">
                <a16:creationId xmlns:a16="http://schemas.microsoft.com/office/drawing/2014/main" id="{EB2A7A22-FFCF-D40C-46CD-3EC11E3E4B91}"/>
              </a:ext>
            </a:extLst>
          </p:cNvPr>
          <p:cNvSpPr>
            <a:spLocks noGrp="1"/>
          </p:cNvSpPr>
          <p:nvPr>
            <p:ph type="ftr" sz="quarter" idx="18"/>
          </p:nvPr>
        </p:nvSpPr>
        <p:spPr/>
        <p:txBody>
          <a:bodyPr/>
          <a:lstStyle/>
          <a:p>
            <a:endParaRPr lang="sv-SE"/>
          </a:p>
        </p:txBody>
      </p:sp>
      <p:sp>
        <p:nvSpPr>
          <p:cNvPr id="7" name="Platshållare för datum 7">
            <a:extLst>
              <a:ext uri="{FF2B5EF4-FFF2-40B4-BE49-F238E27FC236}">
                <a16:creationId xmlns:a16="http://schemas.microsoft.com/office/drawing/2014/main" id="{3F1A4E24-7BBC-EBCA-3803-AF9F7A067F5B}"/>
              </a:ext>
            </a:extLst>
          </p:cNvPr>
          <p:cNvSpPr>
            <a:spLocks noGrp="1"/>
          </p:cNvSpPr>
          <p:nvPr>
            <p:ph type="dt" sz="half" idx="17"/>
          </p:nvPr>
        </p:nvSpPr>
        <p:spPr/>
        <p:txBody>
          <a:bodyPr/>
          <a:lstStyle/>
          <a:p>
            <a:fld id="{A59D8305-8893-4A7D-A635-285A0F999A82}" type="datetime1">
              <a:rPr lang="sv-SE" smtClean="0"/>
              <a:t>2026-03-26</a:t>
            </a:fld>
            <a:endParaRPr lang="sv-SE"/>
          </a:p>
        </p:txBody>
      </p:sp>
      <p:sp>
        <p:nvSpPr>
          <p:cNvPr id="9" name="Platshållare för bildnummer 8">
            <a:extLst>
              <a:ext uri="{FF2B5EF4-FFF2-40B4-BE49-F238E27FC236}">
                <a16:creationId xmlns:a16="http://schemas.microsoft.com/office/drawing/2014/main" id="{554B93B2-0568-DF4B-D32E-AD46D4707DF3}"/>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622610480"/>
      </p:ext>
    </p:extLst>
  </p:cSld>
  <p:clrMapOvr>
    <a:masterClrMapping/>
  </p:clrMapOvr>
  <p:extLst>
    <p:ext uri="{DCECCB84-F9BA-43D5-87BE-67443E8EF086}">
      <p15:sldGuideLst xmlns:p15="http://schemas.microsoft.com/office/powerpoint/2012/main">
        <p15:guide id="1" pos="279">
          <p15:clr>
            <a:srgbClr val="FBAE40"/>
          </p15:clr>
        </p15:guide>
        <p15:guide id="10" pos="7401">
          <p15:clr>
            <a:srgbClr val="FBAE40"/>
          </p15:clr>
        </p15:guide>
        <p15:guide id="14" orient="horz" pos="411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underrubrik och 2 innehållsdelar">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70B22CD-C086-DC15-D6EC-630AA2A28B23}"/>
              </a:ext>
            </a:extLst>
          </p:cNvPr>
          <p:cNvSpPr>
            <a:spLocks noGrp="1"/>
          </p:cNvSpPr>
          <p:nvPr>
            <p:ph type="title" hasCustomPrompt="1"/>
          </p:nvPr>
        </p:nvSpPr>
        <p:spPr>
          <a:xfrm>
            <a:off x="449999" y="532800"/>
            <a:ext cx="10506657" cy="511200"/>
          </a:xfrm>
        </p:spPr>
        <p:txBody>
          <a:bodyPr/>
          <a:lstStyle>
            <a:lvl1pPr>
              <a:defRPr/>
            </a:lvl1pPr>
          </a:lstStyle>
          <a:p>
            <a:r>
              <a:rPr lang="sv-SE"/>
              <a:t>Sidrubrik</a:t>
            </a:r>
          </a:p>
        </p:txBody>
      </p:sp>
      <p:sp>
        <p:nvSpPr>
          <p:cNvPr id="11" name="Underrubrik 2">
            <a:extLst>
              <a:ext uri="{FF2B5EF4-FFF2-40B4-BE49-F238E27FC236}">
                <a16:creationId xmlns:a16="http://schemas.microsoft.com/office/drawing/2014/main" id="{063C9D45-4AFA-4EC2-50AC-A6967B780008}"/>
              </a:ext>
            </a:extLst>
          </p:cNvPr>
          <p:cNvSpPr>
            <a:spLocks noGrp="1"/>
          </p:cNvSpPr>
          <p:nvPr>
            <p:ph type="subTitle" idx="20" hasCustomPrompt="1"/>
          </p:nvPr>
        </p:nvSpPr>
        <p:spPr>
          <a:xfrm>
            <a:off x="449538" y="1042720"/>
            <a:ext cx="10507387"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3" name="Platshållare för innehåll 3">
            <a:extLst>
              <a:ext uri="{FF2B5EF4-FFF2-40B4-BE49-F238E27FC236}">
                <a16:creationId xmlns:a16="http://schemas.microsoft.com/office/drawing/2014/main" id="{35C02258-A88E-825D-C119-E1AE66003E52}"/>
              </a:ext>
            </a:extLst>
          </p:cNvPr>
          <p:cNvSpPr>
            <a:spLocks noGrp="1"/>
          </p:cNvSpPr>
          <p:nvPr>
            <p:ph sz="quarter" idx="23" hasCustomPrompt="1"/>
          </p:nvPr>
        </p:nvSpPr>
        <p:spPr>
          <a:xfrm>
            <a:off x="449538" y="1773238"/>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a:extLst>
              <a:ext uri="{FF2B5EF4-FFF2-40B4-BE49-F238E27FC236}">
                <a16:creationId xmlns:a16="http://schemas.microsoft.com/office/drawing/2014/main" id="{A9A73F96-2D58-E734-E41D-9E89CA1A7F63}"/>
              </a:ext>
            </a:extLst>
          </p:cNvPr>
          <p:cNvSpPr>
            <a:spLocks noGrp="1"/>
          </p:cNvSpPr>
          <p:nvPr>
            <p:ph sz="quarter" idx="24" hasCustomPrompt="1"/>
          </p:nvPr>
        </p:nvSpPr>
        <p:spPr>
          <a:xfrm>
            <a:off x="6097209" y="1773237"/>
            <a:ext cx="5357915" cy="4015423"/>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9" name="Platshållare för sidfot 7">
            <a:extLst>
              <a:ext uri="{FF2B5EF4-FFF2-40B4-BE49-F238E27FC236}">
                <a16:creationId xmlns:a16="http://schemas.microsoft.com/office/drawing/2014/main" id="{3880B3FF-E438-33A4-066D-DD0D27EEB735}"/>
              </a:ext>
            </a:extLst>
          </p:cNvPr>
          <p:cNvSpPr>
            <a:spLocks noGrp="1"/>
          </p:cNvSpPr>
          <p:nvPr>
            <p:ph type="ftr" sz="quarter" idx="18"/>
          </p:nvPr>
        </p:nvSpPr>
        <p:spPr/>
        <p:txBody>
          <a:bodyPr/>
          <a:lstStyle/>
          <a:p>
            <a:endParaRPr lang="sv-SE"/>
          </a:p>
        </p:txBody>
      </p:sp>
      <p:sp>
        <p:nvSpPr>
          <p:cNvPr id="7" name="Platshållare för datum 8">
            <a:extLst>
              <a:ext uri="{FF2B5EF4-FFF2-40B4-BE49-F238E27FC236}">
                <a16:creationId xmlns:a16="http://schemas.microsoft.com/office/drawing/2014/main" id="{6B36F986-3903-2EFE-BF58-795F9B101031}"/>
              </a:ext>
            </a:extLst>
          </p:cNvPr>
          <p:cNvSpPr>
            <a:spLocks noGrp="1"/>
          </p:cNvSpPr>
          <p:nvPr>
            <p:ph type="dt" sz="half" idx="17"/>
          </p:nvPr>
        </p:nvSpPr>
        <p:spPr/>
        <p:txBody>
          <a:bodyPr/>
          <a:lstStyle/>
          <a:p>
            <a:fld id="{60E982C2-E643-4173-B656-D0046D400D9F}" type="datetime1">
              <a:rPr lang="sv-SE" smtClean="0"/>
              <a:t>2026-03-26</a:t>
            </a:fld>
            <a:endParaRPr lang="sv-SE"/>
          </a:p>
        </p:txBody>
      </p:sp>
      <p:sp>
        <p:nvSpPr>
          <p:cNvPr id="10" name="Platshållare för bildnummer 9">
            <a:extLst>
              <a:ext uri="{FF2B5EF4-FFF2-40B4-BE49-F238E27FC236}">
                <a16:creationId xmlns:a16="http://schemas.microsoft.com/office/drawing/2014/main" id="{043864A1-6763-51A0-6BB9-3C6039FD0B00}"/>
              </a:ext>
            </a:extLst>
          </p:cNvPr>
          <p:cNvSpPr>
            <a:spLocks noGrp="1"/>
          </p:cNvSpPr>
          <p:nvPr>
            <p:ph type="sldNum" sz="quarter" idx="19"/>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37690235"/>
      </p:ext>
    </p:extLst>
  </p:cSld>
  <p:clrMapOvr>
    <a:masterClrMapping/>
  </p:clrMapOvr>
  <p:extLst>
    <p:ext uri="{DCECCB84-F9BA-43D5-87BE-67443E8EF086}">
      <p15:sldGuideLst xmlns:p15="http://schemas.microsoft.com/office/powerpoint/2012/main">
        <p15:guide id="1" pos="279">
          <p15:clr>
            <a:srgbClr val="FBAE40"/>
          </p15:clr>
        </p15:guide>
        <p15:guide id="6" pos="5518">
          <p15:clr>
            <a:srgbClr val="FBAE40"/>
          </p15:clr>
        </p15:guide>
        <p15:guide id="7" pos="5836">
          <p15:clr>
            <a:srgbClr val="FBAE40"/>
          </p15:clr>
        </p15:guide>
        <p15:guide id="10" pos="7401">
          <p15:clr>
            <a:srgbClr val="FBAE40"/>
          </p15:clr>
        </p15:guide>
        <p15:guide id="14" orient="horz" pos="411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unktlista &amp;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543CE-FD8C-0E3D-6BDB-55EB1A5ADEA7}"/>
              </a:ext>
            </a:extLst>
          </p:cNvPr>
          <p:cNvSpPr>
            <a:spLocks noGrp="1"/>
          </p:cNvSpPr>
          <p:nvPr>
            <p:ph type="title" hasCustomPrompt="1"/>
          </p:nvPr>
        </p:nvSpPr>
        <p:spPr>
          <a:xfrm>
            <a:off x="450000" y="53478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C4170B4B-4875-6092-5658-A039E7A35B84}"/>
              </a:ext>
            </a:extLst>
          </p:cNvPr>
          <p:cNvSpPr>
            <a:spLocks noGrp="1"/>
          </p:cNvSpPr>
          <p:nvPr>
            <p:ph type="subTitle" idx="20"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 name="Platshållare för innehåll 3">
            <a:extLst>
              <a:ext uri="{FF2B5EF4-FFF2-40B4-BE49-F238E27FC236}">
                <a16:creationId xmlns:a16="http://schemas.microsoft.com/office/drawing/2014/main" id="{5E22BEF1-4F90-015E-461B-5A693564DEF0}"/>
              </a:ext>
            </a:extLst>
          </p:cNvPr>
          <p:cNvSpPr>
            <a:spLocks noGrp="1"/>
          </p:cNvSpPr>
          <p:nvPr>
            <p:ph sz="quarter" idx="23" hasCustomPrompt="1"/>
          </p:nvPr>
        </p:nvSpPr>
        <p:spPr>
          <a:xfrm>
            <a:off x="449538" y="1773238"/>
            <a:ext cx="6480001" cy="2725199"/>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0" name="Platshållare för text 4">
            <a:extLst>
              <a:ext uri="{FF2B5EF4-FFF2-40B4-BE49-F238E27FC236}">
                <a16:creationId xmlns:a16="http://schemas.microsoft.com/office/drawing/2014/main" id="{099F154F-019D-7DB2-00D5-A00D7F000E24}"/>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7" name="Platshållare för bild 5">
            <a:extLst>
              <a:ext uri="{FF2B5EF4-FFF2-40B4-BE49-F238E27FC236}">
                <a16:creationId xmlns:a16="http://schemas.microsoft.com/office/drawing/2014/main" id="{8A7E98AF-9614-E5B5-529B-72BE3C2D45C5}"/>
              </a:ext>
            </a:extLst>
          </p:cNvPr>
          <p:cNvSpPr>
            <a:spLocks noGrp="1"/>
          </p:cNvSpPr>
          <p:nvPr>
            <p:ph type="pic" sz="quarter" idx="22" hasCustomPrompt="1"/>
          </p:nvPr>
        </p:nvSpPr>
        <p:spPr>
          <a:xfrm>
            <a:off x="7535863" y="0"/>
            <a:ext cx="4662000" cy="6858000"/>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5" name="Platshållare för sidfot 7">
            <a:extLst>
              <a:ext uri="{FF2B5EF4-FFF2-40B4-BE49-F238E27FC236}">
                <a16:creationId xmlns:a16="http://schemas.microsoft.com/office/drawing/2014/main" id="{A381B1D1-70D4-B649-D0E8-F5AF1B559332}"/>
              </a:ext>
            </a:extLst>
          </p:cNvPr>
          <p:cNvSpPr>
            <a:spLocks noGrp="1"/>
          </p:cNvSpPr>
          <p:nvPr>
            <p:ph type="ftr" sz="quarter" idx="17"/>
          </p:nvPr>
        </p:nvSpPr>
        <p:spPr/>
        <p:txBody>
          <a:bodyPr/>
          <a:lstStyle/>
          <a:p>
            <a:endParaRPr lang="sv-SE"/>
          </a:p>
        </p:txBody>
      </p:sp>
      <p:sp>
        <p:nvSpPr>
          <p:cNvPr id="3" name="Platshållare för datum 8">
            <a:extLst>
              <a:ext uri="{FF2B5EF4-FFF2-40B4-BE49-F238E27FC236}">
                <a16:creationId xmlns:a16="http://schemas.microsoft.com/office/drawing/2014/main" id="{D1022209-68F6-AD5C-3D06-D55807F79C2A}"/>
              </a:ext>
            </a:extLst>
          </p:cNvPr>
          <p:cNvSpPr>
            <a:spLocks noGrp="1"/>
          </p:cNvSpPr>
          <p:nvPr>
            <p:ph type="dt" sz="half" idx="16"/>
          </p:nvPr>
        </p:nvSpPr>
        <p:spPr/>
        <p:txBody>
          <a:bodyPr/>
          <a:lstStyle/>
          <a:p>
            <a:fld id="{A1C857CA-88E8-4797-8DF5-3B774B0B5CDD}" type="datetime1">
              <a:rPr lang="sv-SE" smtClean="0"/>
              <a:t>2026-03-26</a:t>
            </a:fld>
            <a:endParaRPr lang="sv-SE"/>
          </a:p>
        </p:txBody>
      </p:sp>
      <p:sp>
        <p:nvSpPr>
          <p:cNvPr id="6" name="Platshållare för bildnummer 9">
            <a:extLst>
              <a:ext uri="{FF2B5EF4-FFF2-40B4-BE49-F238E27FC236}">
                <a16:creationId xmlns:a16="http://schemas.microsoft.com/office/drawing/2014/main" id="{98272942-D72E-85C2-4395-51B5CE2A0640}"/>
              </a:ext>
            </a:extLst>
          </p:cNvPr>
          <p:cNvSpPr>
            <a:spLocks noGrp="1"/>
          </p:cNvSpPr>
          <p:nvPr>
            <p:ph type="sldNum" sz="quarter" idx="18"/>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45120846"/>
      </p:ext>
    </p:extLst>
  </p:cSld>
  <p:clrMapOvr>
    <a:masterClrMapping/>
  </p:clrMapOvr>
  <p:extLst>
    <p:ext uri="{DCECCB84-F9BA-43D5-87BE-67443E8EF086}">
      <p15:sldGuideLst xmlns:p15="http://schemas.microsoft.com/office/powerpoint/2012/main">
        <p15:guide id="15" pos="474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kort punktlista">
    <p:bg bwMode="gray">
      <p:bgRef idx="1001">
        <a:schemeClr val="bg1"/>
      </p:bgRef>
    </p:bg>
    <p:spTree>
      <p:nvGrpSpPr>
        <p:cNvPr id="1" name=""/>
        <p:cNvGrpSpPr/>
        <p:nvPr/>
      </p:nvGrpSpPr>
      <p:grpSpPr>
        <a:xfrm>
          <a:off x="0" y="0"/>
          <a:ext cx="0" cy="0"/>
          <a:chOff x="0" y="0"/>
          <a:chExt cx="0" cy="0"/>
        </a:xfrm>
      </p:grpSpPr>
      <p:sp>
        <p:nvSpPr>
          <p:cNvPr id="3" name="Rektangel dekorativ">
            <a:extLst>
              <a:ext uri="{FF2B5EF4-FFF2-40B4-BE49-F238E27FC236}">
                <a16:creationId xmlns:a16="http://schemas.microsoft.com/office/drawing/2014/main" id="{483ADE78-04F1-6FB8-8F75-DDFE7217D5BF}"/>
              </a:ext>
              <a:ext uri="{C183D7F6-B498-43B3-948B-1728B52AA6E4}">
                <adec:decorative xmlns:adec="http://schemas.microsoft.com/office/drawing/2017/decorative" val="1"/>
              </a:ext>
            </a:extLst>
          </p:cNvPr>
          <p:cNvSpPr/>
          <p:nvPr userDrawn="1"/>
        </p:nvSpPr>
        <p:spPr bwMode="ltGray">
          <a:xfrm>
            <a:off x="7531101" y="0"/>
            <a:ext cx="46608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21DBBC3-59FE-5AEE-2A6E-012B0319A08B}"/>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4" name="Underrubrik 2">
            <a:extLst>
              <a:ext uri="{FF2B5EF4-FFF2-40B4-BE49-F238E27FC236}">
                <a16:creationId xmlns:a16="http://schemas.microsoft.com/office/drawing/2014/main" id="{D1B12176-8261-6E17-F8CC-491DA249FA76}"/>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B3D9E4AD-6762-6C6E-616F-664C4B906831}"/>
              </a:ext>
            </a:extLst>
          </p:cNvPr>
          <p:cNvSpPr>
            <a:spLocks noGrp="1"/>
          </p:cNvSpPr>
          <p:nvPr>
            <p:ph sz="quarter" idx="23" hasCustomPrompt="1"/>
          </p:nvPr>
        </p:nvSpPr>
        <p:spPr>
          <a:xfrm>
            <a:off x="449538" y="1773238"/>
            <a:ext cx="6480001" cy="3611021"/>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11" name="Platshållare för text 4">
            <a:extLst>
              <a:ext uri="{FF2B5EF4-FFF2-40B4-BE49-F238E27FC236}">
                <a16:creationId xmlns:a16="http://schemas.microsoft.com/office/drawing/2014/main" id="{9888BF99-C739-0461-19D1-6932BDFAC923}"/>
              </a:ext>
            </a:extLst>
          </p:cNvPr>
          <p:cNvSpPr>
            <a:spLocks noGrp="1"/>
          </p:cNvSpPr>
          <p:nvPr>
            <p:ph type="body" sz="quarter" idx="24" hasCustomPrompt="1"/>
          </p:nvPr>
        </p:nvSpPr>
        <p:spPr bwMode="white">
          <a:xfrm>
            <a:off x="8005180" y="1773238"/>
            <a:ext cx="3744000" cy="3600000"/>
          </a:xfrm>
        </p:spPr>
        <p:txBody>
          <a:bodyPr/>
          <a:lstStyle>
            <a:lvl1pPr marL="284400" indent="-284400">
              <a:buFontTx/>
              <a:buBlip>
                <a:blip r:embed="rId2">
                  <a:extLst>
                    <a:ext uri="{96DAC541-7B7A-43D3-8B79-37D633B846F1}">
                      <asvg:svgBlip xmlns:asvg="http://schemas.microsoft.com/office/drawing/2016/SVG/main" r:embed="rId3"/>
                    </a:ext>
                  </a:extLst>
                </a:blip>
              </a:buBlip>
              <a:defRPr>
                <a:solidFill>
                  <a:schemeClr val="bg1"/>
                </a:solidFill>
              </a:defRPr>
            </a:lvl1pPr>
            <a:lvl2pPr marL="601200" indent="-266400">
              <a:buFontTx/>
              <a:buBlip>
                <a:blip r:embed="rId2">
                  <a:extLst>
                    <a:ext uri="{96DAC541-7B7A-43D3-8B79-37D633B846F1}">
                      <asvg:svgBlip xmlns:asvg="http://schemas.microsoft.com/office/drawing/2016/SVG/main" r:embed="rId3"/>
                    </a:ext>
                  </a:extLst>
                </a:blip>
              </a:buBlip>
              <a:defRPr>
                <a:solidFill>
                  <a:schemeClr val="bg1"/>
                </a:solidFill>
              </a:defRPr>
            </a:lvl2pPr>
            <a:lvl3pPr marL="900000" indent="-248400">
              <a:buFontTx/>
              <a:buBlip>
                <a:blip r:embed="rId2">
                  <a:extLst>
                    <a:ext uri="{96DAC541-7B7A-43D3-8B79-37D633B846F1}">
                      <asvg:svgBlip xmlns:asvg="http://schemas.microsoft.com/office/drawing/2016/SVG/main" r:embed="rId3"/>
                    </a:ext>
                  </a:extLst>
                </a:blip>
              </a:buBlip>
              <a:defRPr>
                <a:solidFill>
                  <a:schemeClr val="bg1"/>
                </a:solidFill>
              </a:defRPr>
            </a:lvl3pPr>
            <a:lvl4pPr marL="1166400" indent="-230400">
              <a:buFontTx/>
              <a:buBlip>
                <a:blip r:embed="rId2">
                  <a:extLst>
                    <a:ext uri="{96DAC541-7B7A-43D3-8B79-37D633B846F1}">
                      <asvg:svgBlip xmlns:asvg="http://schemas.microsoft.com/office/drawing/2016/SVG/main" r:embed="rId3"/>
                    </a:ext>
                  </a:extLst>
                </a:blip>
              </a:buBlip>
              <a:defRPr>
                <a:solidFill>
                  <a:schemeClr val="bg1"/>
                </a:solidFill>
              </a:defRPr>
            </a:lvl4pPr>
            <a:lvl5pPr marL="1404000" indent="-211138">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E4EB7A69-CD93-156E-EE5F-D298D448250D}"/>
              </a:ext>
            </a:extLst>
          </p:cNvPr>
          <p:cNvSpPr>
            <a:spLocks noGrp="1"/>
          </p:cNvSpPr>
          <p:nvPr>
            <p:ph type="ftr" sz="quarter" idx="17"/>
          </p:nvPr>
        </p:nvSpPr>
        <p:spPr/>
        <p:txBody>
          <a:bodyPr/>
          <a:lstStyle/>
          <a:p>
            <a:endParaRPr lang="sv-SE"/>
          </a:p>
        </p:txBody>
      </p:sp>
      <p:sp>
        <p:nvSpPr>
          <p:cNvPr id="6" name="Platshållare för datum 7">
            <a:extLst>
              <a:ext uri="{FF2B5EF4-FFF2-40B4-BE49-F238E27FC236}">
                <a16:creationId xmlns:a16="http://schemas.microsoft.com/office/drawing/2014/main" id="{C2528B9B-35B8-7DBB-EDFA-BB0CA011FC93}"/>
              </a:ext>
            </a:extLst>
          </p:cNvPr>
          <p:cNvSpPr>
            <a:spLocks noGrp="1"/>
          </p:cNvSpPr>
          <p:nvPr>
            <p:ph type="dt" sz="half" idx="16"/>
          </p:nvPr>
        </p:nvSpPr>
        <p:spPr bwMode="ltGray"/>
        <p:txBody>
          <a:bodyPr/>
          <a:lstStyle>
            <a:lvl1pPr>
              <a:defRPr>
                <a:solidFill>
                  <a:schemeClr val="bg1"/>
                </a:solidFill>
              </a:defRPr>
            </a:lvl1pPr>
          </a:lstStyle>
          <a:p>
            <a:fld id="{BCB8D905-3E8E-40E4-95D0-D2EE1739FB2D}" type="datetime1">
              <a:rPr lang="sv-SE" smtClean="0"/>
              <a:t>2026-03-26</a:t>
            </a:fld>
            <a:endParaRPr lang="sv-SE"/>
          </a:p>
        </p:txBody>
      </p:sp>
      <p:sp>
        <p:nvSpPr>
          <p:cNvPr id="8" name="Platshållare för bildnummer 8">
            <a:extLst>
              <a:ext uri="{FF2B5EF4-FFF2-40B4-BE49-F238E27FC236}">
                <a16:creationId xmlns:a16="http://schemas.microsoft.com/office/drawing/2014/main" id="{C2CCFBD8-DC8F-8861-F662-1CAB9881CC90}"/>
              </a:ext>
            </a:extLst>
          </p:cNvPr>
          <p:cNvSpPr>
            <a:spLocks noGrp="1"/>
          </p:cNvSpPr>
          <p:nvPr>
            <p:ph type="sldNum" sz="quarter" idx="18"/>
          </p:nvPr>
        </p:nvSpPr>
        <p:spPr bwMode="ltGray"/>
        <p:txBody>
          <a:bodyPr/>
          <a:lstStyle>
            <a:lvl1pPr>
              <a:defRPr>
                <a:solidFill>
                  <a:schemeClr val="bg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333652022"/>
      </p:ext>
    </p:extLst>
  </p:cSld>
  <p:clrMapOvr>
    <a:masterClrMapping/>
  </p:clrMapOvr>
  <p:extLst>
    <p:ext uri="{DCECCB84-F9BA-43D5-87BE-67443E8EF086}">
      <p15:sldGuideLst xmlns:p15="http://schemas.microsoft.com/office/powerpoint/2012/main">
        <p15:guide id="6" pos="4725" userDrawn="1">
          <p15:clr>
            <a:srgbClr val="FBAE40"/>
          </p15:clr>
        </p15:guide>
        <p15:guide id="14" orient="horz" pos="41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punktlista, bild &amp; titel">
    <p:bg>
      <p:bgPr>
        <a:solidFill>
          <a:schemeClr val="bg1"/>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40DB6CE-14D5-D7ED-5BEA-1E1000E15B40}"/>
              </a:ext>
            </a:extLst>
          </p:cNvPr>
          <p:cNvSpPr>
            <a:spLocks noGrp="1"/>
          </p:cNvSpPr>
          <p:nvPr>
            <p:ph type="title" hasCustomPrompt="1"/>
          </p:nvPr>
        </p:nvSpPr>
        <p:spPr>
          <a:xfrm>
            <a:off x="450000" y="532800"/>
            <a:ext cx="6480000" cy="511200"/>
          </a:xfrm>
        </p:spPr>
        <p:txBody>
          <a:bodyPr/>
          <a:lstStyle>
            <a:lvl1pPr>
              <a:defRPr/>
            </a:lvl1pPr>
          </a:lstStyle>
          <a:p>
            <a:r>
              <a:rPr lang="sv-SE"/>
              <a:t>Sidrubrik</a:t>
            </a:r>
          </a:p>
        </p:txBody>
      </p:sp>
      <p:sp>
        <p:nvSpPr>
          <p:cNvPr id="6" name="Underrubrik 2">
            <a:extLst>
              <a:ext uri="{FF2B5EF4-FFF2-40B4-BE49-F238E27FC236}">
                <a16:creationId xmlns:a16="http://schemas.microsoft.com/office/drawing/2014/main" id="{4B7D6F84-DA98-ADC4-E11D-CF4160E5DD80}"/>
              </a:ext>
            </a:extLst>
          </p:cNvPr>
          <p:cNvSpPr>
            <a:spLocks noGrp="1"/>
          </p:cNvSpPr>
          <p:nvPr>
            <p:ph type="subTitle" idx="21" hasCustomPrompt="1"/>
          </p:nvPr>
        </p:nvSpPr>
        <p:spPr>
          <a:xfrm>
            <a:off x="449539" y="1042720"/>
            <a:ext cx="6480450" cy="566687"/>
          </a:xfrm>
        </p:spPr>
        <p:txBody>
          <a:bodyPr tIns="36000" rIns="0" bIns="0"/>
          <a:lstStyle>
            <a:lvl1pPr marL="0" indent="0" algn="l">
              <a:lnSpc>
                <a:spcPct val="98000"/>
              </a:lnSpc>
              <a:spcAft>
                <a:spcPts val="0"/>
              </a:spcAft>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0" name="Platshållare för innehåll 3">
            <a:extLst>
              <a:ext uri="{FF2B5EF4-FFF2-40B4-BE49-F238E27FC236}">
                <a16:creationId xmlns:a16="http://schemas.microsoft.com/office/drawing/2014/main" id="{715B65BF-2304-A515-4A0B-DF80B391F426}"/>
              </a:ext>
            </a:extLst>
          </p:cNvPr>
          <p:cNvSpPr>
            <a:spLocks noGrp="1"/>
          </p:cNvSpPr>
          <p:nvPr>
            <p:ph sz="quarter" idx="24" hasCustomPrompt="1"/>
          </p:nvPr>
        </p:nvSpPr>
        <p:spPr>
          <a:xfrm>
            <a:off x="449538" y="1773239"/>
            <a:ext cx="6480001" cy="2659062"/>
          </a:xfrm>
        </p:spPr>
        <p:txBody>
          <a:body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text 4">
            <a:extLst>
              <a:ext uri="{FF2B5EF4-FFF2-40B4-BE49-F238E27FC236}">
                <a16:creationId xmlns:a16="http://schemas.microsoft.com/office/drawing/2014/main" id="{7A0EF3E0-B99F-60A5-A8D0-914D4E8D827C}"/>
              </a:ext>
            </a:extLst>
          </p:cNvPr>
          <p:cNvSpPr>
            <a:spLocks noGrp="1"/>
          </p:cNvSpPr>
          <p:nvPr>
            <p:ph type="body" sz="quarter" idx="25" hasCustomPrompt="1"/>
          </p:nvPr>
        </p:nvSpPr>
        <p:spPr>
          <a:xfrm>
            <a:off x="449538" y="4624033"/>
            <a:ext cx="6480000" cy="1397204"/>
          </a:xfrm>
        </p:spPr>
        <p:txBody>
          <a:bodyPr/>
          <a:lstStyle>
            <a:lvl1pPr>
              <a:defRPr/>
            </a:lvl1pPr>
          </a:lstStyle>
          <a:p>
            <a:pPr lvl="0"/>
            <a:r>
              <a:rPr lang="sv-SE"/>
              <a:t>Punktlista kan avaktiveras för bara text. Förinställd pil återfås via Start (grupp Bilder) – Återställ</a:t>
            </a:r>
          </a:p>
          <a:p>
            <a:pPr lvl="1"/>
            <a:r>
              <a:rPr lang="sv-SE"/>
              <a:t>Nivå två</a:t>
            </a:r>
          </a:p>
          <a:p>
            <a:pPr lvl="2"/>
            <a:r>
              <a:rPr lang="sv-SE"/>
              <a:t>Nivå tre</a:t>
            </a:r>
          </a:p>
        </p:txBody>
      </p:sp>
      <p:sp>
        <p:nvSpPr>
          <p:cNvPr id="5" name="Platshållare för bild 5">
            <a:extLst>
              <a:ext uri="{FF2B5EF4-FFF2-40B4-BE49-F238E27FC236}">
                <a16:creationId xmlns:a16="http://schemas.microsoft.com/office/drawing/2014/main" id="{B0EB3044-9FB5-58DE-75C9-8BF238902D09}"/>
              </a:ext>
            </a:extLst>
          </p:cNvPr>
          <p:cNvSpPr>
            <a:spLocks noGrp="1"/>
          </p:cNvSpPr>
          <p:nvPr>
            <p:ph type="pic" sz="quarter" idx="23" hasCustomPrompt="1"/>
          </p:nvPr>
        </p:nvSpPr>
        <p:spPr>
          <a:xfrm>
            <a:off x="7239000" y="0"/>
            <a:ext cx="4958863" cy="5423242"/>
          </a:xfrm>
        </p:spPr>
        <p:txBody>
          <a:bodyPr lIns="72000" tIns="72000"/>
          <a:lstStyle>
            <a:lvl1pPr marL="0" indent="0">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24" name="Platshållare för text 6">
            <a:extLst>
              <a:ext uri="{FF2B5EF4-FFF2-40B4-BE49-F238E27FC236}">
                <a16:creationId xmlns:a16="http://schemas.microsoft.com/office/drawing/2014/main" id="{C90D84F8-5778-E304-C8BA-A8C60AB65440}"/>
              </a:ext>
            </a:extLst>
          </p:cNvPr>
          <p:cNvSpPr>
            <a:spLocks noGrp="1"/>
          </p:cNvSpPr>
          <p:nvPr>
            <p:ph type="body" sz="quarter" idx="16" hasCustomPrompt="1"/>
          </p:nvPr>
        </p:nvSpPr>
        <p:spPr>
          <a:xfrm>
            <a:off x="7239000" y="5657612"/>
            <a:ext cx="4737100" cy="363625"/>
          </a:xfrm>
        </p:spPr>
        <p:txBody>
          <a:bodyPr/>
          <a:lstStyle>
            <a:lvl1pPr marL="0" indent="0" algn="r">
              <a:buFont typeface="Arial" panose="020B0604020202020204" pitchFamily="34" charset="0"/>
              <a:buNone/>
              <a:defRPr sz="2000"/>
            </a:lvl1pPr>
          </a:lstStyle>
          <a:p>
            <a:pPr lvl="0"/>
            <a:r>
              <a:rPr lang="sv-SE"/>
              <a:t>Bildbeskrivning / namn</a:t>
            </a:r>
          </a:p>
        </p:txBody>
      </p:sp>
      <p:sp>
        <p:nvSpPr>
          <p:cNvPr id="7" name="Platshållare för sidfot 7">
            <a:extLst>
              <a:ext uri="{FF2B5EF4-FFF2-40B4-BE49-F238E27FC236}">
                <a16:creationId xmlns:a16="http://schemas.microsoft.com/office/drawing/2014/main" id="{DB40A22F-F45A-82A3-429A-2E256B5BD4A2}"/>
              </a:ext>
            </a:extLst>
          </p:cNvPr>
          <p:cNvSpPr>
            <a:spLocks noGrp="1"/>
          </p:cNvSpPr>
          <p:nvPr>
            <p:ph type="ftr" sz="quarter" idx="17"/>
          </p:nvPr>
        </p:nvSpPr>
        <p:spPr>
          <a:xfrm>
            <a:off x="1692653" y="6251420"/>
            <a:ext cx="4114800" cy="365125"/>
          </a:xfrm>
        </p:spPr>
        <p:txBody>
          <a:bodyPr/>
          <a:lstStyle/>
          <a:p>
            <a:endParaRPr lang="sv-SE"/>
          </a:p>
        </p:txBody>
      </p:sp>
      <p:sp>
        <p:nvSpPr>
          <p:cNvPr id="8" name="Platshållare för datum 8">
            <a:extLst>
              <a:ext uri="{FF2B5EF4-FFF2-40B4-BE49-F238E27FC236}">
                <a16:creationId xmlns:a16="http://schemas.microsoft.com/office/drawing/2014/main" id="{B9DFF234-1ADB-F7FF-C9B2-13E21A486A00}"/>
              </a:ext>
            </a:extLst>
          </p:cNvPr>
          <p:cNvSpPr>
            <a:spLocks noGrp="1"/>
          </p:cNvSpPr>
          <p:nvPr>
            <p:ph type="dt" sz="half" idx="22"/>
          </p:nvPr>
        </p:nvSpPr>
        <p:spPr>
          <a:xfrm>
            <a:off x="9593704" y="6251420"/>
            <a:ext cx="1678899" cy="365125"/>
          </a:xfrm>
        </p:spPr>
        <p:txBody>
          <a:bodyPr/>
          <a:lstStyle/>
          <a:p>
            <a:fld id="{03B44A6F-C562-4C06-A5FA-931BCAC0C47F}" type="datetime1">
              <a:rPr lang="sv-SE" smtClean="0"/>
              <a:t>2026-03-26</a:t>
            </a:fld>
            <a:endParaRPr lang="sv-SE"/>
          </a:p>
        </p:txBody>
      </p:sp>
      <p:sp>
        <p:nvSpPr>
          <p:cNvPr id="9" name="Platshållare för bildnummer 9">
            <a:extLst>
              <a:ext uri="{FF2B5EF4-FFF2-40B4-BE49-F238E27FC236}">
                <a16:creationId xmlns:a16="http://schemas.microsoft.com/office/drawing/2014/main" id="{4E12C2BC-7667-8BBC-B621-9B2334D87753}"/>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21457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_1_Egen bild">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21752004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6630D8-5B44-922B-8F0F-901CF5CB0E96}"/>
              </a:ext>
            </a:extLst>
          </p:cNvPr>
          <p:cNvSpPr>
            <a:spLocks noGrp="1"/>
          </p:cNvSpPr>
          <p:nvPr>
            <p:ph type="title" hasCustomPrompt="1"/>
          </p:nvPr>
        </p:nvSpPr>
        <p:spPr/>
        <p:txBody>
          <a:bodyPr/>
          <a:lstStyle>
            <a:lvl1pPr>
              <a:defRPr/>
            </a:lvl1pPr>
          </a:lstStyle>
          <a:p>
            <a:r>
              <a:rPr lang="sv-SE"/>
              <a:t>Sidrubrik</a:t>
            </a:r>
          </a:p>
        </p:txBody>
      </p:sp>
      <p:sp>
        <p:nvSpPr>
          <p:cNvPr id="6" name="Platshållare för diagram 2">
            <a:extLst>
              <a:ext uri="{FF2B5EF4-FFF2-40B4-BE49-F238E27FC236}">
                <a16:creationId xmlns:a16="http://schemas.microsoft.com/office/drawing/2014/main" id="{731EE379-F077-F8BB-D93F-57829245BC42}"/>
              </a:ext>
            </a:extLst>
          </p:cNvPr>
          <p:cNvSpPr>
            <a:spLocks noGrp="1"/>
          </p:cNvSpPr>
          <p:nvPr>
            <p:ph type="chart" sz="quarter" idx="13"/>
          </p:nvPr>
        </p:nvSpPr>
        <p:spPr>
          <a:xfrm>
            <a:off x="455612" y="1219200"/>
            <a:ext cx="11293475" cy="4864100"/>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ett diagram</a:t>
            </a:r>
          </a:p>
        </p:txBody>
      </p:sp>
      <p:sp>
        <p:nvSpPr>
          <p:cNvPr id="2" name="Platshållare för sidfot 7">
            <a:extLst>
              <a:ext uri="{FF2B5EF4-FFF2-40B4-BE49-F238E27FC236}">
                <a16:creationId xmlns:a16="http://schemas.microsoft.com/office/drawing/2014/main" id="{82D330D7-66FA-567A-B96D-323DBF593137}"/>
              </a:ext>
            </a:extLst>
          </p:cNvPr>
          <p:cNvSpPr>
            <a:spLocks noGrp="1"/>
          </p:cNvSpPr>
          <p:nvPr>
            <p:ph type="ftr" sz="quarter" idx="17"/>
          </p:nvPr>
        </p:nvSpPr>
        <p:spPr>
          <a:xfrm>
            <a:off x="1692653" y="6251420"/>
            <a:ext cx="4114800" cy="365125"/>
          </a:xfrm>
        </p:spPr>
        <p:txBody>
          <a:bodyPr/>
          <a:lstStyle/>
          <a:p>
            <a:endParaRPr lang="sv-SE"/>
          </a:p>
        </p:txBody>
      </p:sp>
      <p:sp>
        <p:nvSpPr>
          <p:cNvPr id="3" name="Platshållare för datum 8">
            <a:extLst>
              <a:ext uri="{FF2B5EF4-FFF2-40B4-BE49-F238E27FC236}">
                <a16:creationId xmlns:a16="http://schemas.microsoft.com/office/drawing/2014/main" id="{2DEF3667-E27E-D6E3-F76B-775BFEF4A9B8}"/>
              </a:ext>
            </a:extLst>
          </p:cNvPr>
          <p:cNvSpPr>
            <a:spLocks noGrp="1"/>
          </p:cNvSpPr>
          <p:nvPr>
            <p:ph type="dt" sz="half" idx="16"/>
          </p:nvPr>
        </p:nvSpPr>
        <p:spPr>
          <a:xfrm>
            <a:off x="9593704" y="6251420"/>
            <a:ext cx="1678899" cy="365125"/>
          </a:xfrm>
        </p:spPr>
        <p:txBody>
          <a:bodyPr/>
          <a:lstStyle/>
          <a:p>
            <a:fld id="{B2C71E55-CD2D-4236-B456-89D49AFC89A4}" type="datetime1">
              <a:rPr lang="sv-SE" smtClean="0"/>
              <a:t>2026-03-26</a:t>
            </a:fld>
            <a:endParaRPr lang="sv-SE"/>
          </a:p>
        </p:txBody>
      </p:sp>
      <p:sp>
        <p:nvSpPr>
          <p:cNvPr id="5" name="Platshållare för bildnummer 9">
            <a:extLst>
              <a:ext uri="{FF2B5EF4-FFF2-40B4-BE49-F238E27FC236}">
                <a16:creationId xmlns:a16="http://schemas.microsoft.com/office/drawing/2014/main" id="{5899E1FA-E150-71C8-C4EB-62361E203CE9}"/>
              </a:ext>
            </a:extLst>
          </p:cNvPr>
          <p:cNvSpPr>
            <a:spLocks noGrp="1"/>
          </p:cNvSpPr>
          <p:nvPr>
            <p:ph type="sldNum" sz="quarter" idx="18"/>
          </p:nvPr>
        </p:nvSpPr>
        <p:spPr>
          <a:xfrm>
            <a:off x="11384381" y="6145967"/>
            <a:ext cx="551969" cy="524655"/>
          </a:xfrm>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1056632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C14D506-BAEB-CD24-F064-14E6AF497292}"/>
              </a:ext>
            </a:extLst>
          </p:cNvPr>
          <p:cNvSpPr>
            <a:spLocks noGrp="1"/>
          </p:cNvSpPr>
          <p:nvPr>
            <p:ph type="title" hasCustomPrompt="1"/>
          </p:nvPr>
        </p:nvSpPr>
        <p:spPr/>
        <p:txBody>
          <a:bodyPr/>
          <a:lstStyle>
            <a:lvl1pPr>
              <a:defRPr/>
            </a:lvl1pPr>
          </a:lstStyle>
          <a:p>
            <a:r>
              <a:rPr lang="sv-SE"/>
              <a:t>Sidrubrik</a:t>
            </a:r>
          </a:p>
        </p:txBody>
      </p:sp>
      <p:sp>
        <p:nvSpPr>
          <p:cNvPr id="7" name="Platshållare för tabell 2">
            <a:extLst>
              <a:ext uri="{FF2B5EF4-FFF2-40B4-BE49-F238E27FC236}">
                <a16:creationId xmlns:a16="http://schemas.microsoft.com/office/drawing/2014/main" id="{C5A5A6BC-80D1-04D8-3206-5F9578D0A7BB}"/>
              </a:ext>
            </a:extLst>
          </p:cNvPr>
          <p:cNvSpPr>
            <a:spLocks noGrp="1"/>
          </p:cNvSpPr>
          <p:nvPr>
            <p:ph type="tbl" sz="quarter" idx="13"/>
          </p:nvPr>
        </p:nvSpPr>
        <p:spPr>
          <a:xfrm>
            <a:off x="455613" y="1219200"/>
            <a:ext cx="11293475" cy="4840288"/>
          </a:xfrm>
        </p:spPr>
        <p:txBody>
          <a:bodyPr lIns="0"/>
          <a:lstStyle>
            <a:lvl1pPr marL="0" indent="0">
              <a:buFont typeface="Arial" panose="020B0604020202020204" pitchFamily="34" charset="0"/>
              <a:buNone/>
              <a:defRPr sz="1600">
                <a:solidFill>
                  <a:schemeClr val="accent6"/>
                </a:solidFill>
              </a:defRPr>
            </a:lvl1pPr>
          </a:lstStyle>
          <a:p>
            <a:r>
              <a:rPr lang="sv-SE"/>
              <a:t>Klicka på ikonen för att lägga till en tabell</a:t>
            </a:r>
          </a:p>
        </p:txBody>
      </p:sp>
      <p:sp>
        <p:nvSpPr>
          <p:cNvPr id="5" name="Platshållare för sidfot 3">
            <a:extLst>
              <a:ext uri="{FF2B5EF4-FFF2-40B4-BE49-F238E27FC236}">
                <a16:creationId xmlns:a16="http://schemas.microsoft.com/office/drawing/2014/main" id="{41CE5E51-B489-AA15-0984-CE170E457D97}"/>
              </a:ext>
            </a:extLst>
          </p:cNvPr>
          <p:cNvSpPr>
            <a:spLocks noGrp="1"/>
          </p:cNvSpPr>
          <p:nvPr>
            <p:ph type="ftr" sz="quarter" idx="15"/>
          </p:nvPr>
        </p:nvSpPr>
        <p:spPr/>
        <p:txBody>
          <a:bodyPr/>
          <a:lstStyle/>
          <a:p>
            <a:endParaRPr lang="sv-SE"/>
          </a:p>
        </p:txBody>
      </p:sp>
      <p:sp>
        <p:nvSpPr>
          <p:cNvPr id="4" name="Platshållare för datum 4">
            <a:extLst>
              <a:ext uri="{FF2B5EF4-FFF2-40B4-BE49-F238E27FC236}">
                <a16:creationId xmlns:a16="http://schemas.microsoft.com/office/drawing/2014/main" id="{FE44B561-68B1-C130-991D-3A27E414BAC2}"/>
              </a:ext>
            </a:extLst>
          </p:cNvPr>
          <p:cNvSpPr>
            <a:spLocks noGrp="1"/>
          </p:cNvSpPr>
          <p:nvPr>
            <p:ph type="dt" sz="half" idx="14"/>
          </p:nvPr>
        </p:nvSpPr>
        <p:spPr/>
        <p:txBody>
          <a:bodyPr/>
          <a:lstStyle/>
          <a:p>
            <a:fld id="{B084D25C-3229-4278-84A7-7F3F8AFBE360}" type="datetime1">
              <a:rPr lang="sv-SE" smtClean="0"/>
              <a:t>2026-03-26</a:t>
            </a:fld>
            <a:endParaRPr lang="sv-SE"/>
          </a:p>
        </p:txBody>
      </p:sp>
      <p:sp>
        <p:nvSpPr>
          <p:cNvPr id="6" name="Platshållare för bildnummer 5">
            <a:extLst>
              <a:ext uri="{FF2B5EF4-FFF2-40B4-BE49-F238E27FC236}">
                <a16:creationId xmlns:a16="http://schemas.microsoft.com/office/drawing/2014/main" id="{54DD30F8-A79E-E840-8830-66CA64ECB0E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74014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tat_2">
    <p:spTree>
      <p:nvGrpSpPr>
        <p:cNvPr id="1" name=""/>
        <p:cNvGrpSpPr/>
        <p:nvPr/>
      </p:nvGrpSpPr>
      <p:grpSpPr>
        <a:xfrm>
          <a:off x="0" y="0"/>
          <a:ext cx="0" cy="0"/>
          <a:chOff x="0" y="0"/>
          <a:chExt cx="0" cy="0"/>
        </a:xfrm>
      </p:grpSpPr>
      <p:sp>
        <p:nvSpPr>
          <p:cNvPr id="9" name="Rubrik 1" descr="Citat">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pic>
        <p:nvPicPr>
          <p:cNvPr id="5" name="Dekorativ bild" descr="Flertalet vita papper utspridda på en plan yta">
            <a:extLst>
              <a:ext uri="{FF2B5EF4-FFF2-40B4-BE49-F238E27FC236}">
                <a16:creationId xmlns:a16="http://schemas.microsoft.com/office/drawing/2014/main" id="{BF2A20CC-2D7F-970E-C4CA-E2A2CF436B87}"/>
              </a:ext>
            </a:extLst>
          </p:cNvPr>
          <p:cNvPicPr>
            <a:picLocks noChangeAspect="1"/>
          </p:cNvPicPr>
          <p:nvPr userDrawn="1"/>
        </p:nvPicPr>
        <p:blipFill>
          <a:blip r:embed="rId2" cstate="print">
            <a:alphaModFix amt="35000"/>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p:txBody>
          <a:bodyPr/>
          <a:lstStyle/>
          <a:p>
            <a:fld id="{ABFEB9DF-27D2-4B61-A677-E1031BFACFA1}" type="datetime1">
              <a:rPr lang="sv-SE" smtClean="0"/>
              <a:t>2026-03-26</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3408608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tat_3 - egen 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2A00312A-D8DB-3511-2016-98AB78FE4DFB}"/>
              </a:ext>
            </a:extLst>
          </p:cNvPr>
          <p:cNvSpPr>
            <a:spLocks noGrp="1"/>
          </p:cNvSpPr>
          <p:nvPr>
            <p:ph type="pic" sz="quarter" idx="22" hasCustomPrompt="1"/>
          </p:nvPr>
        </p:nvSpPr>
        <p:spPr bwMode="gray">
          <a:xfrm>
            <a:off x="0" y="0"/>
            <a:ext cx="12197863" cy="6858000"/>
          </a:xfrm>
        </p:spPr>
        <p:txBody>
          <a:bodyPr lIns="0" tIns="288000" rIns="0"/>
          <a:lstStyle>
            <a:lvl1pPr marL="7170738" indent="0" algn="l">
              <a:spcBef>
                <a:spcPts val="0"/>
              </a:spcBef>
              <a:spcAft>
                <a:spcPts val="0"/>
              </a:spcAft>
              <a:buFont typeface="Arial" panose="020B0604020202020204" pitchFamily="34" charset="0"/>
              <a:buNone/>
              <a:defRPr sz="1600">
                <a:solidFill>
                  <a:schemeClr val="accent6"/>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sp>
        <p:nvSpPr>
          <p:cNvPr id="9" name="Rubrik 1">
            <a:extLst>
              <a:ext uri="{FF2B5EF4-FFF2-40B4-BE49-F238E27FC236}">
                <a16:creationId xmlns:a16="http://schemas.microsoft.com/office/drawing/2014/main" id="{29B325DE-64C9-716B-0D48-292E73242AD4}"/>
              </a:ext>
            </a:extLst>
          </p:cNvPr>
          <p:cNvSpPr>
            <a:spLocks noGrp="1"/>
          </p:cNvSpPr>
          <p:nvPr>
            <p:ph type="title" hasCustomPrompt="1"/>
          </p:nvPr>
        </p:nvSpPr>
        <p:spPr>
          <a:xfrm>
            <a:off x="442913" y="-497430"/>
            <a:ext cx="10514012" cy="425727"/>
          </a:xfrm>
        </p:spPr>
        <p:txBody>
          <a:bodyPr anchor="b" anchorCtr="0">
            <a:normAutofit/>
          </a:bodyPr>
          <a:lstStyle>
            <a:lvl1pPr>
              <a:defRPr sz="2000">
                <a:solidFill>
                  <a:schemeClr val="tx1"/>
                </a:solidFill>
              </a:defRPr>
            </a:lvl1pPr>
          </a:lstStyle>
          <a:p>
            <a:r>
              <a:rPr lang="sv-SE"/>
              <a:t>Ange rubrik</a:t>
            </a:r>
            <a:r>
              <a:rPr lang="sv-SE" strike="noStrike"/>
              <a:t> utanför presentationsytan</a:t>
            </a:r>
            <a:r>
              <a:rPr lang="sv-SE"/>
              <a:t> för läsning av skärmläsare (syns ej vid presentation)</a:t>
            </a:r>
          </a:p>
        </p:txBody>
      </p:sp>
      <p:sp>
        <p:nvSpPr>
          <p:cNvPr id="8" name="Platshållare för text 2">
            <a:extLst>
              <a:ext uri="{FF2B5EF4-FFF2-40B4-BE49-F238E27FC236}">
                <a16:creationId xmlns:a16="http://schemas.microsoft.com/office/drawing/2014/main" id="{05C55EFD-CCEC-9A07-CF45-B742C2D41035}"/>
              </a:ext>
            </a:extLst>
          </p:cNvPr>
          <p:cNvSpPr>
            <a:spLocks noGrp="1"/>
          </p:cNvSpPr>
          <p:nvPr>
            <p:ph type="body" sz="quarter" idx="13" hasCustomPrompt="1"/>
          </p:nvPr>
        </p:nvSpPr>
        <p:spPr bwMode="ltGray">
          <a:xfrm>
            <a:off x="450864" y="300429"/>
            <a:ext cx="5357800" cy="2511959"/>
          </a:xfrm>
        </p:spPr>
        <p:txBody>
          <a:bodyPr lIns="0" tIns="0" rIns="0" bIns="0" anchor="t"/>
          <a:lstStyle>
            <a:lvl1pPr marL="0" indent="0">
              <a:lnSpc>
                <a:spcPct val="100000"/>
              </a:lnSpc>
              <a:spcBef>
                <a:spcPts val="0"/>
              </a:spcBef>
              <a:buFont typeface="Arial" panose="020B0604020202020204" pitchFamily="34" charset="0"/>
              <a:buNone/>
              <a:defRPr sz="2800">
                <a:solidFill>
                  <a:schemeClr val="tx1"/>
                </a:solidFill>
              </a:defRPr>
            </a:lvl1pPr>
          </a:lstStyle>
          <a:p>
            <a:pPr lvl="0"/>
            <a:r>
              <a:rPr lang="sv-SE"/>
              <a:t>”Skriv citat här”</a:t>
            </a:r>
          </a:p>
        </p:txBody>
      </p:sp>
      <p:sp>
        <p:nvSpPr>
          <p:cNvPr id="4" name="Platshållare för text 3">
            <a:extLst>
              <a:ext uri="{FF2B5EF4-FFF2-40B4-BE49-F238E27FC236}">
                <a16:creationId xmlns:a16="http://schemas.microsoft.com/office/drawing/2014/main" id="{276F13E7-34D0-1E37-3A09-9D17FC846FAD}"/>
              </a:ext>
            </a:extLst>
          </p:cNvPr>
          <p:cNvSpPr>
            <a:spLocks noGrp="1"/>
          </p:cNvSpPr>
          <p:nvPr>
            <p:ph type="body" sz="quarter" idx="10" hasCustomPrompt="1"/>
          </p:nvPr>
        </p:nvSpPr>
        <p:spPr bwMode="ltGray">
          <a:xfrm>
            <a:off x="450863" y="3429000"/>
            <a:ext cx="5508000" cy="1115961"/>
          </a:xfrm>
        </p:spPr>
        <p:txBody>
          <a:bodyPr lIns="0" tIns="0" rIns="0" bIns="0" anchor="ctr"/>
          <a:lstStyle>
            <a:lvl1pPr marL="0" indent="0">
              <a:lnSpc>
                <a:spcPct val="100000"/>
              </a:lnSpc>
              <a:spcBef>
                <a:spcPts val="0"/>
              </a:spcBef>
              <a:spcAft>
                <a:spcPts val="400"/>
              </a:spcAft>
              <a:buFont typeface="Arial" panose="020B0604020202020204" pitchFamily="34" charset="0"/>
              <a:buNone/>
              <a:defRPr sz="2000">
                <a:solidFill>
                  <a:schemeClr val="tx1"/>
                </a:solidFill>
              </a:defRPr>
            </a:lvl1pPr>
          </a:lstStyle>
          <a:p>
            <a:pPr lvl="0"/>
            <a:r>
              <a:rPr lang="sv-SE"/>
              <a:t>Namn</a:t>
            </a:r>
            <a:br>
              <a:rPr lang="sv-SE"/>
            </a:br>
            <a:r>
              <a:rPr lang="sv-SE"/>
              <a:t>Titel</a:t>
            </a:r>
          </a:p>
        </p:txBody>
      </p:sp>
      <p:pic>
        <p:nvPicPr>
          <p:cNvPr id="6" name="Logotyp 4" descr="Logotyp för Finansförbundet">
            <a:extLst>
              <a:ext uri="{FF2B5EF4-FFF2-40B4-BE49-F238E27FC236}">
                <a16:creationId xmlns:a16="http://schemas.microsoft.com/office/drawing/2014/main" id="{DE7D1CC7-2389-6567-5798-88D2400A94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442913" y="6271577"/>
            <a:ext cx="986622" cy="253048"/>
          </a:xfrm>
          <a:prstGeom prst="rect">
            <a:avLst/>
          </a:prstGeom>
        </p:spPr>
      </p:pic>
      <p:sp>
        <p:nvSpPr>
          <p:cNvPr id="3" name="Platshållare för sidfot 5">
            <a:extLst>
              <a:ext uri="{FF2B5EF4-FFF2-40B4-BE49-F238E27FC236}">
                <a16:creationId xmlns:a16="http://schemas.microsoft.com/office/drawing/2014/main" id="{F7A78EB1-0AF6-296B-9166-39A4F88B578F}"/>
              </a:ext>
            </a:extLst>
          </p:cNvPr>
          <p:cNvSpPr>
            <a:spLocks noGrp="1"/>
          </p:cNvSpPr>
          <p:nvPr>
            <p:ph type="ftr" sz="quarter" idx="15"/>
          </p:nvPr>
        </p:nvSpPr>
        <p:spPr bwMode="ltGray"/>
        <p:txBody>
          <a:bodyPr/>
          <a:lstStyle/>
          <a:p>
            <a:endParaRPr lang="sv-SE"/>
          </a:p>
        </p:txBody>
      </p:sp>
      <p:sp>
        <p:nvSpPr>
          <p:cNvPr id="2" name="Platshållare för datum 6">
            <a:extLst>
              <a:ext uri="{FF2B5EF4-FFF2-40B4-BE49-F238E27FC236}">
                <a16:creationId xmlns:a16="http://schemas.microsoft.com/office/drawing/2014/main" id="{EB524742-B455-6877-5967-F64156CE1798}"/>
              </a:ext>
            </a:extLst>
          </p:cNvPr>
          <p:cNvSpPr>
            <a:spLocks noGrp="1"/>
          </p:cNvSpPr>
          <p:nvPr>
            <p:ph type="dt" sz="half" idx="14"/>
          </p:nvPr>
        </p:nvSpPr>
        <p:spPr bwMode="ltGray"/>
        <p:txBody>
          <a:bodyPr/>
          <a:lstStyle/>
          <a:p>
            <a:fld id="{5DB61AFE-773C-46BE-8419-5E240181952D}" type="datetime1">
              <a:rPr lang="sv-SE" smtClean="0"/>
              <a:t>2026-03-26</a:t>
            </a:fld>
            <a:endParaRPr lang="sv-SE"/>
          </a:p>
        </p:txBody>
      </p:sp>
      <p:sp>
        <p:nvSpPr>
          <p:cNvPr id="7" name="Platshållare för bildnummer 7">
            <a:extLst>
              <a:ext uri="{FF2B5EF4-FFF2-40B4-BE49-F238E27FC236}">
                <a16:creationId xmlns:a16="http://schemas.microsoft.com/office/drawing/2014/main" id="{0E9D8AA1-B505-F996-102F-4092D31DCEF1}"/>
              </a:ext>
            </a:extLst>
          </p:cNvPr>
          <p:cNvSpPr>
            <a:spLocks noGrp="1"/>
          </p:cNvSpPr>
          <p:nvPr>
            <p:ph type="sldNum" sz="quarter" idx="16"/>
          </p:nvPr>
        </p:nvSpPr>
        <p:spPr bwMode="ltGray"/>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82201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16209-E1F2-4913-7B6C-CD5FD87FB9E4}"/>
              </a:ext>
            </a:extLst>
          </p:cNvPr>
          <p:cNvSpPr>
            <a:spLocks noGrp="1"/>
          </p:cNvSpPr>
          <p:nvPr>
            <p:ph type="title" hasCustomPrompt="1"/>
          </p:nvPr>
        </p:nvSpPr>
        <p:spPr>
          <a:xfrm>
            <a:off x="450000" y="532800"/>
            <a:ext cx="10514012" cy="1080000"/>
          </a:xfrm>
        </p:spPr>
        <p:txBody>
          <a:bodyPr/>
          <a:lstStyle>
            <a:lvl1pPr>
              <a:defRPr/>
            </a:lvl1pPr>
          </a:lstStyle>
          <a:p>
            <a:r>
              <a:rPr lang="sv-SE"/>
              <a:t>Sidrubrik</a:t>
            </a:r>
          </a:p>
        </p:txBody>
      </p:sp>
      <p:sp>
        <p:nvSpPr>
          <p:cNvPr id="4" name="Platshållare för sidfot 3">
            <a:extLst>
              <a:ext uri="{FF2B5EF4-FFF2-40B4-BE49-F238E27FC236}">
                <a16:creationId xmlns:a16="http://schemas.microsoft.com/office/drawing/2014/main" id="{CC83C581-EFED-4935-5EDD-008858C1D2AB}"/>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306EE53E-1CC1-EFF3-0DCC-69E3E9B3492F}"/>
              </a:ext>
            </a:extLst>
          </p:cNvPr>
          <p:cNvSpPr>
            <a:spLocks noGrp="1"/>
          </p:cNvSpPr>
          <p:nvPr>
            <p:ph type="dt" sz="half" idx="10"/>
          </p:nvPr>
        </p:nvSpPr>
        <p:spPr/>
        <p:txBody>
          <a:bodyPr/>
          <a:lstStyle/>
          <a:p>
            <a:fld id="{EA4FB189-D39A-4CA8-9437-EABB2E281CE5}" type="datetime1">
              <a:rPr lang="sv-SE" smtClean="0"/>
              <a:t>2026-03-26</a:t>
            </a:fld>
            <a:endParaRPr lang="sv-SE"/>
          </a:p>
        </p:txBody>
      </p:sp>
      <p:sp>
        <p:nvSpPr>
          <p:cNvPr id="5" name="Platshållare för bildnummer 4">
            <a:extLst>
              <a:ext uri="{FF2B5EF4-FFF2-40B4-BE49-F238E27FC236}">
                <a16:creationId xmlns:a16="http://schemas.microsoft.com/office/drawing/2014/main" id="{2B91EA26-5C41-A9E6-B09C-6F52F7337333}"/>
              </a:ext>
            </a:extLst>
          </p:cNvPr>
          <p:cNvSpPr>
            <a:spLocks noGrp="1"/>
          </p:cNvSpPr>
          <p:nvPr>
            <p:ph type="sldNum" sz="quarter" idx="12"/>
          </p:nvPr>
        </p:nvSpPr>
        <p:spPr/>
        <p:txBody>
          <a:bodyPr/>
          <a:lstStyle/>
          <a:p>
            <a:fld id="{ED456FA2-E6D1-4499-8E2B-910EC08F8AD2}" type="slidenum">
              <a:rPr lang="sv-SE" smtClean="0"/>
              <a:pPr/>
              <a:t>‹#›</a:t>
            </a:fld>
            <a:endParaRPr lang="sv-SE"/>
          </a:p>
        </p:txBody>
      </p:sp>
    </p:spTree>
    <p:extLst>
      <p:ext uri="{BB962C8B-B14F-4D97-AF65-F5344CB8AC3E}">
        <p14:creationId xmlns:p14="http://schemas.microsoft.com/office/powerpoint/2010/main" val="424345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_2_Punktlista">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893530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_2_Egen bild">
    <p:bg bwMode="invGray">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5392800" cy="576000"/>
          </a:xfrm>
        </p:spPr>
        <p:txBody>
          <a:bodyPr tIns="36000"/>
          <a:lstStyle>
            <a:lvl1pPr>
              <a:lnSpc>
                <a:spcPct val="90000"/>
              </a:lnSpc>
              <a:defRPr sz="3600">
                <a:solidFill>
                  <a:schemeClr val="tx1"/>
                </a:solidFill>
              </a:defRPr>
            </a:lvl1pPr>
          </a:lstStyle>
          <a:p>
            <a:r>
              <a:rPr lang="sv-SE"/>
              <a:t>Skriv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5392800" cy="4680000"/>
          </a:xfrm>
        </p:spPr>
        <p:txBody>
          <a:bodyPr tIns="36000"/>
          <a:lstStyle>
            <a:lvl1pPr marL="540000" indent="-540000">
              <a:spcBef>
                <a:spcPts val="600"/>
              </a:spcBef>
              <a:defRPr sz="3600" spc="-70" baseline="0">
                <a:solidFill>
                  <a:schemeClr val="tx1"/>
                </a:solidFill>
              </a:defRPr>
            </a:lvl1pPr>
            <a:lvl2pPr marL="1076400" indent="-432000">
              <a:defRPr sz="3000">
                <a:solidFill>
                  <a:schemeClr val="tx1"/>
                </a:solidFill>
              </a:defRPr>
            </a:lvl2pPr>
            <a:lvl3pPr marL="1522800" indent="-352800">
              <a:defRPr sz="2600">
                <a:solidFill>
                  <a:schemeClr val="tx1"/>
                </a:solidFill>
              </a:defRPr>
            </a:lvl3pPr>
            <a:lvl4pPr marL="1886400" indent="-306000">
              <a:defRPr sz="2200">
                <a:solidFill>
                  <a:schemeClr val="tx1"/>
                </a:solidFill>
              </a:defRPr>
            </a:lvl4pPr>
            <a:lvl5pPr marL="2210400" indent="-259200">
              <a:defRPr sz="1800">
                <a:solidFill>
                  <a:schemeClr val="tx1"/>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bild 3">
            <a:extLst>
              <a:ext uri="{FF2B5EF4-FFF2-40B4-BE49-F238E27FC236}">
                <a16:creationId xmlns:a16="http://schemas.microsoft.com/office/drawing/2014/main" id="{963F09B5-4C21-4661-B8D9-D0F73BE6ED19}"/>
              </a:ext>
            </a:extLst>
          </p:cNvPr>
          <p:cNvSpPr>
            <a:spLocks noGrp="1"/>
          </p:cNvSpPr>
          <p:nvPr>
            <p:ph type="pic" sz="quarter" idx="22" hasCustomPrompt="1"/>
          </p:nvPr>
        </p:nvSpPr>
        <p:spPr>
          <a:xfrm>
            <a:off x="6097200" y="0"/>
            <a:ext cx="6094800" cy="6858000"/>
          </a:xfrm>
        </p:spPr>
        <p:txBody>
          <a:bodyPr lIns="72000" tIns="72000"/>
          <a:lstStyle>
            <a:lvl1pPr marL="0" indent="0">
              <a:lnSpc>
                <a:spcPct val="100000"/>
              </a:lnSpc>
              <a:spcBef>
                <a:spcPts val="0"/>
              </a:spcBef>
              <a:spcAft>
                <a:spcPts val="0"/>
              </a:spcAft>
              <a:buFont typeface="Arial" panose="020B0604020202020204" pitchFamily="34" charset="0"/>
              <a:buNone/>
              <a:defRPr sz="1600">
                <a:solidFill>
                  <a:schemeClr val="accent4"/>
                </a:solidFill>
              </a:defRPr>
            </a:lvl1pPr>
          </a:lstStyle>
          <a:p>
            <a:r>
              <a:rPr lang="sv-SE"/>
              <a:t>Infoga bild via ikonen.</a:t>
            </a:r>
            <a:br>
              <a:rPr lang="sv-SE"/>
            </a:br>
            <a:r>
              <a:rPr lang="sv-SE"/>
              <a:t>För att anpassa placering/storlek:</a:t>
            </a:r>
            <a:br>
              <a:rPr lang="sv-SE"/>
            </a:br>
            <a:r>
              <a:rPr lang="sv-SE"/>
              <a:t>Markera bilden</a:t>
            </a:r>
            <a:br>
              <a:rPr lang="sv-SE"/>
            </a:br>
            <a:r>
              <a:rPr lang="sv-SE"/>
              <a:t>&gt; menyval Formformat</a:t>
            </a:r>
            <a:br>
              <a:rPr lang="sv-SE"/>
            </a:br>
            <a:r>
              <a:rPr lang="sv-SE"/>
              <a:t>&gt; Beskär… (och sedan anpassa enligt önskemål)</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1334976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mslag_1">
    <p:bg>
      <p:bgPr>
        <a:solidFill>
          <a:schemeClr val="bg1"/>
        </a:solidFill>
        <a:effectLst/>
      </p:bgPr>
    </p:bg>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DA7CF66-585E-04D6-DB1C-E0FF121F479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0" y="1052787"/>
            <a:ext cx="11139213" cy="5805213"/>
          </a:xfrm>
          <a:prstGeom prst="rect">
            <a:avLst/>
          </a:prstGeom>
        </p:spPr>
      </p:pic>
      <p:pic>
        <p:nvPicPr>
          <p:cNvPr id="2" name="Logotyp" descr="Logotyp för Finansförbundet">
            <a:extLst>
              <a:ext uri="{FF2B5EF4-FFF2-40B4-BE49-F238E27FC236}">
                <a16:creationId xmlns:a16="http://schemas.microsoft.com/office/drawing/2014/main" id="{53586B99-F1E2-4F74-21E4-43BAF11E795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0946" y="301625"/>
            <a:ext cx="1675244" cy="429665"/>
          </a:xfrm>
          <a:prstGeom prst="rect">
            <a:avLst/>
          </a:prstGeom>
        </p:spPr>
      </p:pic>
      <p:sp>
        <p:nvSpPr>
          <p:cNvPr id="15" name="Rubrik 2">
            <a:extLst>
              <a:ext uri="{FF2B5EF4-FFF2-40B4-BE49-F238E27FC236}">
                <a16:creationId xmlns:a16="http://schemas.microsoft.com/office/drawing/2014/main" id="{0413F9B9-BEC7-8243-A28C-EA34A70932B4}"/>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7" name="Platshållare för text 3">
            <a:extLst>
              <a:ext uri="{FF2B5EF4-FFF2-40B4-BE49-F238E27FC236}">
                <a16:creationId xmlns:a16="http://schemas.microsoft.com/office/drawing/2014/main" id="{0DA21EF8-B9B3-A9FB-9903-BB1B9F52A71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
        <p:nvSpPr>
          <p:cNvPr id="4" name="Platshållare för datum 4">
            <a:extLst>
              <a:ext uri="{FF2B5EF4-FFF2-40B4-BE49-F238E27FC236}">
                <a16:creationId xmlns:a16="http://schemas.microsoft.com/office/drawing/2014/main" id="{BA0F3070-B2C7-7458-6704-01B613F73774}"/>
              </a:ext>
            </a:extLst>
          </p:cNvPr>
          <p:cNvSpPr>
            <a:spLocks noGrp="1"/>
          </p:cNvSpPr>
          <p:nvPr>
            <p:ph type="dt" sz="half" idx="13"/>
          </p:nvPr>
        </p:nvSpPr>
        <p:spPr/>
        <p:txBody>
          <a:bodyPr/>
          <a:lstStyle>
            <a:lvl1pPr>
              <a:defRPr>
                <a:solidFill>
                  <a:schemeClr val="bg1"/>
                </a:solidFill>
              </a:defRPr>
            </a:lvl1pPr>
          </a:lstStyle>
          <a:p>
            <a:fld id="{8DB377A7-90E8-4482-99A5-3EE7D9482041}" type="datetime1">
              <a:rPr lang="sv-SE" smtClean="0"/>
              <a:t>2026-03-26</a:t>
            </a:fld>
            <a:endParaRPr lang="en-SE"/>
          </a:p>
        </p:txBody>
      </p:sp>
    </p:spTree>
    <p:extLst>
      <p:ext uri="{BB962C8B-B14F-4D97-AF65-F5344CB8AC3E}">
        <p14:creationId xmlns:p14="http://schemas.microsoft.com/office/powerpoint/2010/main" val="3013977714"/>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slag_2">
    <p:bg>
      <p:bgPr>
        <a:solidFill>
          <a:schemeClr val="bg1"/>
        </a:solidFill>
        <a:effectLst/>
      </p:bgPr>
    </p:bg>
    <p:spTree>
      <p:nvGrpSpPr>
        <p:cNvPr id="1" name=""/>
        <p:cNvGrpSpPr/>
        <p:nvPr/>
      </p:nvGrpSpPr>
      <p:grpSpPr>
        <a:xfrm>
          <a:off x="0" y="0"/>
          <a:ext cx="0" cy="0"/>
          <a:chOff x="0" y="0"/>
          <a:chExt cx="0" cy="0"/>
        </a:xfrm>
      </p:grpSpPr>
      <p:pic>
        <p:nvPicPr>
          <p:cNvPr id="6" name="Logotyp" descr="Logotyp för Finansförbundet">
            <a:extLst>
              <a:ext uri="{FF2B5EF4-FFF2-40B4-BE49-F238E27FC236}">
                <a16:creationId xmlns:a16="http://schemas.microsoft.com/office/drawing/2014/main" id="{10CA65DB-A037-07F6-B09A-6FB2B7A037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0946" y="301625"/>
            <a:ext cx="1675244" cy="429665"/>
          </a:xfrm>
          <a:prstGeom prst="rect">
            <a:avLst/>
          </a:prstGeom>
        </p:spPr>
      </p:pic>
      <p:pic>
        <p:nvPicPr>
          <p:cNvPr id="5" name="Picture 1" descr="Abstrakt datorgenererad bild på kuber i grått">
            <a:extLst>
              <a:ext uri="{FF2B5EF4-FFF2-40B4-BE49-F238E27FC236}">
                <a16:creationId xmlns:a16="http://schemas.microsoft.com/office/drawing/2014/main" id="{6DA7CF66-585E-04D6-DB1C-E0FF121F47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052513"/>
            <a:ext cx="11139213" cy="5805213"/>
          </a:xfrm>
          <a:prstGeom prst="rect">
            <a:avLst/>
          </a:prstGeom>
        </p:spPr>
      </p:pic>
      <p:sp>
        <p:nvSpPr>
          <p:cNvPr id="2" name="Platshållare för datum 4">
            <a:extLst>
              <a:ext uri="{FF2B5EF4-FFF2-40B4-BE49-F238E27FC236}">
                <a16:creationId xmlns:a16="http://schemas.microsoft.com/office/drawing/2014/main" id="{C9932D5F-F904-E50D-6EBA-5B5267BA22F0}"/>
              </a:ext>
            </a:extLst>
          </p:cNvPr>
          <p:cNvSpPr>
            <a:spLocks noGrp="1"/>
          </p:cNvSpPr>
          <p:nvPr>
            <p:ph type="dt" sz="half" idx="13"/>
          </p:nvPr>
        </p:nvSpPr>
        <p:spPr>
          <a:xfrm>
            <a:off x="450945" y="6089650"/>
            <a:ext cx="2743200" cy="365125"/>
          </a:xfrm>
        </p:spPr>
        <p:txBody>
          <a:bodyPr/>
          <a:lstStyle>
            <a:lvl1pPr>
              <a:defRPr>
                <a:solidFill>
                  <a:schemeClr val="bg1"/>
                </a:solidFill>
              </a:defRPr>
            </a:lvl1pPr>
          </a:lstStyle>
          <a:p>
            <a:fld id="{DF5578F9-F868-45A6-BF57-7541636B0A52}" type="datetime1">
              <a:rPr lang="sv-SE" smtClean="0"/>
              <a:t>2026-03-26</a:t>
            </a:fld>
            <a:endParaRPr lang="en-SE"/>
          </a:p>
        </p:txBody>
      </p:sp>
      <p:sp>
        <p:nvSpPr>
          <p:cNvPr id="7" name="Rubrik 2">
            <a:extLst>
              <a:ext uri="{FF2B5EF4-FFF2-40B4-BE49-F238E27FC236}">
                <a16:creationId xmlns:a16="http://schemas.microsoft.com/office/drawing/2014/main" id="{CBC7D185-BE69-20A3-89DA-CA4FE29AAA40}"/>
              </a:ext>
            </a:extLst>
          </p:cNvPr>
          <p:cNvSpPr>
            <a:spLocks noGrp="1"/>
          </p:cNvSpPr>
          <p:nvPr>
            <p:ph type="title" hasCustomPrompt="1"/>
          </p:nvPr>
        </p:nvSpPr>
        <p:spPr bwMode="white">
          <a:xfrm>
            <a:off x="449999" y="1373886"/>
            <a:ext cx="8741625" cy="813140"/>
          </a:xfrm>
        </p:spPr>
        <p:txBody>
          <a:bodyPr/>
          <a:lstStyle>
            <a:lvl1pPr>
              <a:defRPr sz="4400" b="0">
                <a:solidFill>
                  <a:schemeClr val="bg1"/>
                </a:solidFill>
              </a:defRPr>
            </a:lvl1pPr>
          </a:lstStyle>
          <a:p>
            <a:r>
              <a:rPr lang="sv-SE"/>
              <a:t>Presentationens namn</a:t>
            </a:r>
          </a:p>
        </p:txBody>
      </p:sp>
      <p:sp>
        <p:nvSpPr>
          <p:cNvPr id="8" name="Platshållare för text 3">
            <a:extLst>
              <a:ext uri="{FF2B5EF4-FFF2-40B4-BE49-F238E27FC236}">
                <a16:creationId xmlns:a16="http://schemas.microsoft.com/office/drawing/2014/main" id="{11CB1101-AD8F-8A71-0A2A-8A83E2CC92F3}"/>
              </a:ext>
            </a:extLst>
          </p:cNvPr>
          <p:cNvSpPr>
            <a:spLocks noGrp="1"/>
          </p:cNvSpPr>
          <p:nvPr>
            <p:ph type="body" sz="quarter" idx="14" hasCustomPrompt="1"/>
          </p:nvPr>
        </p:nvSpPr>
        <p:spPr bwMode="white">
          <a:xfrm>
            <a:off x="450000" y="2829327"/>
            <a:ext cx="8741624" cy="2655485"/>
          </a:xfrm>
        </p:spPr>
        <p:txBody>
          <a:bodyPr/>
          <a:lstStyle>
            <a:lvl1pPr marL="284400" indent="-284400">
              <a:spcBef>
                <a:spcPts val="1200"/>
              </a:spcBef>
              <a:defRPr sz="2400">
                <a:solidFill>
                  <a:schemeClr val="bg1"/>
                </a:solidFill>
              </a:defRPr>
            </a:lvl1pPr>
            <a:lvl2pPr marL="601200" indent="-266400">
              <a:defRPr sz="2200">
                <a:solidFill>
                  <a:schemeClr val="bg1"/>
                </a:solidFill>
              </a:defRPr>
            </a:lvl2pPr>
            <a:lvl3pPr marL="900000" indent="-248400">
              <a:defRPr sz="2000">
                <a:solidFill>
                  <a:schemeClr val="bg1"/>
                </a:solidFill>
              </a:defRPr>
            </a:lvl3pPr>
            <a:lvl4pPr marL="1166400" indent="-230400">
              <a:defRPr sz="1800">
                <a:solidFill>
                  <a:schemeClr val="bg1"/>
                </a:solidFill>
              </a:defRPr>
            </a:lvl4pPr>
            <a:lvl5pPr marL="1404000" indent="-212400">
              <a:defRPr sz="1600">
                <a:solidFill>
                  <a:schemeClr val="bg1"/>
                </a:solidFill>
              </a:defRPr>
            </a:lvl5pPr>
          </a:lstStyle>
          <a:p>
            <a:pPr lvl="0"/>
            <a:r>
              <a:rPr lang="sv-SE"/>
              <a:t>Mer information (Punktlista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7709580"/>
      </p:ext>
    </p:extLst>
  </p:cSld>
  <p:clrMapOvr>
    <a:masterClrMapping/>
  </p:clrMapOvr>
  <p:extLst>
    <p:ext uri="{DCECCB84-F9BA-43D5-87BE-67443E8EF086}">
      <p15:sldGuideLst xmlns:p15="http://schemas.microsoft.com/office/powerpoint/2012/main">
        <p15:guide id="1" pos="7015">
          <p15:clr>
            <a:srgbClr val="FBAE40"/>
          </p15:clr>
        </p15:guide>
        <p15:guide id="2" orient="horz" pos="663">
          <p15:clr>
            <a:srgbClr val="FBAE40"/>
          </p15:clr>
        </p15:guide>
        <p15:guide id="3" pos="279">
          <p15:clr>
            <a:srgbClr val="FBAE40"/>
          </p15:clr>
        </p15:guide>
        <p15:guide id="4" orient="horz" pos="406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_1_Punktlista">
    <p:bg bwMode="ltGray">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C8ED4B-D3B1-9985-04ED-287EA254EF9F}"/>
              </a:ext>
            </a:extLst>
          </p:cNvPr>
          <p:cNvSpPr>
            <a:spLocks noGrp="1"/>
          </p:cNvSpPr>
          <p:nvPr>
            <p:ph type="title" hasCustomPrompt="1"/>
          </p:nvPr>
        </p:nvSpPr>
        <p:spPr bwMode="ltGray">
          <a:xfrm>
            <a:off x="448100" y="298800"/>
            <a:ext cx="8344800" cy="576000"/>
          </a:xfrm>
        </p:spPr>
        <p:txBody>
          <a:bodyPr tIns="36000"/>
          <a:lstStyle>
            <a:lvl1pPr>
              <a:lnSpc>
                <a:spcPct val="90000"/>
              </a:lnSpc>
              <a:defRPr sz="3600">
                <a:solidFill>
                  <a:schemeClr val="tx1"/>
                </a:solidFill>
              </a:defRPr>
            </a:lvl1pPr>
          </a:lstStyle>
          <a:p>
            <a:r>
              <a:rPr lang="sv-SE"/>
              <a:t>Skriv kapitelnummer, t.ex. ”Kapitel 01”</a:t>
            </a:r>
          </a:p>
        </p:txBody>
      </p:sp>
      <p:sp>
        <p:nvSpPr>
          <p:cNvPr id="3" name="Platshållare för text 2">
            <a:extLst>
              <a:ext uri="{FF2B5EF4-FFF2-40B4-BE49-F238E27FC236}">
                <a16:creationId xmlns:a16="http://schemas.microsoft.com/office/drawing/2014/main" id="{E17BD36C-CB02-5FC6-A320-665BCE9C336C}"/>
              </a:ext>
            </a:extLst>
          </p:cNvPr>
          <p:cNvSpPr>
            <a:spLocks noGrp="1"/>
          </p:cNvSpPr>
          <p:nvPr>
            <p:ph type="body" sz="quarter" idx="15" hasCustomPrompt="1"/>
          </p:nvPr>
        </p:nvSpPr>
        <p:spPr>
          <a:xfrm>
            <a:off x="448098" y="889200"/>
            <a:ext cx="8344800" cy="4680000"/>
          </a:xfrm>
        </p:spPr>
        <p:txBody>
          <a:bodyPr tIns="36000"/>
          <a:lstStyle>
            <a:lvl1pPr marL="540000" indent="-540000">
              <a:spcBef>
                <a:spcPts val="600"/>
              </a:spcBef>
              <a:defRPr sz="3600" spc="-70" baseline="0">
                <a:solidFill>
                  <a:schemeClr val="accent2"/>
                </a:solidFill>
              </a:defRPr>
            </a:lvl1pPr>
            <a:lvl2pPr marL="1076400" indent="-432000">
              <a:defRPr sz="3000">
                <a:solidFill>
                  <a:schemeClr val="accent2"/>
                </a:solidFill>
              </a:defRPr>
            </a:lvl2pPr>
            <a:lvl3pPr marL="1522800" indent="-352800">
              <a:defRPr sz="2600">
                <a:solidFill>
                  <a:schemeClr val="accent2"/>
                </a:solidFill>
              </a:defRPr>
            </a:lvl3pPr>
            <a:lvl4pPr marL="1886400" indent="-306000">
              <a:defRPr sz="2200">
                <a:solidFill>
                  <a:schemeClr val="accent2"/>
                </a:solidFill>
              </a:defRPr>
            </a:lvl4pPr>
            <a:lvl5pPr marL="2210400" indent="-259200">
              <a:defRPr sz="1800">
                <a:solidFill>
                  <a:schemeClr val="accent2"/>
                </a:solidFill>
              </a:defRPr>
            </a:lvl5pPr>
          </a:lstStyle>
          <a:p>
            <a:pPr lvl="0"/>
            <a:r>
              <a:rPr lang="sv-SE"/>
              <a:t>Punktlista kan avaktiveras för bara text. Förinställd pil återfås via Start (grupp Bilder) – Återställ</a:t>
            </a:r>
          </a:p>
          <a:p>
            <a:pPr lvl="1"/>
            <a:r>
              <a:rPr lang="sv-SE"/>
              <a:t>Nivå två</a:t>
            </a:r>
          </a:p>
          <a:p>
            <a:pPr lvl="2"/>
            <a:r>
              <a:rPr lang="sv-SE"/>
              <a:t>Nivå tre</a:t>
            </a:r>
          </a:p>
          <a:p>
            <a:pPr lvl="3"/>
            <a:r>
              <a:rPr lang="sv-SE"/>
              <a:t>Nivå fyra</a:t>
            </a:r>
          </a:p>
          <a:p>
            <a:pPr lvl="4"/>
            <a:r>
              <a:rPr lang="sv-SE"/>
              <a:t>Nivå fem</a:t>
            </a:r>
          </a:p>
        </p:txBody>
      </p:sp>
      <p:pic>
        <p:nvPicPr>
          <p:cNvPr id="7" name="Logotyp 3" descr="Logotyp för Finansförbundet">
            <a:extLst>
              <a:ext uri="{FF2B5EF4-FFF2-40B4-BE49-F238E27FC236}">
                <a16:creationId xmlns:a16="http://schemas.microsoft.com/office/drawing/2014/main" id="{BC9CE1F4-19C8-CF4D-80DC-BB3915C71F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a:off x="442913" y="6271634"/>
            <a:ext cx="986400" cy="252991"/>
          </a:xfrm>
          <a:prstGeom prst="rect">
            <a:avLst/>
          </a:prstGeom>
        </p:spPr>
      </p:pic>
    </p:spTree>
    <p:extLst>
      <p:ext uri="{BB962C8B-B14F-4D97-AF65-F5344CB8AC3E}">
        <p14:creationId xmlns:p14="http://schemas.microsoft.com/office/powerpoint/2010/main" val="39562777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79">
          <p15:clr>
            <a:srgbClr val="FBAE40"/>
          </p15:clr>
        </p15:guide>
        <p15:guide id="4" pos="3681">
          <p15:clr>
            <a:srgbClr val="FBAE40"/>
          </p15:clr>
        </p15:guide>
        <p15:guide id="5" pos="3976">
          <p15:clr>
            <a:srgbClr val="FBAE40"/>
          </p15:clr>
        </p15:guide>
        <p15:guide id="7" pos="5836">
          <p15:clr>
            <a:srgbClr val="FBAE40"/>
          </p15:clr>
        </p15:guide>
        <p15:guide id="10" pos="7401">
          <p15:clr>
            <a:srgbClr val="FBAE40"/>
          </p15:clr>
        </p15:guide>
        <p15:guide id="11" pos="1844">
          <p15:clr>
            <a:srgbClr val="FBAE40"/>
          </p15:clr>
        </p15:guide>
        <p15:guide id="12" pos="2139">
          <p15:clr>
            <a:srgbClr val="FBAE40"/>
          </p15:clr>
        </p15:guide>
        <p15:guide id="13" orient="horz" pos="18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1.sv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0.png"/><Relationship Id="rId2" Type="http://schemas.openxmlformats.org/officeDocument/2006/relationships/slideLayout" Target="../slideLayouts/slideLayout14.xml"/><Relationship Id="rId16" Type="http://schemas.openxmlformats.org/officeDocument/2006/relationships/image" Target="../media/image9.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sv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1.sv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0.png"/><Relationship Id="rId2" Type="http://schemas.openxmlformats.org/officeDocument/2006/relationships/slideLayout" Target="../slideLayouts/slideLayout33.xml"/><Relationship Id="rId16" Type="http://schemas.openxmlformats.org/officeDocument/2006/relationships/image" Target="../media/image5.sv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4.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49999" y="333859"/>
            <a:ext cx="8741625" cy="586847"/>
          </a:xfrm>
          <a:prstGeom prst="rect">
            <a:avLst/>
          </a:prstGeom>
        </p:spPr>
        <p:txBody>
          <a:bodyPr vert="horz" lIns="0" tIns="0" rIns="0" bIns="0" rtlCol="0" anchor="t">
            <a:noAutofit/>
          </a:bodyPr>
          <a:lstStyle/>
          <a:p>
            <a:r>
              <a:rPr lang="sv-SE"/>
              <a:t>Sidrubrik</a:t>
            </a:r>
            <a:endParaRPr lang="en-SE"/>
          </a:p>
        </p:txBody>
      </p:sp>
      <p:sp>
        <p:nvSpPr>
          <p:cNvPr id="2" name="Platshållare för text 1">
            <a:extLst>
              <a:ext uri="{FF2B5EF4-FFF2-40B4-BE49-F238E27FC236}">
                <a16:creationId xmlns:a16="http://schemas.microsoft.com/office/drawing/2014/main" id="{E98569FB-57CF-522C-6F1B-55C8687FBD87}"/>
              </a:ext>
            </a:extLst>
          </p:cNvPr>
          <p:cNvSpPr>
            <a:spLocks noGrp="1"/>
          </p:cNvSpPr>
          <p:nvPr>
            <p:ph type="body" idx="1"/>
          </p:nvPr>
        </p:nvSpPr>
        <p:spPr>
          <a:xfrm>
            <a:off x="449999" y="889177"/>
            <a:ext cx="8741625" cy="4544094"/>
          </a:xfrm>
          <a:prstGeom prst="rect">
            <a:avLst/>
          </a:prstGeom>
        </p:spPr>
        <p:txBody>
          <a:bodyPr vert="horz" lIns="0" tIns="3600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3">
            <a:extLst>
              <a:ext uri="{FF2B5EF4-FFF2-40B4-BE49-F238E27FC236}">
                <a16:creationId xmlns:a16="http://schemas.microsoft.com/office/drawing/2014/main" id="{2D4F6D56-4D67-2A6A-C614-BA18AABE35C0}"/>
              </a:ext>
            </a:extLst>
          </p:cNvPr>
          <p:cNvSpPr>
            <a:spLocks noGrp="1"/>
          </p:cNvSpPr>
          <p:nvPr>
            <p:ph type="dt" sz="half" idx="2"/>
          </p:nvPr>
        </p:nvSpPr>
        <p:spPr bwMode="ltGray">
          <a:xfrm>
            <a:off x="450945" y="6089650"/>
            <a:ext cx="2743200" cy="365125"/>
          </a:xfrm>
          <a:prstGeom prst="rect">
            <a:avLst/>
          </a:prstGeom>
        </p:spPr>
        <p:txBody>
          <a:bodyPr vert="horz" lIns="0" tIns="0" rIns="0" bIns="0" rtlCol="0" anchor="b"/>
          <a:lstStyle>
            <a:lvl1pPr algn="l">
              <a:defRPr sz="1600" spc="-20" baseline="0">
                <a:solidFill>
                  <a:schemeClr val="bg1"/>
                </a:solidFill>
                <a:latin typeface="+mn-lt"/>
                <a:cs typeface="Arial" panose="020B0604020202020204" pitchFamily="34" charset="0"/>
              </a:defRPr>
            </a:lvl1pPr>
          </a:lstStyle>
          <a:p>
            <a:fld id="{A53286AD-6796-4A04-B729-FE5150C9F331}" type="datetime1">
              <a:rPr lang="sv-SE" smtClean="0"/>
              <a:pPr/>
              <a:t>2026-03-26</a:t>
            </a:fld>
            <a:endParaRPr lang="en-SE"/>
          </a:p>
        </p:txBody>
      </p:sp>
    </p:spTree>
    <p:extLst>
      <p:ext uri="{BB962C8B-B14F-4D97-AF65-F5344CB8AC3E}">
        <p14:creationId xmlns:p14="http://schemas.microsoft.com/office/powerpoint/2010/main" val="62255945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781" r:id="rId7"/>
    <p:sldLayoutId id="2147483782" r:id="rId8"/>
    <p:sldLayoutId id="2147483806" r:id="rId9"/>
    <p:sldLayoutId id="2147483807" r:id="rId10"/>
    <p:sldLayoutId id="2147483808" r:id="rId11"/>
    <p:sldLayoutId id="2147483809" r:id="rId12"/>
  </p:sldLayoutIdLst>
  <p:hf sldNum="0" hdr="0" ftr="0" dt="0"/>
  <p:txStyles>
    <p:titleStyle>
      <a:lvl1pPr algn="l" defTabSz="914400" rtl="0" eaLnBrk="1" latinLnBrk="0" hangingPunct="1">
        <a:lnSpc>
          <a:spcPct val="90000"/>
        </a:lnSpc>
        <a:spcBef>
          <a:spcPct val="0"/>
        </a:spcBef>
        <a:buNone/>
        <a:tabLst>
          <a:tab pos="3316288" algn="l"/>
        </a:tabLst>
        <a:defRPr sz="3600" b="0" kern="1200" spc="-80" baseline="0">
          <a:solidFill>
            <a:schemeClr val="bg1"/>
          </a:solidFill>
          <a:latin typeface="+mj-lt"/>
          <a:ea typeface="+mj-ea"/>
          <a:cs typeface="Arial" panose="020B0604020202020204" pitchFamily="34" charset="0"/>
        </a:defRPr>
      </a:lvl1pPr>
    </p:titleStyle>
    <p:bodyStyle>
      <a:lvl1pPr marL="540000" indent="-540000" algn="l" defTabSz="914400" rtl="0" eaLnBrk="1" latinLnBrk="0" hangingPunct="1">
        <a:lnSpc>
          <a:spcPct val="100000"/>
        </a:lnSpc>
        <a:spcBef>
          <a:spcPts val="600"/>
        </a:spcBef>
        <a:spcAft>
          <a:spcPts val="0"/>
        </a:spcAft>
        <a:buFontTx/>
        <a:buBlip>
          <a:blip r:embed="rId14">
            <a:extLst>
              <a:ext uri="{96DAC541-7B7A-43D3-8B79-37D633B846F1}">
                <asvg:svgBlip xmlns:asvg="http://schemas.microsoft.com/office/drawing/2016/SVG/main" r:embed="rId15"/>
              </a:ext>
            </a:extLst>
          </a:blip>
        </a:buBlip>
        <a:defRPr sz="3600" kern="1200" spc="-50" baseline="0">
          <a:solidFill>
            <a:schemeClr val="accent2"/>
          </a:solidFill>
          <a:latin typeface="+mn-lt"/>
          <a:ea typeface="+mn-ea"/>
          <a:cs typeface="Arial" panose="020B0604020202020204" pitchFamily="34" charset="0"/>
        </a:defRPr>
      </a:lvl1pPr>
      <a:lvl2pPr marL="1076400" indent="-432000" algn="l" defTabSz="914400" rtl="0" eaLnBrk="1" latinLnBrk="0" hangingPunct="1">
        <a:lnSpc>
          <a:spcPct val="100000"/>
        </a:lnSpc>
        <a:spcBef>
          <a:spcPts val="500"/>
        </a:spcBef>
        <a:spcAft>
          <a:spcPts val="0"/>
        </a:spcAft>
        <a:buFontTx/>
        <a:buBlip>
          <a:blip r:embed="rId14">
            <a:extLst>
              <a:ext uri="{96DAC541-7B7A-43D3-8B79-37D633B846F1}">
                <asvg:svgBlip xmlns:asvg="http://schemas.microsoft.com/office/drawing/2016/SVG/main" r:embed="rId15"/>
              </a:ext>
            </a:extLst>
          </a:blip>
        </a:buBlip>
        <a:defRPr sz="3000" kern="1200" spc="-50">
          <a:solidFill>
            <a:schemeClr val="accent2"/>
          </a:solidFill>
          <a:latin typeface="+mn-lt"/>
          <a:ea typeface="+mn-ea"/>
          <a:cs typeface="+mn-cs"/>
        </a:defRPr>
      </a:lvl2pPr>
      <a:lvl3pPr marL="1522800" indent="-352800" algn="l" defTabSz="914400" rtl="0" eaLnBrk="1" latinLnBrk="0" hangingPunct="1">
        <a:lnSpc>
          <a:spcPct val="100000"/>
        </a:lnSpc>
        <a:spcBef>
          <a:spcPts val="500"/>
        </a:spcBef>
        <a:spcAft>
          <a:spcPts val="0"/>
        </a:spcAft>
        <a:buFontTx/>
        <a:buBlip>
          <a:blip r:embed="rId14">
            <a:extLst>
              <a:ext uri="{96DAC541-7B7A-43D3-8B79-37D633B846F1}">
                <asvg:svgBlip xmlns:asvg="http://schemas.microsoft.com/office/drawing/2016/SVG/main" r:embed="rId15"/>
              </a:ext>
            </a:extLst>
          </a:blip>
        </a:buBlip>
        <a:defRPr sz="2600" kern="1200" spc="-50">
          <a:solidFill>
            <a:schemeClr val="accent2"/>
          </a:solidFill>
          <a:latin typeface="+mn-lt"/>
          <a:ea typeface="+mn-ea"/>
          <a:cs typeface="+mn-cs"/>
        </a:defRPr>
      </a:lvl3pPr>
      <a:lvl4pPr marL="1886400" indent="-306000" algn="l" defTabSz="914400" rtl="0" eaLnBrk="1" latinLnBrk="0" hangingPunct="1">
        <a:lnSpc>
          <a:spcPct val="100000"/>
        </a:lnSpc>
        <a:spcBef>
          <a:spcPts val="500"/>
        </a:spcBef>
        <a:spcAft>
          <a:spcPts val="0"/>
        </a:spcAft>
        <a:buFontTx/>
        <a:buBlip>
          <a:blip r:embed="rId14">
            <a:extLst>
              <a:ext uri="{96DAC541-7B7A-43D3-8B79-37D633B846F1}">
                <asvg:svgBlip xmlns:asvg="http://schemas.microsoft.com/office/drawing/2016/SVG/main" r:embed="rId15"/>
              </a:ext>
            </a:extLst>
          </a:blip>
        </a:buBlip>
        <a:defRPr sz="2200" kern="1200" spc="-50">
          <a:solidFill>
            <a:schemeClr val="accent2"/>
          </a:solidFill>
          <a:latin typeface="+mn-lt"/>
          <a:ea typeface="+mn-ea"/>
          <a:cs typeface="+mn-cs"/>
        </a:defRPr>
      </a:lvl4pPr>
      <a:lvl5pPr marL="2210400" indent="-259200" algn="l" defTabSz="914400" rtl="0" eaLnBrk="1" latinLnBrk="0" hangingPunct="1">
        <a:lnSpc>
          <a:spcPct val="100000"/>
        </a:lnSpc>
        <a:spcBef>
          <a:spcPts val="500"/>
        </a:spcBef>
        <a:spcAft>
          <a:spcPts val="0"/>
        </a:spcAft>
        <a:buFontTx/>
        <a:buBlip>
          <a:blip r:embed="rId14">
            <a:extLst>
              <a:ext uri="{96DAC541-7B7A-43D3-8B79-37D633B846F1}">
                <asvg:svgBlip xmlns:asvg="http://schemas.microsoft.com/office/drawing/2016/SVG/main" r:embed="rId15"/>
              </a:ext>
            </a:extLst>
          </a:blip>
        </a:buBlip>
        <a:defRPr sz="1800" kern="1200" spc="-5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940">
          <p15:clr>
            <a:srgbClr val="F26B43"/>
          </p15:clr>
        </p15:guide>
        <p15:guide id="4" orient="horz" pos="187">
          <p15:clr>
            <a:srgbClr val="F26B43"/>
          </p15:clr>
        </p15:guide>
        <p15:guide id="5" pos="57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0000" y="532800"/>
            <a:ext cx="10514012" cy="511200"/>
          </a:xfrm>
          <a:prstGeom prst="rect">
            <a:avLst/>
          </a:prstGeom>
        </p:spPr>
        <p:txBody>
          <a:bodyPr vert="horz" lIns="0" tIns="36000" rIns="0" bIns="0" rtlCol="0" anchor="t">
            <a:noAutofit/>
          </a:bodyPr>
          <a:lstStyle/>
          <a:p>
            <a:r>
              <a:rPr lang="sv-SE"/>
              <a:t>Sidrubrik</a:t>
            </a:r>
            <a:endParaRPr lang="en-SE"/>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a:xfrm>
            <a:off x="442913" y="1206500"/>
            <a:ext cx="10514012" cy="4351338"/>
          </a:xfrm>
          <a:prstGeom prst="rect">
            <a:avLst/>
          </a:prstGeom>
        </p:spPr>
        <p:txBody>
          <a:bodyPr vert="horz" lIns="0" tIns="45720" rIns="91440" bIns="45720" rtlCol="0">
            <a:noAutofit/>
          </a:bodyPr>
          <a:lstStyle/>
          <a:p>
            <a:pPr lvl="0"/>
            <a:r>
              <a:rPr lang="sv-SE" noProof="0"/>
              <a:t>Nivå ett</a:t>
            </a:r>
          </a:p>
          <a:p>
            <a:pPr lvl="1"/>
            <a:r>
              <a:rPr lang="sv-SE" noProof="0"/>
              <a:t>Nivå 2</a:t>
            </a:r>
          </a:p>
          <a:p>
            <a:pPr lvl="2"/>
            <a:r>
              <a:rPr lang="sv-SE" noProof="0"/>
              <a:t>Nivå 3</a:t>
            </a:r>
          </a:p>
          <a:p>
            <a:pPr lvl="3"/>
            <a:r>
              <a:rPr lang="sv-SE" noProof="0"/>
              <a:t>Nivå 4</a:t>
            </a:r>
          </a:p>
          <a:p>
            <a:pPr lvl="4"/>
            <a:r>
              <a:rPr lang="sv-SE" noProof="0"/>
              <a:t>Nivå 5</a:t>
            </a:r>
          </a:p>
        </p:txBody>
      </p:sp>
      <p:pic>
        <p:nvPicPr>
          <p:cNvPr id="9" name="Logotyp 4" descr="Logotyp för Finansförbundet">
            <a:extLst>
              <a:ext uri="{FF2B5EF4-FFF2-40B4-BE49-F238E27FC236}">
                <a16:creationId xmlns:a16="http://schemas.microsoft.com/office/drawing/2014/main" id="{68D84B50-AB97-E9D3-5241-E44D1B54BA54}"/>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442913" y="6271577"/>
            <a:ext cx="986622" cy="253048"/>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t>2026-03-26</a:t>
            </a:fld>
            <a:endParaRPr lang="sv-SE"/>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1515019006"/>
      </p:ext>
    </p:extLst>
  </p:cSld>
  <p:clrMap bg1="lt1" tx1="dk1" bg2="lt2" tx2="dk2" accent1="accent1" accent2="accent2" accent3="accent3" accent4="accent4" accent5="accent5" accent6="accent6" hlink="hlink" folHlink="folHlink"/>
  <p:sldLayoutIdLst>
    <p:sldLayoutId id="2147483810" r:id="rId1"/>
    <p:sldLayoutId id="2147483723" r:id="rId2"/>
    <p:sldLayoutId id="2147483705" r:id="rId3"/>
    <p:sldLayoutId id="2147483726" r:id="rId4"/>
    <p:sldLayoutId id="2147483725" r:id="rId5"/>
    <p:sldLayoutId id="2147483724" r:id="rId6"/>
    <p:sldLayoutId id="2147483702" r:id="rId7"/>
    <p:sldLayoutId id="2147483708" r:id="rId8"/>
    <p:sldLayoutId id="2147483707" r:id="rId9"/>
    <p:sldLayoutId id="2147483706" r:id="rId10"/>
    <p:sldLayoutId id="2147483710" r:id="rId11"/>
    <p:sldLayoutId id="2147483778" r:id="rId12"/>
    <p:sldLayoutId id="2147483703" r:id="rId13"/>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r:embed="rId17">
            <a:extLst>
              <a:ext uri="{96DAC541-7B7A-43D3-8B79-37D633B846F1}">
                <asvg:svgBlip xmlns:asvg="http://schemas.microsoft.com/office/drawing/2016/SVG/main" r:embed="rId18"/>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bwMode="white">
          <a:xfrm>
            <a:off x="450000" y="532800"/>
            <a:ext cx="10514012" cy="511200"/>
          </a:xfrm>
          <a:prstGeom prst="rect">
            <a:avLst/>
          </a:prstGeom>
        </p:spPr>
        <p:txBody>
          <a:bodyPr vert="horz" lIns="0" tIns="36000" rIns="0" bIns="0" rtlCol="0" anchor="t">
            <a:noAutofit/>
          </a:bodyPr>
          <a:lstStyle/>
          <a:p>
            <a:r>
              <a:rPr lang="sv-SE"/>
              <a:t>Sidrubrik</a:t>
            </a:r>
            <a:endParaRPr lang="en-SE"/>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bwMode="white">
          <a:xfrm>
            <a:off x="442913" y="1206500"/>
            <a:ext cx="10514012" cy="4351338"/>
          </a:xfrm>
          <a:prstGeom prst="rect">
            <a:avLst/>
          </a:prstGeom>
        </p:spPr>
        <p:txBody>
          <a:bodyPr vert="horz" lIns="0" tIns="45720" rIns="91440" bIns="45720" rtlCol="0">
            <a:noAutofit/>
          </a:bodyPr>
          <a:lstStyle/>
          <a:p>
            <a:pPr lvl="0"/>
            <a:r>
              <a:rPr lang="sv-SE" noProof="0"/>
              <a:t>Nivå ett</a:t>
            </a:r>
          </a:p>
          <a:p>
            <a:pPr lvl="1"/>
            <a:r>
              <a:rPr lang="sv-SE" noProof="0"/>
              <a:t>Nivå 2</a:t>
            </a:r>
          </a:p>
          <a:p>
            <a:pPr lvl="2"/>
            <a:r>
              <a:rPr lang="sv-SE" noProof="0"/>
              <a:t>Nivå 3</a:t>
            </a:r>
          </a:p>
          <a:p>
            <a:pPr lvl="3"/>
            <a:r>
              <a:rPr lang="sv-SE" noProof="0"/>
              <a:t>Nivå 4</a:t>
            </a:r>
          </a:p>
          <a:p>
            <a:pPr lvl="4"/>
            <a:r>
              <a:rPr lang="sv-SE" noProof="0"/>
              <a:t>Nivå 5</a:t>
            </a:r>
          </a:p>
        </p:txBody>
      </p:sp>
      <p:pic>
        <p:nvPicPr>
          <p:cNvPr id="10" name="Logotyp 4" descr="Logotyp för Finansförbundet">
            <a:extLst>
              <a:ext uri="{FF2B5EF4-FFF2-40B4-BE49-F238E27FC236}">
                <a16:creationId xmlns:a16="http://schemas.microsoft.com/office/drawing/2014/main" id="{F010A2BA-1B00-DD48-E2FD-62C311038152}"/>
              </a:ext>
            </a:extLst>
          </p:cNvPr>
          <p:cNvPicPr>
            <a:picLocks noChangeAspect="1"/>
          </p:cNvPicPr>
          <p:nvPr userDrawn="1"/>
        </p:nvPicPr>
        <p:blipFill>
          <a:blip r:embed="rId5"/>
          <a:srcRect/>
          <a:stretch/>
        </p:blipFill>
        <p:spPr bwMode="white">
          <a:xfrm>
            <a:off x="442914" y="6277535"/>
            <a:ext cx="986622" cy="253047"/>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bwMode="white">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bwMode="white">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pPr/>
              <a:t>2026-03-26</a:t>
            </a:fld>
            <a:endParaRPr lang="sv-SE"/>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bwMode="white">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1065266362"/>
      </p:ext>
    </p:extLst>
  </p:cSld>
  <p:clrMap bg1="dk1" tx1="lt1" bg2="dk2" tx2="lt2" accent1="accent1" accent2="accent2" accent3="accent3" accent4="accent4" accent5="accent5" accent6="accent6" hlink="hlink" folHlink="folHlink"/>
  <p:sldLayoutIdLst>
    <p:sldLayoutId id="2147483800" r:id="rId1"/>
    <p:sldLayoutId id="2147483803" r:id="rId2"/>
    <p:sldLayoutId id="2147483805" r:id="rId3"/>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r:embed="rId6">
            <a:extLst>
              <a:ext uri="{96DAC541-7B7A-43D3-8B79-37D633B846F1}">
                <asvg:svgBlip xmlns:asvg="http://schemas.microsoft.com/office/drawing/2016/SVG/main" r:embed="rId7"/>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6">
            <a:extLst>
              <a:ext uri="{96DAC541-7B7A-43D3-8B79-37D633B846F1}">
                <asvg:svgBlip xmlns:asvg="http://schemas.microsoft.com/office/drawing/2016/SVG/main" r:embed="rId7"/>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5612" y="-339591"/>
            <a:ext cx="11736387" cy="318052"/>
          </a:xfrm>
          <a:prstGeom prst="rect">
            <a:avLst/>
          </a:prstGeom>
        </p:spPr>
        <p:txBody>
          <a:bodyPr vert="horz" lIns="0" tIns="0" rIns="0" bIns="0" rtlCol="0" anchor="t">
            <a:normAutofit/>
          </a:bodyPr>
          <a:lstStyle/>
          <a:p>
            <a:r>
              <a:rPr lang="sv-SE"/>
              <a:t>Ange rubrik, exempelvis ”Endast logotyp” för läsning av skärmläsare (syns inte vid presentation)</a:t>
            </a:r>
            <a:endParaRPr lang="sv-SE" noProof="0"/>
          </a:p>
        </p:txBody>
      </p:sp>
    </p:spTree>
    <p:extLst>
      <p:ext uri="{BB962C8B-B14F-4D97-AF65-F5344CB8AC3E}">
        <p14:creationId xmlns:p14="http://schemas.microsoft.com/office/powerpoint/2010/main" val="4156593932"/>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Lst>
  <p:hf sldNum="0" hdr="0" ftr="0" dt="0"/>
  <p:txStyles>
    <p:titleStyle>
      <a:lvl1pPr algn="l" defTabSz="914400" rtl="0" eaLnBrk="1" latinLnBrk="0" hangingPunct="1">
        <a:lnSpc>
          <a:spcPct val="90000"/>
        </a:lnSpc>
        <a:spcBef>
          <a:spcPct val="0"/>
        </a:spcBef>
        <a:buNone/>
        <a:defRPr sz="2000" kern="1200">
          <a:solidFill>
            <a:schemeClr val="bg1"/>
          </a:solidFill>
          <a:latin typeface="+mj-lt"/>
          <a:ea typeface="+mj-ea"/>
          <a:cs typeface="Arial" panose="020B0604020202020204" pitchFamily="34" charset="0"/>
        </a:defRPr>
      </a:lvl1pPr>
    </p:titleStyle>
    <p:bodyStyle>
      <a:lvl1pPr marL="0" indent="0" algn="l" defTabSz="914400" rtl="0" eaLnBrk="1" latinLnBrk="0" hangingPunct="1">
        <a:lnSpc>
          <a:spcPts val="3000"/>
        </a:lnSpc>
        <a:spcBef>
          <a:spcPts val="0"/>
        </a:spcBef>
        <a:spcAft>
          <a:spcPts val="12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18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F3C329-F48F-4355-B2C2-DA4EE5F07965}"/>
              </a:ext>
            </a:extLst>
          </p:cNvPr>
          <p:cNvSpPr>
            <a:spLocks noGrp="1"/>
          </p:cNvSpPr>
          <p:nvPr>
            <p:ph type="title"/>
          </p:nvPr>
        </p:nvSpPr>
        <p:spPr>
          <a:xfrm>
            <a:off x="450000" y="532800"/>
            <a:ext cx="10514012" cy="511200"/>
          </a:xfrm>
          <a:prstGeom prst="rect">
            <a:avLst/>
          </a:prstGeom>
        </p:spPr>
        <p:txBody>
          <a:bodyPr vert="horz" lIns="0" tIns="36000" rIns="0" bIns="0" rtlCol="0" anchor="t">
            <a:noAutofit/>
          </a:bodyPr>
          <a:lstStyle/>
          <a:p>
            <a:r>
              <a:rPr lang="sv-SE"/>
              <a:t>Sidrubrik</a:t>
            </a:r>
            <a:endParaRPr lang="en-SE"/>
          </a:p>
        </p:txBody>
      </p:sp>
      <p:sp>
        <p:nvSpPr>
          <p:cNvPr id="3" name="Platshållare för text 2">
            <a:extLst>
              <a:ext uri="{FF2B5EF4-FFF2-40B4-BE49-F238E27FC236}">
                <a16:creationId xmlns:a16="http://schemas.microsoft.com/office/drawing/2014/main" id="{4598E382-D3EA-41F5-153A-1E278410535F}"/>
              </a:ext>
            </a:extLst>
          </p:cNvPr>
          <p:cNvSpPr>
            <a:spLocks noGrp="1"/>
          </p:cNvSpPr>
          <p:nvPr>
            <p:ph type="body" idx="1"/>
          </p:nvPr>
        </p:nvSpPr>
        <p:spPr>
          <a:xfrm>
            <a:off x="442913" y="1206500"/>
            <a:ext cx="10514012" cy="4351338"/>
          </a:xfrm>
          <a:prstGeom prst="rect">
            <a:avLst/>
          </a:prstGeom>
        </p:spPr>
        <p:txBody>
          <a:bodyPr vert="horz" lIns="0" tIns="45720" rIns="91440" bIns="45720" rtlCol="0">
            <a:noAutofit/>
          </a:bodyPr>
          <a:lstStyle/>
          <a:p>
            <a:pPr lvl="0"/>
            <a:r>
              <a:rPr lang="sv-SE" noProof="0"/>
              <a:t>Nivå ett</a:t>
            </a:r>
          </a:p>
          <a:p>
            <a:pPr lvl="1"/>
            <a:r>
              <a:rPr lang="sv-SE" noProof="0"/>
              <a:t>Nivå 2</a:t>
            </a:r>
          </a:p>
          <a:p>
            <a:pPr lvl="2"/>
            <a:r>
              <a:rPr lang="sv-SE" noProof="0"/>
              <a:t>Nivå 3</a:t>
            </a:r>
          </a:p>
          <a:p>
            <a:pPr lvl="3"/>
            <a:r>
              <a:rPr lang="sv-SE" noProof="0"/>
              <a:t>Nivå 4</a:t>
            </a:r>
          </a:p>
          <a:p>
            <a:pPr lvl="4"/>
            <a:r>
              <a:rPr lang="sv-SE" noProof="0"/>
              <a:t>Nivå 5</a:t>
            </a:r>
          </a:p>
        </p:txBody>
      </p:sp>
      <p:pic>
        <p:nvPicPr>
          <p:cNvPr id="9" name="Logotyp 4" descr="Logotyp för Finansförbundet">
            <a:extLst>
              <a:ext uri="{FF2B5EF4-FFF2-40B4-BE49-F238E27FC236}">
                <a16:creationId xmlns:a16="http://schemas.microsoft.com/office/drawing/2014/main" id="{68D84B50-AB97-E9D3-5241-E44D1B54BA54}"/>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442913" y="6271577"/>
            <a:ext cx="986622" cy="253048"/>
          </a:xfrm>
          <a:prstGeom prst="rect">
            <a:avLst/>
          </a:prstGeom>
        </p:spPr>
      </p:pic>
      <p:sp>
        <p:nvSpPr>
          <p:cNvPr id="7" name="Platshållare för sidfot 5">
            <a:extLst>
              <a:ext uri="{FF2B5EF4-FFF2-40B4-BE49-F238E27FC236}">
                <a16:creationId xmlns:a16="http://schemas.microsoft.com/office/drawing/2014/main" id="{D4D2B1A9-3F94-E666-A2C4-5C3BAAEC5AD1}"/>
              </a:ext>
            </a:extLst>
          </p:cNvPr>
          <p:cNvSpPr>
            <a:spLocks noGrp="1"/>
          </p:cNvSpPr>
          <p:nvPr>
            <p:ph type="ftr" sz="quarter" idx="3"/>
          </p:nvPr>
        </p:nvSpPr>
        <p:spPr>
          <a:xfrm>
            <a:off x="1692653" y="6251420"/>
            <a:ext cx="4114800" cy="365125"/>
          </a:xfrm>
          <a:prstGeom prst="rect">
            <a:avLst/>
          </a:prstGeom>
        </p:spPr>
        <p:txBody>
          <a:bodyPr vert="horz" lIns="91440" tIns="0" rIns="0" bIns="64800" rtlCol="0" anchor="b" anchorCtr="0"/>
          <a:lstStyle>
            <a:lvl1pPr algn="l">
              <a:defRPr sz="1400" spc="-20" baseline="0">
                <a:solidFill>
                  <a:schemeClr val="tx1"/>
                </a:solidFill>
              </a:defRPr>
            </a:lvl1pPr>
          </a:lstStyle>
          <a:p>
            <a:endParaRPr lang="sv-SE"/>
          </a:p>
        </p:txBody>
      </p:sp>
      <p:sp>
        <p:nvSpPr>
          <p:cNvPr id="6" name="Platshållare för datum 6">
            <a:extLst>
              <a:ext uri="{FF2B5EF4-FFF2-40B4-BE49-F238E27FC236}">
                <a16:creationId xmlns:a16="http://schemas.microsoft.com/office/drawing/2014/main" id="{BB425EE9-FD4B-9A8E-A1A9-ECA9BFEB5558}"/>
              </a:ext>
            </a:extLst>
          </p:cNvPr>
          <p:cNvSpPr>
            <a:spLocks noGrp="1"/>
          </p:cNvSpPr>
          <p:nvPr>
            <p:ph type="dt" sz="half" idx="2"/>
          </p:nvPr>
        </p:nvSpPr>
        <p:spPr>
          <a:xfrm>
            <a:off x="9593704" y="6251420"/>
            <a:ext cx="1678899" cy="365125"/>
          </a:xfrm>
          <a:prstGeom prst="rect">
            <a:avLst/>
          </a:prstGeom>
        </p:spPr>
        <p:txBody>
          <a:bodyPr vert="horz" lIns="0" tIns="0" rIns="0" bIns="0" rtlCol="0" anchor="ctr" anchorCtr="0"/>
          <a:lstStyle>
            <a:lvl1pPr algn="ctr">
              <a:defRPr sz="1400" spc="-20" baseline="0">
                <a:solidFill>
                  <a:schemeClr val="tx1"/>
                </a:solidFill>
              </a:defRPr>
            </a:lvl1pPr>
          </a:lstStyle>
          <a:p>
            <a:fld id="{F0416F73-B4A7-4F9C-A71E-65656908E7F9}" type="datetime1">
              <a:rPr lang="sv-SE" smtClean="0"/>
              <a:t>2026-03-26</a:t>
            </a:fld>
            <a:endParaRPr lang="sv-SE"/>
          </a:p>
        </p:txBody>
      </p:sp>
      <p:sp>
        <p:nvSpPr>
          <p:cNvPr id="8" name="Platshållare för bildnummer 7">
            <a:extLst>
              <a:ext uri="{FF2B5EF4-FFF2-40B4-BE49-F238E27FC236}">
                <a16:creationId xmlns:a16="http://schemas.microsoft.com/office/drawing/2014/main" id="{629A4C3E-9936-5080-306A-E6BB6829236A}"/>
              </a:ext>
            </a:extLst>
          </p:cNvPr>
          <p:cNvSpPr>
            <a:spLocks noGrp="1"/>
          </p:cNvSpPr>
          <p:nvPr>
            <p:ph type="sldNum" sz="quarter" idx="4"/>
          </p:nvPr>
        </p:nvSpPr>
        <p:spPr>
          <a:xfrm>
            <a:off x="11384381" y="6145967"/>
            <a:ext cx="551969" cy="524655"/>
          </a:xfrm>
          <a:prstGeom prst="rect">
            <a:avLst/>
          </a:prstGeom>
        </p:spPr>
        <p:txBody>
          <a:bodyPr vert="horz" lIns="0" tIns="0" rIns="0" bIns="0" rtlCol="0" anchor="ctr" anchorCtr="0"/>
          <a:lstStyle>
            <a:lvl1pPr algn="ctr">
              <a:defRPr sz="1400" spc="-20" baseline="0">
                <a:solidFill>
                  <a:schemeClr val="tx1"/>
                </a:solidFill>
              </a:defRPr>
            </a:lvl1pPr>
          </a:lstStyle>
          <a:p>
            <a:fld id="{ED456FA2-E6D1-4499-8E2B-910EC08F8AD2}" type="slidenum">
              <a:rPr lang="sv-SE" smtClean="0"/>
              <a:pPr/>
              <a:t>‹#›</a:t>
            </a:fld>
            <a:endParaRPr lang="sv-SE"/>
          </a:p>
        </p:txBody>
      </p:sp>
    </p:spTree>
    <p:extLst>
      <p:ext uri="{BB962C8B-B14F-4D97-AF65-F5344CB8AC3E}">
        <p14:creationId xmlns:p14="http://schemas.microsoft.com/office/powerpoint/2010/main" val="151501900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sldNum="0" hdr="0" ftr="0" dt="0"/>
  <p:txStyles>
    <p:titleStyle>
      <a:lvl1pPr algn="l" defTabSz="914400" rtl="0" eaLnBrk="1" latinLnBrk="0" hangingPunct="1">
        <a:lnSpc>
          <a:spcPct val="90000"/>
        </a:lnSpc>
        <a:spcBef>
          <a:spcPct val="0"/>
        </a:spcBef>
        <a:buNone/>
        <a:defRPr sz="3200" kern="1200" spc="-70" baseline="0">
          <a:solidFill>
            <a:schemeClr val="tx1"/>
          </a:solidFill>
          <a:latin typeface="+mj-lt"/>
          <a:ea typeface="+mj-ea"/>
          <a:cs typeface="Arial" panose="020B0604020202020204" pitchFamily="34" charset="0"/>
        </a:defRPr>
      </a:lvl1pPr>
    </p:titleStyle>
    <p:bodyStyle>
      <a:lvl1pPr marL="284400" indent="-284400" algn="l" defTabSz="914400" rtl="0" eaLnBrk="1" latinLnBrk="0" hangingPunct="1">
        <a:lnSpc>
          <a:spcPct val="100000"/>
        </a:lnSpc>
        <a:spcBef>
          <a:spcPts val="1200"/>
        </a:spcBef>
        <a:spcAft>
          <a:spcPts val="0"/>
        </a:spcAft>
        <a:buFontTx/>
        <a:buBlip>
          <a:blip r:embed="rId17">
            <a:extLst>
              <a:ext uri="{96DAC541-7B7A-43D3-8B79-37D633B846F1}">
                <asvg:svgBlip xmlns:asvg="http://schemas.microsoft.com/office/drawing/2016/SVG/main" r:embed="rId18"/>
              </a:ext>
            </a:extLst>
          </a:blip>
        </a:buBlip>
        <a:defRPr sz="2400" kern="1200" spc="-50" baseline="0">
          <a:solidFill>
            <a:schemeClr val="tx1"/>
          </a:solidFill>
          <a:latin typeface="+mn-lt"/>
          <a:ea typeface="+mn-ea"/>
          <a:cs typeface="Arial" panose="020B0604020202020204" pitchFamily="34" charset="0"/>
        </a:defRPr>
      </a:lvl1pPr>
      <a:lvl2pPr marL="601200" indent="-266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2200" kern="1200" spc="-50" baseline="0">
          <a:solidFill>
            <a:schemeClr val="tx1"/>
          </a:solidFill>
          <a:latin typeface="+mn-lt"/>
          <a:ea typeface="+mn-ea"/>
          <a:cs typeface="+mn-cs"/>
        </a:defRPr>
      </a:lvl2pPr>
      <a:lvl3pPr marL="900000" indent="-248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2000" kern="1200" spc="-50" baseline="0">
          <a:solidFill>
            <a:schemeClr val="tx1"/>
          </a:solidFill>
          <a:latin typeface="+mn-lt"/>
          <a:ea typeface="+mn-ea"/>
          <a:cs typeface="+mn-cs"/>
        </a:defRPr>
      </a:lvl3pPr>
      <a:lvl4pPr marL="1166400" indent="-230400"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1800" kern="1200" spc="-50" baseline="0">
          <a:solidFill>
            <a:schemeClr val="tx1"/>
          </a:solidFill>
          <a:latin typeface="+mn-lt"/>
          <a:ea typeface="+mn-ea"/>
          <a:cs typeface="+mn-cs"/>
        </a:defRPr>
      </a:lvl4pPr>
      <a:lvl5pPr marL="1404000" indent="-211138" algn="l" defTabSz="914400" rtl="0" eaLnBrk="1" latinLnBrk="0" hangingPunct="1">
        <a:lnSpc>
          <a:spcPct val="100000"/>
        </a:lnSpc>
        <a:spcBef>
          <a:spcPts val="500"/>
        </a:spcBef>
        <a:buFontTx/>
        <a:buBlip>
          <a:blip r:embed="rId17">
            <a:extLst>
              <a:ext uri="{96DAC541-7B7A-43D3-8B79-37D633B846F1}">
                <asvg:svgBlip xmlns:asvg="http://schemas.microsoft.com/office/drawing/2016/SVG/main" r:embed="rId18"/>
              </a:ext>
            </a:extLst>
          </a:blip>
        </a:buBlip>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79">
          <p15:clr>
            <a:srgbClr val="F26B43"/>
          </p15:clr>
        </p15:guide>
        <p15:guide id="3" pos="3840" userDrawn="1">
          <p15:clr>
            <a:srgbClr val="F26B43"/>
          </p15:clr>
        </p15:guide>
        <p15:guide id="4" orient="horz" pos="210" userDrawn="1">
          <p15:clr>
            <a:srgbClr val="F26B43"/>
          </p15:clr>
        </p15:guide>
        <p15:guide id="5" pos="3659" userDrawn="1">
          <p15:clr>
            <a:srgbClr val="F26B43"/>
          </p15:clr>
        </p15:guide>
        <p15:guide id="6" pos="5768" userDrawn="1">
          <p15:clr>
            <a:srgbClr val="F26B43"/>
          </p15:clr>
        </p15:guide>
        <p15:guide id="7" pos="6902" userDrawn="1">
          <p15:clr>
            <a:srgbClr val="F26B43"/>
          </p15:clr>
        </p15:guide>
        <p15:guide id="8" orient="horz" pos="4110" userDrawn="1">
          <p15:clr>
            <a:srgbClr val="F26B43"/>
          </p15:clr>
        </p15:guide>
        <p15:guide id="9"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E8BE6CE-62E5-4CEA-FD3D-31FB3728868B}"/>
              </a:ext>
            </a:extLst>
          </p:cNvPr>
          <p:cNvSpPr>
            <a:spLocks noGrp="1"/>
          </p:cNvSpPr>
          <p:nvPr>
            <p:ph type="title"/>
          </p:nvPr>
        </p:nvSpPr>
        <p:spPr>
          <a:xfrm>
            <a:off x="450000" y="5484813"/>
            <a:ext cx="8741625" cy="813140"/>
          </a:xfrm>
        </p:spPr>
        <p:txBody>
          <a:bodyPr/>
          <a:lstStyle/>
          <a:p>
            <a:r>
              <a:rPr lang="sv-SE"/>
              <a:t>Välkommen!</a:t>
            </a:r>
          </a:p>
        </p:txBody>
      </p:sp>
      <p:sp>
        <p:nvSpPr>
          <p:cNvPr id="6" name="Platshållare för text 5">
            <a:extLst>
              <a:ext uri="{FF2B5EF4-FFF2-40B4-BE49-F238E27FC236}">
                <a16:creationId xmlns:a16="http://schemas.microsoft.com/office/drawing/2014/main" id="{7CEFF497-334F-CBFA-49CD-6C74115C6394}"/>
              </a:ext>
            </a:extLst>
          </p:cNvPr>
          <p:cNvSpPr>
            <a:spLocks noGrp="1"/>
          </p:cNvSpPr>
          <p:nvPr>
            <p:ph type="body" sz="quarter" idx="14"/>
          </p:nvPr>
        </p:nvSpPr>
        <p:spPr>
          <a:xfrm>
            <a:off x="449999" y="1376987"/>
            <a:ext cx="9830073" cy="3705054"/>
          </a:xfrm>
        </p:spPr>
        <p:txBody>
          <a:bodyPr>
            <a:normAutofit lnSpcReduction="10000"/>
          </a:bodyPr>
          <a:lstStyle/>
          <a:p>
            <a:pPr marL="0" indent="0">
              <a:buNone/>
            </a:pPr>
            <a:r>
              <a:rPr lang="sv-SE"/>
              <a:t>Finansförbundets tematräff Lönetransparensdirektivet startar klockan 12:00 </a:t>
            </a:r>
          </a:p>
          <a:p>
            <a:pPr marL="0" indent="0">
              <a:buNone/>
            </a:pPr>
            <a:r>
              <a:rPr lang="sv-SE"/>
              <a:t>Vi kommer att börja med en föreläsning på ca 30 minuter. Därefter finns tid för frågor.</a:t>
            </a:r>
          </a:p>
          <a:p>
            <a:pPr marL="0" indent="0">
              <a:buNone/>
            </a:pPr>
            <a:r>
              <a:rPr lang="sv-SE"/>
              <a:t>I dagens möte är det helt okej att:</a:t>
            </a:r>
          </a:p>
          <a:p>
            <a:r>
              <a:rPr lang="sv-SE"/>
              <a:t>Ha kameran av eller på.</a:t>
            </a:r>
          </a:p>
          <a:p>
            <a:r>
              <a:rPr lang="sv-SE"/>
              <a:t>Äta lunch eller promenera med kameran avstängd.</a:t>
            </a:r>
          </a:p>
          <a:p>
            <a:r>
              <a:rPr lang="sv-SE"/>
              <a:t>Ställa frågor efter föreläsningen.</a:t>
            </a:r>
          </a:p>
          <a:p>
            <a:r>
              <a:rPr lang="sv-SE"/>
              <a:t>Skriva frågor i chatten.</a:t>
            </a:r>
          </a:p>
          <a:p>
            <a:pPr marL="0" indent="0">
              <a:buNone/>
            </a:pPr>
            <a:endParaRPr lang="sv-SE"/>
          </a:p>
        </p:txBody>
      </p:sp>
    </p:spTree>
    <p:extLst>
      <p:ext uri="{BB962C8B-B14F-4D97-AF65-F5344CB8AC3E}">
        <p14:creationId xmlns:p14="http://schemas.microsoft.com/office/powerpoint/2010/main" val="234810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516E9-8AE4-4A1B-C5AC-09A8DBE379D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44599AF-D75E-5CCE-9B8F-9CC812E1DB28}"/>
              </a:ext>
            </a:extLst>
          </p:cNvPr>
          <p:cNvSpPr>
            <a:spLocks noGrp="1"/>
          </p:cNvSpPr>
          <p:nvPr>
            <p:ph type="title"/>
          </p:nvPr>
        </p:nvSpPr>
        <p:spPr/>
        <p:txBody>
          <a:bodyPr/>
          <a:lstStyle/>
          <a:p>
            <a:r>
              <a:rPr lang="sv-SE"/>
              <a:t>Nuläge</a:t>
            </a:r>
          </a:p>
        </p:txBody>
      </p:sp>
      <p:sp>
        <p:nvSpPr>
          <p:cNvPr id="3" name="Underrubrik 2">
            <a:extLst>
              <a:ext uri="{FF2B5EF4-FFF2-40B4-BE49-F238E27FC236}">
                <a16:creationId xmlns:a16="http://schemas.microsoft.com/office/drawing/2014/main" id="{1D77378A-7FC6-3413-0652-00EE09983E0E}"/>
              </a:ext>
            </a:extLst>
          </p:cNvPr>
          <p:cNvSpPr>
            <a:spLocks noGrp="1"/>
          </p:cNvSpPr>
          <p:nvPr>
            <p:ph type="subTitle" idx="1"/>
          </p:nvPr>
        </p:nvSpPr>
        <p:spPr/>
        <p:txBody>
          <a:bodyPr/>
          <a:lstStyle/>
          <a:p>
            <a:r>
              <a:rPr lang="sv-SE"/>
              <a:t>Var i lagstiftningskedjan är vi nu?</a:t>
            </a:r>
          </a:p>
        </p:txBody>
      </p:sp>
      <p:sp>
        <p:nvSpPr>
          <p:cNvPr id="4" name="Platshållare för innehåll 3">
            <a:extLst>
              <a:ext uri="{FF2B5EF4-FFF2-40B4-BE49-F238E27FC236}">
                <a16:creationId xmlns:a16="http://schemas.microsoft.com/office/drawing/2014/main" id="{05B817E1-C96A-D78D-AC40-351CAA93E7D2}"/>
              </a:ext>
            </a:extLst>
          </p:cNvPr>
          <p:cNvSpPr>
            <a:spLocks noGrp="1"/>
          </p:cNvSpPr>
          <p:nvPr>
            <p:ph sz="quarter" idx="18"/>
          </p:nvPr>
        </p:nvSpPr>
        <p:spPr/>
        <p:txBody>
          <a:bodyPr/>
          <a:lstStyle/>
          <a:p>
            <a:r>
              <a:rPr lang="sv-SE"/>
              <a:t>Lagrådsremiss kom 16 januari</a:t>
            </a:r>
          </a:p>
          <a:p>
            <a:r>
              <a:rPr lang="sv-SE" strike="sngStrike"/>
              <a:t>Regeringens proposition väntas den 31 mars</a:t>
            </a:r>
          </a:p>
          <a:p>
            <a:r>
              <a:rPr lang="sv-SE" strike="sngStrike"/>
              <a:t>Riksdagen ska besluta om lagförslaget 26 maj</a:t>
            </a:r>
          </a:p>
          <a:p>
            <a:r>
              <a:rPr lang="sv-SE" strike="sngStrike"/>
              <a:t>Föreslogs träda i kraft 1 juli men skjuts till 1/1 2027</a:t>
            </a:r>
            <a:endParaRPr lang="sv-SE"/>
          </a:p>
          <a:p>
            <a:r>
              <a:rPr lang="sv-SE"/>
              <a:t>26 mars: Regeringen pausar allt.</a:t>
            </a:r>
          </a:p>
        </p:txBody>
      </p:sp>
    </p:spTree>
    <p:extLst>
      <p:ext uri="{BB962C8B-B14F-4D97-AF65-F5344CB8AC3E}">
        <p14:creationId xmlns:p14="http://schemas.microsoft.com/office/powerpoint/2010/main" val="22596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63E36-41E4-6BF0-31F2-9A1750021A7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632BE73-92A6-9E02-80DC-74785027A4CC}"/>
              </a:ext>
            </a:extLst>
          </p:cNvPr>
          <p:cNvSpPr>
            <a:spLocks noGrp="1"/>
          </p:cNvSpPr>
          <p:nvPr>
            <p:ph type="title"/>
          </p:nvPr>
        </p:nvSpPr>
        <p:spPr/>
        <p:txBody>
          <a:bodyPr/>
          <a:lstStyle/>
          <a:p>
            <a:r>
              <a:rPr lang="sv-SE"/>
              <a:t>Förslaget som det sett ut</a:t>
            </a:r>
          </a:p>
        </p:txBody>
      </p:sp>
      <p:sp>
        <p:nvSpPr>
          <p:cNvPr id="3" name="Underrubrik 2">
            <a:extLst>
              <a:ext uri="{FF2B5EF4-FFF2-40B4-BE49-F238E27FC236}">
                <a16:creationId xmlns:a16="http://schemas.microsoft.com/office/drawing/2014/main" id="{B4814122-4139-2BE1-2459-D947602CB1DC}"/>
              </a:ext>
            </a:extLst>
          </p:cNvPr>
          <p:cNvSpPr>
            <a:spLocks noGrp="1"/>
          </p:cNvSpPr>
          <p:nvPr>
            <p:ph type="subTitle" idx="1"/>
          </p:nvPr>
        </p:nvSpPr>
        <p:spPr/>
        <p:txBody>
          <a:bodyPr/>
          <a:lstStyle/>
          <a:p>
            <a:r>
              <a:rPr lang="sv-SE"/>
              <a:t>Information vid rekrytering</a:t>
            </a:r>
          </a:p>
        </p:txBody>
      </p:sp>
      <p:sp>
        <p:nvSpPr>
          <p:cNvPr id="4" name="Platshållare för innehåll 3">
            <a:extLst>
              <a:ext uri="{FF2B5EF4-FFF2-40B4-BE49-F238E27FC236}">
                <a16:creationId xmlns:a16="http://schemas.microsoft.com/office/drawing/2014/main" id="{50072CB9-442C-0914-786C-22245F60D51D}"/>
              </a:ext>
            </a:extLst>
          </p:cNvPr>
          <p:cNvSpPr>
            <a:spLocks noGrp="1"/>
          </p:cNvSpPr>
          <p:nvPr>
            <p:ph sz="quarter" idx="18"/>
          </p:nvPr>
        </p:nvSpPr>
        <p:spPr/>
        <p:txBody>
          <a:bodyPr/>
          <a:lstStyle/>
          <a:p>
            <a:r>
              <a:rPr lang="sv-SE"/>
              <a:t>Ingångslön eller ingångslöneintervall</a:t>
            </a:r>
          </a:p>
          <a:p>
            <a:r>
              <a:rPr lang="sv-SE"/>
              <a:t>Relevanta kollektivavtalsbestämmelser</a:t>
            </a:r>
          </a:p>
          <a:p>
            <a:r>
              <a:rPr lang="sv-SE"/>
              <a:t>Får ej fråga om tidigare lön</a:t>
            </a:r>
          </a:p>
        </p:txBody>
      </p:sp>
    </p:spTree>
    <p:extLst>
      <p:ext uri="{BB962C8B-B14F-4D97-AF65-F5344CB8AC3E}">
        <p14:creationId xmlns:p14="http://schemas.microsoft.com/office/powerpoint/2010/main" val="278010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5ED92-5479-CCA4-FB4F-4205DA9F220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75B2677-F5E5-3BC7-259E-CE87A640DDBF}"/>
              </a:ext>
            </a:extLst>
          </p:cNvPr>
          <p:cNvSpPr>
            <a:spLocks noGrp="1"/>
          </p:cNvSpPr>
          <p:nvPr>
            <p:ph type="title"/>
          </p:nvPr>
        </p:nvSpPr>
        <p:spPr/>
        <p:txBody>
          <a:bodyPr/>
          <a:lstStyle/>
          <a:p>
            <a:r>
              <a:rPr lang="sv-SE"/>
              <a:t>Förslaget som det sett ut</a:t>
            </a:r>
          </a:p>
        </p:txBody>
      </p:sp>
      <p:sp>
        <p:nvSpPr>
          <p:cNvPr id="3" name="Underrubrik 2">
            <a:extLst>
              <a:ext uri="{FF2B5EF4-FFF2-40B4-BE49-F238E27FC236}">
                <a16:creationId xmlns:a16="http://schemas.microsoft.com/office/drawing/2014/main" id="{D6FFF2C1-24FB-E2F8-7B49-8981D2F9AA53}"/>
              </a:ext>
            </a:extLst>
          </p:cNvPr>
          <p:cNvSpPr>
            <a:spLocks noGrp="1"/>
          </p:cNvSpPr>
          <p:nvPr>
            <p:ph type="subTitle" idx="1"/>
          </p:nvPr>
        </p:nvSpPr>
        <p:spPr/>
        <p:txBody>
          <a:bodyPr/>
          <a:lstStyle/>
          <a:p>
            <a:r>
              <a:rPr lang="sv-SE"/>
              <a:t>Information på arbetsplatsen</a:t>
            </a:r>
          </a:p>
        </p:txBody>
      </p:sp>
      <p:sp>
        <p:nvSpPr>
          <p:cNvPr id="4" name="Platshållare för innehåll 3">
            <a:extLst>
              <a:ext uri="{FF2B5EF4-FFF2-40B4-BE49-F238E27FC236}">
                <a16:creationId xmlns:a16="http://schemas.microsoft.com/office/drawing/2014/main" id="{634D86B7-E10C-0955-4534-0944B2148C39}"/>
              </a:ext>
            </a:extLst>
          </p:cNvPr>
          <p:cNvSpPr>
            <a:spLocks noGrp="1"/>
          </p:cNvSpPr>
          <p:nvPr>
            <p:ph sz="quarter" idx="18"/>
          </p:nvPr>
        </p:nvSpPr>
        <p:spPr/>
        <p:txBody>
          <a:bodyPr/>
          <a:lstStyle/>
          <a:p>
            <a:r>
              <a:rPr lang="sv-SE"/>
              <a:t>Medarbetarens egen lön och genomsnittlig lön (kvinnor/män) för de som utför likvärdigt arbete på arbetsplatsen, årslön samt timlön. Svar inom två månader.</a:t>
            </a:r>
          </a:p>
          <a:p>
            <a:r>
              <a:rPr lang="sv-SE"/>
              <a:t>Årligen informera om ovanstående rättighet och hur det går till</a:t>
            </a:r>
          </a:p>
          <a:p>
            <a:r>
              <a:rPr lang="sv-SE"/>
              <a:t>AT ska kunna få tillgång till kriterier för att fastställa löner, lönenivåer och löneutveckling.</a:t>
            </a:r>
          </a:p>
          <a:p>
            <a:r>
              <a:rPr lang="sv-SE"/>
              <a:t>Förbjudet att förbjuda lönediskussioner bland anställda</a:t>
            </a:r>
          </a:p>
          <a:p>
            <a:r>
              <a:rPr lang="sv-SE"/>
              <a:t>AT får endast använda informationen i lika lön-syfte.</a:t>
            </a:r>
          </a:p>
          <a:p>
            <a:r>
              <a:rPr lang="sv-SE"/>
              <a:t>Informationen ska ges i ett tillgängligt format</a:t>
            </a:r>
          </a:p>
        </p:txBody>
      </p:sp>
    </p:spTree>
    <p:extLst>
      <p:ext uri="{BB962C8B-B14F-4D97-AF65-F5344CB8AC3E}">
        <p14:creationId xmlns:p14="http://schemas.microsoft.com/office/powerpoint/2010/main" val="426444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F61F0-FD41-FBB3-14F9-95E2F0BAB11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593007-F280-0ED5-5211-E798D3C5131E}"/>
              </a:ext>
            </a:extLst>
          </p:cNvPr>
          <p:cNvSpPr>
            <a:spLocks noGrp="1"/>
          </p:cNvSpPr>
          <p:nvPr>
            <p:ph type="title"/>
          </p:nvPr>
        </p:nvSpPr>
        <p:spPr/>
        <p:txBody>
          <a:bodyPr/>
          <a:lstStyle/>
          <a:p>
            <a:r>
              <a:rPr lang="sv-SE"/>
              <a:t>Förslaget som det sett ut</a:t>
            </a:r>
          </a:p>
        </p:txBody>
      </p:sp>
      <p:sp>
        <p:nvSpPr>
          <p:cNvPr id="3" name="Underrubrik 2">
            <a:extLst>
              <a:ext uri="{FF2B5EF4-FFF2-40B4-BE49-F238E27FC236}">
                <a16:creationId xmlns:a16="http://schemas.microsoft.com/office/drawing/2014/main" id="{7D787C9C-4844-D3EA-C41A-ABE88C108BFA}"/>
              </a:ext>
            </a:extLst>
          </p:cNvPr>
          <p:cNvSpPr>
            <a:spLocks noGrp="1"/>
          </p:cNvSpPr>
          <p:nvPr>
            <p:ph type="subTitle" idx="1"/>
          </p:nvPr>
        </p:nvSpPr>
        <p:spPr/>
        <p:txBody>
          <a:bodyPr/>
          <a:lstStyle/>
          <a:p>
            <a:r>
              <a:rPr lang="sv-SE"/>
              <a:t>Rapportera till DO</a:t>
            </a:r>
          </a:p>
        </p:txBody>
      </p:sp>
      <p:sp>
        <p:nvSpPr>
          <p:cNvPr id="4" name="Platshållare för innehåll 3">
            <a:extLst>
              <a:ext uri="{FF2B5EF4-FFF2-40B4-BE49-F238E27FC236}">
                <a16:creationId xmlns:a16="http://schemas.microsoft.com/office/drawing/2014/main" id="{009869CF-AFFC-4B72-B595-EB861D394A5D}"/>
              </a:ext>
            </a:extLst>
          </p:cNvPr>
          <p:cNvSpPr>
            <a:spLocks noGrp="1"/>
          </p:cNvSpPr>
          <p:nvPr>
            <p:ph sz="quarter" idx="18"/>
          </p:nvPr>
        </p:nvSpPr>
        <p:spPr/>
        <p:txBody>
          <a:bodyPr/>
          <a:lstStyle/>
          <a:p>
            <a:r>
              <a:rPr lang="sv-SE"/>
              <a:t>Lönerapport till DO</a:t>
            </a:r>
            <a:br>
              <a:rPr lang="sv-SE"/>
            </a:br>
            <a:r>
              <a:rPr lang="sv-SE"/>
              <a:t>	- 100 till 249 anställda vart tredje år</a:t>
            </a:r>
            <a:br>
              <a:rPr lang="sv-SE"/>
            </a:br>
            <a:r>
              <a:rPr lang="sv-SE"/>
              <a:t>	- 250 eller fler varje år</a:t>
            </a:r>
          </a:p>
          <a:p>
            <a:r>
              <a:rPr lang="sv-SE"/>
              <a:t>Gäller från 2027</a:t>
            </a:r>
          </a:p>
          <a:p>
            <a:r>
              <a:rPr lang="sv-SE"/>
              <a:t>Om lönerapport visar löneskillnader på ≥ 5 % för lika/likvärdigt arbete ska AG redogöra för varför skillnaden är saklig, alternativt åtgärdsplan.</a:t>
            </a:r>
          </a:p>
          <a:p>
            <a:r>
              <a:rPr lang="sv-SE"/>
              <a:t>Notera att ovanstående inte innebär att 5 % skillnad är ok</a:t>
            </a:r>
          </a:p>
        </p:txBody>
      </p:sp>
    </p:spTree>
    <p:extLst>
      <p:ext uri="{BB962C8B-B14F-4D97-AF65-F5344CB8AC3E}">
        <p14:creationId xmlns:p14="http://schemas.microsoft.com/office/powerpoint/2010/main" val="428898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AEB2-78F3-2752-18A5-1FFDAF0B10C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4D314C9-062C-2130-14E5-1B1E41556978}"/>
              </a:ext>
            </a:extLst>
          </p:cNvPr>
          <p:cNvSpPr>
            <a:spLocks noGrp="1"/>
          </p:cNvSpPr>
          <p:nvPr>
            <p:ph type="title"/>
          </p:nvPr>
        </p:nvSpPr>
        <p:spPr/>
        <p:txBody>
          <a:bodyPr/>
          <a:lstStyle/>
          <a:p>
            <a:r>
              <a:rPr lang="sv-SE"/>
              <a:t>Förslaget som det sett ut</a:t>
            </a:r>
          </a:p>
        </p:txBody>
      </p:sp>
      <p:sp>
        <p:nvSpPr>
          <p:cNvPr id="3" name="Underrubrik 2">
            <a:extLst>
              <a:ext uri="{FF2B5EF4-FFF2-40B4-BE49-F238E27FC236}">
                <a16:creationId xmlns:a16="http://schemas.microsoft.com/office/drawing/2014/main" id="{5BDDCD8E-2406-29BA-2835-B46EF9156A7F}"/>
              </a:ext>
            </a:extLst>
          </p:cNvPr>
          <p:cNvSpPr>
            <a:spLocks noGrp="1"/>
          </p:cNvSpPr>
          <p:nvPr>
            <p:ph type="subTitle" idx="1"/>
          </p:nvPr>
        </p:nvSpPr>
        <p:spPr/>
        <p:txBody>
          <a:bodyPr/>
          <a:lstStyle/>
          <a:p>
            <a:r>
              <a:rPr lang="sv-SE"/>
              <a:t>Lönekartläggning</a:t>
            </a:r>
          </a:p>
        </p:txBody>
      </p:sp>
      <p:sp>
        <p:nvSpPr>
          <p:cNvPr id="4" name="Platshållare för innehåll 3">
            <a:extLst>
              <a:ext uri="{FF2B5EF4-FFF2-40B4-BE49-F238E27FC236}">
                <a16:creationId xmlns:a16="http://schemas.microsoft.com/office/drawing/2014/main" id="{7BD58B7F-5C5B-DF87-3207-FE7DC3A5AD47}"/>
              </a:ext>
            </a:extLst>
          </p:cNvPr>
          <p:cNvSpPr>
            <a:spLocks noGrp="1"/>
          </p:cNvSpPr>
          <p:nvPr>
            <p:ph sz="quarter" idx="18"/>
          </p:nvPr>
        </p:nvSpPr>
        <p:spPr/>
        <p:txBody>
          <a:bodyPr/>
          <a:lstStyle/>
          <a:p>
            <a:r>
              <a:rPr lang="sv-SE"/>
              <a:t>Reglerna desamma men flyttas till 3 a kap.</a:t>
            </a:r>
          </a:p>
          <a:p>
            <a:r>
              <a:rPr lang="sv-SE"/>
              <a:t>Skriftlighetskravet höjs från 10 till 25 eller fler anställda</a:t>
            </a:r>
            <a:br>
              <a:rPr lang="sv-SE"/>
            </a:br>
            <a:endParaRPr lang="sv-SE"/>
          </a:p>
          <a:p>
            <a:r>
              <a:rPr lang="sv-SE"/>
              <a:t>Utökat innehåll i den skriftliga lönekartläggningen:</a:t>
            </a:r>
          </a:p>
          <a:p>
            <a:pPr lvl="1"/>
            <a:r>
              <a:rPr lang="sv-SE"/>
              <a:t>procent av andelen kvinnor respektive män bland arbetstagare som utför arbete som är att betrakta som lika eller likvärdigt</a:t>
            </a:r>
          </a:p>
          <a:p>
            <a:pPr lvl="1"/>
            <a:r>
              <a:rPr lang="sv-SE"/>
              <a:t>genomsnittlig lön samt genomsnittlig lön i fråga om lönetillägg eller rörliga ersättningar för kvinnor respektive män som utför arbete som är att betrakta som lika eller likvärdigt</a:t>
            </a:r>
          </a:p>
          <a:p>
            <a:pPr lvl="1"/>
            <a:r>
              <a:rPr lang="sv-SE"/>
              <a:t>För arbetsgivare med 100 eller fler anställda ska redovisningen av vissa uppgifter anges både på års- och timbasis</a:t>
            </a:r>
          </a:p>
        </p:txBody>
      </p:sp>
    </p:spTree>
    <p:extLst>
      <p:ext uri="{BB962C8B-B14F-4D97-AF65-F5344CB8AC3E}">
        <p14:creationId xmlns:p14="http://schemas.microsoft.com/office/powerpoint/2010/main" val="44405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1914C-769C-340B-FA1B-90ED0534A4D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00CEFB3-14BF-85A8-9B4C-52E9CCD8C753}"/>
              </a:ext>
            </a:extLst>
          </p:cNvPr>
          <p:cNvSpPr>
            <a:spLocks noGrp="1"/>
          </p:cNvSpPr>
          <p:nvPr>
            <p:ph type="title"/>
          </p:nvPr>
        </p:nvSpPr>
        <p:spPr/>
        <p:txBody>
          <a:bodyPr/>
          <a:lstStyle/>
          <a:p>
            <a:r>
              <a:rPr lang="sv-SE"/>
              <a:t>Likvärdigt arbete</a:t>
            </a:r>
          </a:p>
        </p:txBody>
      </p:sp>
      <p:sp>
        <p:nvSpPr>
          <p:cNvPr id="3" name="Underrubrik 2">
            <a:extLst>
              <a:ext uri="{FF2B5EF4-FFF2-40B4-BE49-F238E27FC236}">
                <a16:creationId xmlns:a16="http://schemas.microsoft.com/office/drawing/2014/main" id="{2979C059-840F-6BE4-2B29-443CD0CD2DCD}"/>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BE8639A7-A7C4-B172-BF8F-ECD282C932D7}"/>
              </a:ext>
            </a:extLst>
          </p:cNvPr>
          <p:cNvSpPr>
            <a:spLocks noGrp="1"/>
          </p:cNvSpPr>
          <p:nvPr>
            <p:ph sz="quarter" idx="18"/>
          </p:nvPr>
        </p:nvSpPr>
        <p:spPr/>
        <p:txBody>
          <a:bodyPr/>
          <a:lstStyle/>
          <a:p>
            <a:r>
              <a:rPr lang="sv-SE"/>
              <a:t>Kritik mot att DO inte ska ta fram verktyg för bedömning</a:t>
            </a:r>
          </a:p>
          <a:p>
            <a:r>
              <a:rPr lang="sv-SE"/>
              <a:t>Vi har BESTA som underlättar: samma komplexitetsnivå = likvärdigt (i normalfallet)</a:t>
            </a:r>
          </a:p>
        </p:txBody>
      </p:sp>
    </p:spTree>
    <p:extLst>
      <p:ext uri="{BB962C8B-B14F-4D97-AF65-F5344CB8AC3E}">
        <p14:creationId xmlns:p14="http://schemas.microsoft.com/office/powerpoint/2010/main" val="111062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84B76-563D-4197-17CD-AEBD5EDB2EC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B8DB24E-44EE-4688-4AFB-CCA900D528CD}"/>
              </a:ext>
            </a:extLst>
          </p:cNvPr>
          <p:cNvSpPr>
            <a:spLocks noGrp="1"/>
          </p:cNvSpPr>
          <p:nvPr>
            <p:ph type="title"/>
          </p:nvPr>
        </p:nvSpPr>
        <p:spPr/>
        <p:txBody>
          <a:bodyPr/>
          <a:lstStyle/>
          <a:p>
            <a:r>
              <a:rPr lang="sv-SE"/>
              <a:t>Samverkan</a:t>
            </a:r>
          </a:p>
        </p:txBody>
      </p:sp>
      <p:sp>
        <p:nvSpPr>
          <p:cNvPr id="3" name="Underrubrik 2">
            <a:extLst>
              <a:ext uri="{FF2B5EF4-FFF2-40B4-BE49-F238E27FC236}">
                <a16:creationId xmlns:a16="http://schemas.microsoft.com/office/drawing/2014/main" id="{ED1E1420-D717-11FE-E405-738211AD14BE}"/>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46675E7A-4273-ED95-207E-08CDA05954E9}"/>
              </a:ext>
            </a:extLst>
          </p:cNvPr>
          <p:cNvSpPr>
            <a:spLocks noGrp="1"/>
          </p:cNvSpPr>
          <p:nvPr>
            <p:ph sz="quarter" idx="18"/>
          </p:nvPr>
        </p:nvSpPr>
        <p:spPr/>
        <p:txBody>
          <a:bodyPr/>
          <a:lstStyle/>
          <a:p>
            <a:r>
              <a:rPr lang="sv-SE"/>
              <a:t>3 kap 11 § </a:t>
            </a:r>
            <a:r>
              <a:rPr lang="sv-SE" err="1"/>
              <a:t>DiskL</a:t>
            </a:r>
            <a:r>
              <a:rPr lang="sv-SE"/>
              <a:t>: I arbetet med aktiva åtgärder ska arbetsgivare och arbetstagare samverka</a:t>
            </a:r>
          </a:p>
          <a:p>
            <a:r>
              <a:rPr lang="sv-SE"/>
              <a:t>3 a kap är också aktiva åtgärder.</a:t>
            </a:r>
          </a:p>
          <a:p>
            <a:r>
              <a:rPr lang="sv-SE"/>
              <a:t>I princip oförändrat?</a:t>
            </a:r>
          </a:p>
        </p:txBody>
      </p:sp>
    </p:spTree>
    <p:extLst>
      <p:ext uri="{BB962C8B-B14F-4D97-AF65-F5344CB8AC3E}">
        <p14:creationId xmlns:p14="http://schemas.microsoft.com/office/powerpoint/2010/main" val="33048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22EE9-02AB-677D-6191-1C76A1502E69}"/>
              </a:ext>
            </a:extLst>
          </p:cNvPr>
          <p:cNvSpPr>
            <a:spLocks noGrp="1"/>
          </p:cNvSpPr>
          <p:nvPr>
            <p:ph type="title"/>
          </p:nvPr>
        </p:nvSpPr>
        <p:spPr/>
        <p:txBody>
          <a:bodyPr/>
          <a:lstStyle/>
          <a:p>
            <a:r>
              <a:rPr lang="sv-SE"/>
              <a:t>Sanktioner med mera</a:t>
            </a:r>
          </a:p>
        </p:txBody>
      </p:sp>
      <p:sp>
        <p:nvSpPr>
          <p:cNvPr id="3" name="Underrubrik 2">
            <a:extLst>
              <a:ext uri="{FF2B5EF4-FFF2-40B4-BE49-F238E27FC236}">
                <a16:creationId xmlns:a16="http://schemas.microsoft.com/office/drawing/2014/main" id="{AABCF954-93BF-0DF5-BCF2-9C065BD49A4F}"/>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C60C765C-34AB-317A-E27E-6BCC6354C96C}"/>
              </a:ext>
            </a:extLst>
          </p:cNvPr>
          <p:cNvSpPr>
            <a:spLocks noGrp="1"/>
          </p:cNvSpPr>
          <p:nvPr>
            <p:ph sz="quarter" idx="18"/>
          </p:nvPr>
        </p:nvSpPr>
        <p:spPr/>
        <p:txBody>
          <a:bodyPr/>
          <a:lstStyle/>
          <a:p>
            <a:r>
              <a:rPr lang="sv-SE"/>
              <a:t>Skadestånd till arbetstagare/arbetssökande (ekonomiskt, allmänt)</a:t>
            </a:r>
          </a:p>
          <a:p>
            <a:r>
              <a:rPr lang="sv-SE"/>
              <a:t>Vite om AG inte fullgör sina skyldigheter (Nämnden mot diskriminering avgör)</a:t>
            </a:r>
          </a:p>
          <a:p>
            <a:pPr marL="0" indent="0">
              <a:buNone/>
            </a:pPr>
            <a:r>
              <a:rPr lang="sv-SE"/>
              <a:t>	- DO kan driva de flesta fall</a:t>
            </a:r>
          </a:p>
          <a:p>
            <a:pPr marL="0" indent="0">
              <a:buNone/>
            </a:pPr>
            <a:r>
              <a:rPr lang="sv-SE"/>
              <a:t>	- Förbundet centralt kan driva många fall </a:t>
            </a:r>
          </a:p>
          <a:p>
            <a:pPr marL="0" indent="0">
              <a:buNone/>
            </a:pPr>
            <a:r>
              <a:rPr lang="sv-SE" i="1"/>
              <a:t>	- OBS inte 3 kap 11 §, brist på samverkan, dock avseende 	information som behövs för samverkan</a:t>
            </a:r>
            <a:endParaRPr lang="sv-SE"/>
          </a:p>
          <a:p>
            <a:pPr marL="0" indent="0">
              <a:buNone/>
            </a:pPr>
            <a:r>
              <a:rPr lang="sv-SE"/>
              <a:t> </a:t>
            </a:r>
          </a:p>
        </p:txBody>
      </p:sp>
    </p:spTree>
    <p:extLst>
      <p:ext uri="{BB962C8B-B14F-4D97-AF65-F5344CB8AC3E}">
        <p14:creationId xmlns:p14="http://schemas.microsoft.com/office/powerpoint/2010/main" val="141542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939349-C3BE-1B97-713B-F6782150FAEA}"/>
              </a:ext>
            </a:extLst>
          </p:cNvPr>
          <p:cNvSpPr>
            <a:spLocks noGrp="1"/>
          </p:cNvSpPr>
          <p:nvPr>
            <p:ph type="title"/>
          </p:nvPr>
        </p:nvSpPr>
        <p:spPr/>
        <p:txBody>
          <a:bodyPr/>
          <a:lstStyle/>
          <a:p>
            <a:r>
              <a:rPr lang="sv-SE"/>
              <a:t>Sanktioner med mera</a:t>
            </a:r>
          </a:p>
        </p:txBody>
      </p:sp>
      <p:sp>
        <p:nvSpPr>
          <p:cNvPr id="3" name="Underrubrik 2">
            <a:extLst>
              <a:ext uri="{FF2B5EF4-FFF2-40B4-BE49-F238E27FC236}">
                <a16:creationId xmlns:a16="http://schemas.microsoft.com/office/drawing/2014/main" id="{CD0BB96D-E167-167A-E95F-1E2F6D305D76}"/>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29C3F1BC-5A9F-0B52-DAC1-D659DCD685C0}"/>
              </a:ext>
            </a:extLst>
          </p:cNvPr>
          <p:cNvSpPr>
            <a:spLocks noGrp="1"/>
          </p:cNvSpPr>
          <p:nvPr>
            <p:ph sz="quarter" idx="18"/>
          </p:nvPr>
        </p:nvSpPr>
        <p:spPr/>
        <p:txBody>
          <a:bodyPr/>
          <a:lstStyle/>
          <a:p>
            <a:r>
              <a:rPr lang="sv-SE"/>
              <a:t>Om arbetsgivaren inte </a:t>
            </a:r>
            <a:r>
              <a:rPr lang="sv-SE" err="1"/>
              <a:t>lönerapporterar</a:t>
            </a:r>
            <a:endParaRPr lang="sv-SE"/>
          </a:p>
          <a:p>
            <a:r>
              <a:rPr lang="sv-SE"/>
              <a:t>Sanktionsavgift: lägst ett halvt och högst åtta prisbasbelopp</a:t>
            </a:r>
          </a:p>
          <a:p>
            <a:endParaRPr lang="sv-SE"/>
          </a:p>
        </p:txBody>
      </p:sp>
    </p:spTree>
    <p:extLst>
      <p:ext uri="{BB962C8B-B14F-4D97-AF65-F5344CB8AC3E}">
        <p14:creationId xmlns:p14="http://schemas.microsoft.com/office/powerpoint/2010/main" val="249619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00BF5D-43E2-E415-FAA2-CA1CD3C54B37}"/>
              </a:ext>
            </a:extLst>
          </p:cNvPr>
          <p:cNvSpPr>
            <a:spLocks noGrp="1"/>
          </p:cNvSpPr>
          <p:nvPr>
            <p:ph type="title"/>
          </p:nvPr>
        </p:nvSpPr>
        <p:spPr/>
        <p:txBody>
          <a:bodyPr/>
          <a:lstStyle/>
          <a:p>
            <a:r>
              <a:rPr lang="sv-SE"/>
              <a:t>Framåt</a:t>
            </a:r>
          </a:p>
        </p:txBody>
      </p:sp>
      <p:sp>
        <p:nvSpPr>
          <p:cNvPr id="3" name="Underrubrik 2">
            <a:extLst>
              <a:ext uri="{FF2B5EF4-FFF2-40B4-BE49-F238E27FC236}">
                <a16:creationId xmlns:a16="http://schemas.microsoft.com/office/drawing/2014/main" id="{98E0AF08-7A12-DDB8-9D93-C0AF5045DDD4}"/>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E32B0085-4224-828C-B2A3-7B5F2CA4807C}"/>
              </a:ext>
            </a:extLst>
          </p:cNvPr>
          <p:cNvSpPr>
            <a:spLocks noGrp="1"/>
          </p:cNvSpPr>
          <p:nvPr>
            <p:ph sz="quarter" idx="18"/>
          </p:nvPr>
        </p:nvSpPr>
        <p:spPr/>
        <p:txBody>
          <a:bodyPr/>
          <a:lstStyle/>
          <a:p>
            <a:r>
              <a:rPr lang="sv-SE"/>
              <a:t>Fortsatt central dialog</a:t>
            </a:r>
          </a:p>
          <a:p>
            <a:r>
              <a:rPr lang="sv-SE"/>
              <a:t>Ska vara på plats </a:t>
            </a:r>
            <a:r>
              <a:rPr lang="sv-SE" strike="sngStrike"/>
              <a:t>1 juni, 7 juni,1 juli, oktober, november, januari</a:t>
            </a:r>
            <a:r>
              <a:rPr lang="sv-SE"/>
              <a:t>?</a:t>
            </a:r>
          </a:p>
        </p:txBody>
      </p:sp>
    </p:spTree>
    <p:extLst>
      <p:ext uri="{BB962C8B-B14F-4D97-AF65-F5344CB8AC3E}">
        <p14:creationId xmlns:p14="http://schemas.microsoft.com/office/powerpoint/2010/main" val="311562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34481-A15B-3D05-A27F-239751AA27ED}"/>
              </a:ext>
            </a:extLst>
          </p:cNvPr>
          <p:cNvSpPr>
            <a:spLocks noGrp="1"/>
          </p:cNvSpPr>
          <p:nvPr>
            <p:ph type="title"/>
          </p:nvPr>
        </p:nvSpPr>
        <p:spPr/>
        <p:txBody>
          <a:bodyPr/>
          <a:lstStyle/>
          <a:p>
            <a:r>
              <a:rPr lang="sv-SE"/>
              <a:t>Agenda</a:t>
            </a:r>
          </a:p>
        </p:txBody>
      </p:sp>
      <p:sp>
        <p:nvSpPr>
          <p:cNvPr id="3" name="Platshållare för text 2">
            <a:extLst>
              <a:ext uri="{FF2B5EF4-FFF2-40B4-BE49-F238E27FC236}">
                <a16:creationId xmlns:a16="http://schemas.microsoft.com/office/drawing/2014/main" id="{8B69A71B-1AD1-C7A5-D8CF-8B5D0BB5A0F2}"/>
              </a:ext>
            </a:extLst>
          </p:cNvPr>
          <p:cNvSpPr>
            <a:spLocks noGrp="1"/>
          </p:cNvSpPr>
          <p:nvPr>
            <p:ph type="body" sz="quarter" idx="15"/>
          </p:nvPr>
        </p:nvSpPr>
        <p:spPr/>
        <p:txBody>
          <a:bodyPr vert="horz" lIns="0" tIns="36000" rIns="0" bIns="0" rtlCol="0" anchor="t">
            <a:normAutofit/>
          </a:bodyPr>
          <a:lstStyle/>
          <a:p>
            <a:pPr marL="539750" indent="-539750"/>
            <a:r>
              <a:rPr lang="sv-SE"/>
              <a:t>Bakgrund</a:t>
            </a:r>
            <a:endParaRPr lang="en-US"/>
          </a:p>
          <a:p>
            <a:pPr marL="539750" indent="-539750"/>
            <a:r>
              <a:rPr lang="sv-SE"/>
              <a:t>Nuläge</a:t>
            </a:r>
          </a:p>
          <a:p>
            <a:pPr marL="539750" indent="-539750"/>
            <a:r>
              <a:rPr lang="sv-SE"/>
              <a:t>Framåt</a:t>
            </a:r>
          </a:p>
          <a:p>
            <a:pPr marL="0" indent="0">
              <a:buNone/>
            </a:pPr>
            <a:endParaRPr lang="sv-SE"/>
          </a:p>
        </p:txBody>
      </p:sp>
    </p:spTree>
    <p:extLst>
      <p:ext uri="{BB962C8B-B14F-4D97-AF65-F5344CB8AC3E}">
        <p14:creationId xmlns:p14="http://schemas.microsoft.com/office/powerpoint/2010/main" val="294011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E3C40E-8D75-2D01-75DA-6DA336C2A73A}"/>
              </a:ext>
            </a:extLst>
          </p:cNvPr>
          <p:cNvSpPr>
            <a:spLocks noGrp="1"/>
          </p:cNvSpPr>
          <p:nvPr>
            <p:ph type="title"/>
          </p:nvPr>
        </p:nvSpPr>
        <p:spPr/>
        <p:txBody>
          <a:bodyPr/>
          <a:lstStyle/>
          <a:p>
            <a:r>
              <a:rPr lang="sv-SE"/>
              <a:t>Vad gör vi som FV med det här?</a:t>
            </a:r>
          </a:p>
        </p:txBody>
      </p:sp>
      <p:sp>
        <p:nvSpPr>
          <p:cNvPr id="3" name="Underrubrik 2">
            <a:extLst>
              <a:ext uri="{FF2B5EF4-FFF2-40B4-BE49-F238E27FC236}">
                <a16:creationId xmlns:a16="http://schemas.microsoft.com/office/drawing/2014/main" id="{6892CA18-1346-7F24-F17D-88328EBD7B54}"/>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B03D4BFF-017F-DF2A-8018-2A16DE17F632}"/>
              </a:ext>
            </a:extLst>
          </p:cNvPr>
          <p:cNvSpPr>
            <a:spLocks noGrp="1"/>
          </p:cNvSpPr>
          <p:nvPr>
            <p:ph sz="quarter" idx="18"/>
          </p:nvPr>
        </p:nvSpPr>
        <p:spPr/>
        <p:txBody>
          <a:bodyPr vert="horz" lIns="0" tIns="45720" rIns="91440" bIns="45720" rtlCol="0" anchor="t">
            <a:noAutofit/>
          </a:bodyPr>
          <a:lstStyle/>
          <a:p>
            <a:pPr>
              <a:buFont typeface="Arial" panose="020B0604020202020204" pitchFamily="34" charset="0"/>
              <a:buChar char="•"/>
            </a:pPr>
            <a:r>
              <a:rPr lang="sv-SE"/>
              <a:t>Ha förberedande dialog med arbetsgivaren</a:t>
            </a:r>
          </a:p>
          <a:p>
            <a:pPr marL="283845" indent="-283845">
              <a:buFont typeface="Arial" panose="020B0604020202020204" pitchFamily="34" charset="0"/>
              <a:buChar char="•"/>
            </a:pPr>
            <a:r>
              <a:rPr lang="sv-SE">
                <a:cs typeface="Arial"/>
              </a:rPr>
              <a:t>Exakt hur allt ska samverkas återstår att se</a:t>
            </a:r>
          </a:p>
          <a:p>
            <a:pPr marL="283845" indent="-283845">
              <a:buFont typeface="Arial" panose="020B0604020202020204" pitchFamily="34" charset="0"/>
              <a:buChar char="•"/>
            </a:pPr>
            <a:r>
              <a:rPr lang="sv-SE">
                <a:cs typeface="Arial"/>
              </a:rPr>
              <a:t>Invänta mer information från förbundet</a:t>
            </a:r>
          </a:p>
          <a:p>
            <a:pPr marL="283845" indent="-283845">
              <a:buFont typeface="Arial" panose="020B0604020202020204" pitchFamily="34" charset="0"/>
              <a:buChar char="•"/>
            </a:pPr>
            <a:r>
              <a:rPr lang="sv-SE">
                <a:cs typeface="Arial"/>
              </a:rPr>
              <a:t>Nuvarande arbete med osakliga löneskillnader fortsätter</a:t>
            </a:r>
          </a:p>
          <a:p>
            <a:pPr marL="283845" indent="-283845">
              <a:buFont typeface="Arial" panose="020B0604020202020204" pitchFamily="34" charset="0"/>
              <a:buChar char="•"/>
            </a:pPr>
            <a:r>
              <a:rPr lang="sv-SE">
                <a:cs typeface="Arial"/>
              </a:rPr>
              <a:t>Var inte rädda för att prata om sakliga löneskillnader</a:t>
            </a:r>
            <a:endParaRPr lang="sv-SE"/>
          </a:p>
          <a:p>
            <a:pPr>
              <a:buFont typeface="Arial" panose="020B0604020202020204" pitchFamily="34" charset="0"/>
              <a:buChar char="•"/>
            </a:pPr>
            <a:endParaRPr lang="sv-SE"/>
          </a:p>
        </p:txBody>
      </p:sp>
    </p:spTree>
    <p:extLst>
      <p:ext uri="{BB962C8B-B14F-4D97-AF65-F5344CB8AC3E}">
        <p14:creationId xmlns:p14="http://schemas.microsoft.com/office/powerpoint/2010/main" val="372465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61A0-22D6-D5BB-1BAB-87DA1E8C8F7A}"/>
              </a:ext>
            </a:extLst>
          </p:cNvPr>
          <p:cNvSpPr>
            <a:spLocks noGrp="1"/>
          </p:cNvSpPr>
          <p:nvPr>
            <p:ph type="title"/>
          </p:nvPr>
        </p:nvSpPr>
        <p:spPr/>
        <p:txBody>
          <a:bodyPr/>
          <a:lstStyle/>
          <a:p>
            <a:r>
              <a:rPr lang="sv-SE"/>
              <a:t>Nästa tematräff</a:t>
            </a:r>
          </a:p>
        </p:txBody>
      </p:sp>
      <p:sp>
        <p:nvSpPr>
          <p:cNvPr id="3" name="Platshållare för text 2">
            <a:extLst>
              <a:ext uri="{FF2B5EF4-FFF2-40B4-BE49-F238E27FC236}">
                <a16:creationId xmlns:a16="http://schemas.microsoft.com/office/drawing/2014/main" id="{4BE5BE2A-7FD7-3301-F35C-6C227D99BA41}"/>
              </a:ext>
            </a:extLst>
          </p:cNvPr>
          <p:cNvSpPr>
            <a:spLocks noGrp="1"/>
          </p:cNvSpPr>
          <p:nvPr>
            <p:ph type="body" sz="quarter" idx="14"/>
          </p:nvPr>
        </p:nvSpPr>
        <p:spPr/>
        <p:txBody>
          <a:bodyPr>
            <a:normAutofit fontScale="92500" lnSpcReduction="20000"/>
          </a:bodyPr>
          <a:lstStyle/>
          <a:p>
            <a:r>
              <a:rPr lang="sv-SE"/>
              <a:t>Den 14 april </a:t>
            </a:r>
            <a:r>
              <a:rPr lang="sv-SE" err="1"/>
              <a:t>kl</a:t>
            </a:r>
            <a:r>
              <a:rPr lang="sv-SE"/>
              <a:t> 12.00 om Ny styrelse – så kommer ni igång med styrelsearbetet.</a:t>
            </a:r>
          </a:p>
          <a:p>
            <a:r>
              <a:rPr lang="sv-SE"/>
              <a:t>Alla utbildningar och tematräffar hittar du på finansforbundet.se</a:t>
            </a:r>
          </a:p>
          <a:p>
            <a:endParaRPr lang="sv-SE"/>
          </a:p>
          <a:p>
            <a:endParaRPr lang="sv-SE"/>
          </a:p>
          <a:p>
            <a:pPr marL="0" indent="0">
              <a:buNone/>
            </a:pPr>
            <a:r>
              <a:rPr lang="sv-SE" sz="4400"/>
              <a:t>Tack för att du deltog!</a:t>
            </a:r>
          </a:p>
        </p:txBody>
      </p:sp>
    </p:spTree>
    <p:extLst>
      <p:ext uri="{BB962C8B-B14F-4D97-AF65-F5344CB8AC3E}">
        <p14:creationId xmlns:p14="http://schemas.microsoft.com/office/powerpoint/2010/main" val="2432916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771A-E9B0-A9DF-C962-A39E1B591C5E}"/>
              </a:ext>
            </a:extLst>
          </p:cNvPr>
          <p:cNvSpPr>
            <a:spLocks noGrp="1"/>
          </p:cNvSpPr>
          <p:nvPr>
            <p:ph type="title"/>
          </p:nvPr>
        </p:nvSpPr>
        <p:spPr/>
        <p:txBody>
          <a:bodyPr/>
          <a:lstStyle/>
          <a:p>
            <a:r>
              <a:rPr lang="en-US" err="1">
                <a:cs typeface="Arial"/>
              </a:rPr>
              <a:t>Frågor</a:t>
            </a:r>
            <a:r>
              <a:rPr lang="en-US">
                <a:cs typeface="Arial"/>
              </a:rPr>
              <a:t>?</a:t>
            </a:r>
            <a:endParaRPr lang="en-US"/>
          </a:p>
        </p:txBody>
      </p:sp>
      <p:sp>
        <p:nvSpPr>
          <p:cNvPr id="3" name="Text Placeholder 2">
            <a:extLst>
              <a:ext uri="{FF2B5EF4-FFF2-40B4-BE49-F238E27FC236}">
                <a16:creationId xmlns:a16="http://schemas.microsoft.com/office/drawing/2014/main" id="{F8DF4393-2853-E366-3C48-520F75E5157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95391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424DBE-DCFE-8E5E-D080-A6F2463EA257}"/>
              </a:ext>
            </a:extLst>
          </p:cNvPr>
          <p:cNvSpPr>
            <a:spLocks noGrp="1"/>
          </p:cNvSpPr>
          <p:nvPr>
            <p:ph type="title"/>
          </p:nvPr>
        </p:nvSpPr>
        <p:spPr/>
        <p:txBody>
          <a:bodyPr/>
          <a:lstStyle/>
          <a:p>
            <a:r>
              <a:rPr lang="sv-SE"/>
              <a:t>Förutsättningar</a:t>
            </a:r>
          </a:p>
        </p:txBody>
      </p:sp>
      <p:sp>
        <p:nvSpPr>
          <p:cNvPr id="3" name="Underrubrik 2">
            <a:extLst>
              <a:ext uri="{FF2B5EF4-FFF2-40B4-BE49-F238E27FC236}">
                <a16:creationId xmlns:a16="http://schemas.microsoft.com/office/drawing/2014/main" id="{9B959C1B-6E56-D3D2-05E9-B0524EB5579E}"/>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44920C35-F358-53EE-0C62-770CD0326ABB}"/>
              </a:ext>
            </a:extLst>
          </p:cNvPr>
          <p:cNvSpPr>
            <a:spLocks noGrp="1"/>
          </p:cNvSpPr>
          <p:nvPr>
            <p:ph sz="quarter" idx="18"/>
          </p:nvPr>
        </p:nvSpPr>
        <p:spPr/>
        <p:txBody>
          <a:bodyPr/>
          <a:lstStyle/>
          <a:p>
            <a:r>
              <a:rPr lang="sv-SE"/>
              <a:t>Vi vet inte allt än</a:t>
            </a:r>
          </a:p>
          <a:p>
            <a:r>
              <a:rPr lang="sv-SE"/>
              <a:t>Vi kommer kunna komma med mer exakt information när lagstiftningsprocessen kommit längre</a:t>
            </a:r>
          </a:p>
        </p:txBody>
      </p:sp>
    </p:spTree>
    <p:extLst>
      <p:ext uri="{BB962C8B-B14F-4D97-AF65-F5344CB8AC3E}">
        <p14:creationId xmlns:p14="http://schemas.microsoft.com/office/powerpoint/2010/main" val="47262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F7072A-DEA5-0A72-E6E5-C5FB3AD3FC05}"/>
              </a:ext>
            </a:extLst>
          </p:cNvPr>
          <p:cNvSpPr>
            <a:spLocks noGrp="1"/>
          </p:cNvSpPr>
          <p:nvPr>
            <p:ph type="title"/>
          </p:nvPr>
        </p:nvSpPr>
        <p:spPr/>
        <p:txBody>
          <a:bodyPr/>
          <a:lstStyle/>
          <a:p>
            <a:r>
              <a:rPr lang="sv-SE"/>
              <a:t>I hetluften</a:t>
            </a:r>
          </a:p>
        </p:txBody>
      </p:sp>
      <p:pic>
        <p:nvPicPr>
          <p:cNvPr id="6" name="Bildobjekt 5">
            <a:extLst>
              <a:ext uri="{FF2B5EF4-FFF2-40B4-BE49-F238E27FC236}">
                <a16:creationId xmlns:a16="http://schemas.microsoft.com/office/drawing/2014/main" id="{2DE721F6-77E8-3F07-134C-E097EDD22774}"/>
              </a:ext>
            </a:extLst>
          </p:cNvPr>
          <p:cNvPicPr>
            <a:picLocks noChangeAspect="1"/>
          </p:cNvPicPr>
          <p:nvPr/>
        </p:nvPicPr>
        <p:blipFill>
          <a:blip r:embed="rId2"/>
          <a:stretch>
            <a:fillRect/>
          </a:stretch>
        </p:blipFill>
        <p:spPr>
          <a:xfrm>
            <a:off x="833613" y="1044000"/>
            <a:ext cx="5505733" cy="1835244"/>
          </a:xfrm>
          <a:prstGeom prst="rect">
            <a:avLst/>
          </a:prstGeom>
        </p:spPr>
      </p:pic>
      <p:pic>
        <p:nvPicPr>
          <p:cNvPr id="8" name="Bildobjekt 7">
            <a:extLst>
              <a:ext uri="{FF2B5EF4-FFF2-40B4-BE49-F238E27FC236}">
                <a16:creationId xmlns:a16="http://schemas.microsoft.com/office/drawing/2014/main" id="{2A8813DB-F919-03EB-F8D2-DCBF03A14AE1}"/>
              </a:ext>
            </a:extLst>
          </p:cNvPr>
          <p:cNvPicPr>
            <a:picLocks noChangeAspect="1"/>
          </p:cNvPicPr>
          <p:nvPr/>
        </p:nvPicPr>
        <p:blipFill>
          <a:blip r:embed="rId3"/>
          <a:stretch>
            <a:fillRect/>
          </a:stretch>
        </p:blipFill>
        <p:spPr>
          <a:xfrm>
            <a:off x="711747" y="3131977"/>
            <a:ext cx="10768506" cy="3726023"/>
          </a:xfrm>
          <a:prstGeom prst="rect">
            <a:avLst/>
          </a:prstGeom>
        </p:spPr>
      </p:pic>
      <p:pic>
        <p:nvPicPr>
          <p:cNvPr id="10" name="Bildobjekt 9">
            <a:extLst>
              <a:ext uri="{FF2B5EF4-FFF2-40B4-BE49-F238E27FC236}">
                <a16:creationId xmlns:a16="http://schemas.microsoft.com/office/drawing/2014/main" id="{F324D65E-9A86-DACB-0CDB-83B4A6EF7968}"/>
              </a:ext>
            </a:extLst>
          </p:cNvPr>
          <p:cNvPicPr>
            <a:picLocks noChangeAspect="1"/>
          </p:cNvPicPr>
          <p:nvPr/>
        </p:nvPicPr>
        <p:blipFill>
          <a:blip r:embed="rId4"/>
          <a:stretch>
            <a:fillRect/>
          </a:stretch>
        </p:blipFill>
        <p:spPr>
          <a:xfrm>
            <a:off x="9343942" y="0"/>
            <a:ext cx="2848058" cy="3291756"/>
          </a:xfrm>
          <a:prstGeom prst="rect">
            <a:avLst/>
          </a:prstGeom>
        </p:spPr>
      </p:pic>
    </p:spTree>
    <p:extLst>
      <p:ext uri="{BB962C8B-B14F-4D97-AF65-F5344CB8AC3E}">
        <p14:creationId xmlns:p14="http://schemas.microsoft.com/office/powerpoint/2010/main" val="10713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E4C1F2EF-486B-56E3-3023-0A4AD933B5F1}"/>
              </a:ext>
            </a:extLst>
          </p:cNvPr>
          <p:cNvPicPr>
            <a:picLocks noGrp="1" noChangeAspect="1"/>
          </p:cNvPicPr>
          <p:nvPr>
            <p:ph sz="quarter" idx="18"/>
          </p:nvPr>
        </p:nvPicPr>
        <p:blipFill>
          <a:blip r:embed="rId2"/>
          <a:stretch>
            <a:fillRect/>
          </a:stretch>
        </p:blipFill>
        <p:spPr>
          <a:xfrm>
            <a:off x="217715" y="489064"/>
            <a:ext cx="6836228" cy="6141129"/>
          </a:xfrm>
          <a:prstGeom prst="rect">
            <a:avLst/>
          </a:prstGeom>
        </p:spPr>
      </p:pic>
      <p:sp>
        <p:nvSpPr>
          <p:cNvPr id="8" name="textruta 7">
            <a:extLst>
              <a:ext uri="{FF2B5EF4-FFF2-40B4-BE49-F238E27FC236}">
                <a16:creationId xmlns:a16="http://schemas.microsoft.com/office/drawing/2014/main" id="{51C525A2-47CA-25CE-F53E-A268DDBD505C}"/>
              </a:ext>
            </a:extLst>
          </p:cNvPr>
          <p:cNvSpPr txBox="1"/>
          <p:nvPr/>
        </p:nvSpPr>
        <p:spPr>
          <a:xfrm>
            <a:off x="7195457" y="870857"/>
            <a:ext cx="4659086" cy="1938992"/>
          </a:xfrm>
          <a:prstGeom prst="rect">
            <a:avLst/>
          </a:prstGeom>
          <a:noFill/>
        </p:spPr>
        <p:txBody>
          <a:bodyPr wrap="square" rtlCol="0">
            <a:spAutoFit/>
          </a:bodyPr>
          <a:lstStyle/>
          <a:p>
            <a:r>
              <a:rPr lang="sv-SE" sz="2400" b="1"/>
              <a:t>Almega: ”Regeringen kör i diket med transparensen”</a:t>
            </a:r>
          </a:p>
          <a:p>
            <a:r>
              <a:rPr lang="sv-SE" sz="2400"/>
              <a:t>Kritik angående plikt att redovisa timlön/årslön istället för månadslön</a:t>
            </a:r>
          </a:p>
        </p:txBody>
      </p:sp>
    </p:spTree>
    <p:extLst>
      <p:ext uri="{BB962C8B-B14F-4D97-AF65-F5344CB8AC3E}">
        <p14:creationId xmlns:p14="http://schemas.microsoft.com/office/powerpoint/2010/main" val="68497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7C6C-3F86-3B96-F868-0EA0276DC3C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F398AE7-5345-B28E-B858-A914F349DD5F}"/>
              </a:ext>
            </a:extLst>
          </p:cNvPr>
          <p:cNvSpPr>
            <a:spLocks noGrp="1"/>
          </p:cNvSpPr>
          <p:nvPr>
            <p:ph type="title"/>
          </p:nvPr>
        </p:nvSpPr>
        <p:spPr/>
        <p:txBody>
          <a:bodyPr/>
          <a:lstStyle/>
          <a:p>
            <a:r>
              <a:rPr lang="sv-SE"/>
              <a:t>I hetluften</a:t>
            </a:r>
          </a:p>
        </p:txBody>
      </p:sp>
      <p:pic>
        <p:nvPicPr>
          <p:cNvPr id="4" name="Bildobjekt 3">
            <a:extLst>
              <a:ext uri="{FF2B5EF4-FFF2-40B4-BE49-F238E27FC236}">
                <a16:creationId xmlns:a16="http://schemas.microsoft.com/office/drawing/2014/main" id="{A7BCE63F-C9E5-9E9E-3BB3-403F8AE87210}"/>
              </a:ext>
            </a:extLst>
          </p:cNvPr>
          <p:cNvPicPr>
            <a:picLocks noChangeAspect="1"/>
          </p:cNvPicPr>
          <p:nvPr/>
        </p:nvPicPr>
        <p:blipFill>
          <a:blip r:embed="rId2"/>
          <a:stretch>
            <a:fillRect/>
          </a:stretch>
        </p:blipFill>
        <p:spPr>
          <a:xfrm>
            <a:off x="1260088" y="1442760"/>
            <a:ext cx="8706700" cy="4378177"/>
          </a:xfrm>
          <a:prstGeom prst="rect">
            <a:avLst/>
          </a:prstGeom>
        </p:spPr>
      </p:pic>
    </p:spTree>
    <p:extLst>
      <p:ext uri="{BB962C8B-B14F-4D97-AF65-F5344CB8AC3E}">
        <p14:creationId xmlns:p14="http://schemas.microsoft.com/office/powerpoint/2010/main" val="250088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53BA4-1780-FBBD-EC9E-C5992A33A753}"/>
              </a:ext>
            </a:extLst>
          </p:cNvPr>
          <p:cNvSpPr>
            <a:spLocks noGrp="1"/>
          </p:cNvSpPr>
          <p:nvPr>
            <p:ph type="title"/>
          </p:nvPr>
        </p:nvSpPr>
        <p:spPr/>
        <p:txBody>
          <a:bodyPr/>
          <a:lstStyle/>
          <a:p>
            <a:r>
              <a:rPr lang="sv-SE"/>
              <a:t>Bakgrund</a:t>
            </a:r>
          </a:p>
        </p:txBody>
      </p:sp>
      <p:sp>
        <p:nvSpPr>
          <p:cNvPr id="3" name="Underrubrik 2">
            <a:extLst>
              <a:ext uri="{FF2B5EF4-FFF2-40B4-BE49-F238E27FC236}">
                <a16:creationId xmlns:a16="http://schemas.microsoft.com/office/drawing/2014/main" id="{E9EAFDD6-139A-2CED-E955-417882B2D362}"/>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2F88187A-942A-1BF4-3A70-73D5F32B5206}"/>
              </a:ext>
            </a:extLst>
          </p:cNvPr>
          <p:cNvSpPr>
            <a:spLocks noGrp="1"/>
          </p:cNvSpPr>
          <p:nvPr>
            <p:ph sz="quarter" idx="18"/>
          </p:nvPr>
        </p:nvSpPr>
        <p:spPr/>
        <p:txBody>
          <a:bodyPr/>
          <a:lstStyle/>
          <a:p>
            <a:r>
              <a:rPr lang="sv-SE"/>
              <a:t>EU-direktiv som beslutades i maj 2023</a:t>
            </a:r>
          </a:p>
          <a:p>
            <a:r>
              <a:rPr lang="sv-SE"/>
              <a:t>Ska vara infört senast i juni 2026 men införs först 1/1 2027</a:t>
            </a:r>
            <a:br>
              <a:rPr lang="sv-SE"/>
            </a:br>
            <a:endParaRPr lang="sv-SE"/>
          </a:p>
          <a:p>
            <a:r>
              <a:rPr lang="sv-SE"/>
              <a:t>Syfte att stärka principen om lika lön för lika/likvärdigt arbete</a:t>
            </a:r>
          </a:p>
          <a:p>
            <a:pPr lvl="1"/>
            <a:r>
              <a:rPr lang="sv-SE"/>
              <a:t> I dag tjänar kvinnor i EU i genomsnitt cirka 13 procent mindre än män. I Sverige ligger skillnaden på drygt 10 procent och den osakliga skillnaden mellan könen ligger på 4,8 procent.</a:t>
            </a:r>
          </a:p>
          <a:p>
            <a:pPr lvl="1"/>
            <a:r>
              <a:rPr lang="sv-SE"/>
              <a:t>Det är den </a:t>
            </a:r>
            <a:r>
              <a:rPr lang="sv-SE" u="sng"/>
              <a:t>osakliga</a:t>
            </a:r>
            <a:r>
              <a:rPr lang="sv-SE"/>
              <a:t>, </a:t>
            </a:r>
            <a:r>
              <a:rPr lang="sv-SE" u="sng"/>
              <a:t>strukturella</a:t>
            </a:r>
            <a:r>
              <a:rPr lang="sv-SE"/>
              <a:t> löneskillnaden mellan könen som direktivet är riktat mot.</a:t>
            </a:r>
          </a:p>
          <a:p>
            <a:endParaRPr lang="sv-SE"/>
          </a:p>
        </p:txBody>
      </p:sp>
    </p:spTree>
    <p:extLst>
      <p:ext uri="{BB962C8B-B14F-4D97-AF65-F5344CB8AC3E}">
        <p14:creationId xmlns:p14="http://schemas.microsoft.com/office/powerpoint/2010/main" val="393713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FF43B8-513C-4291-8068-DE42E670CA37}"/>
              </a:ext>
            </a:extLst>
          </p:cNvPr>
          <p:cNvSpPr>
            <a:spLocks noGrp="1"/>
          </p:cNvSpPr>
          <p:nvPr>
            <p:ph type="title"/>
          </p:nvPr>
        </p:nvSpPr>
        <p:spPr/>
        <p:txBody>
          <a:bodyPr/>
          <a:lstStyle/>
          <a:p>
            <a:r>
              <a:rPr lang="sv-SE"/>
              <a:t>Löneskillnader inom vårt avtalsområde</a:t>
            </a:r>
          </a:p>
        </p:txBody>
      </p:sp>
      <p:sp>
        <p:nvSpPr>
          <p:cNvPr id="3" name="Underrubrik 2">
            <a:extLst>
              <a:ext uri="{FF2B5EF4-FFF2-40B4-BE49-F238E27FC236}">
                <a16:creationId xmlns:a16="http://schemas.microsoft.com/office/drawing/2014/main" id="{4B95A9AA-9998-933C-EC93-B37A22C021FB}"/>
              </a:ext>
            </a:extLst>
          </p:cNvPr>
          <p:cNvSpPr>
            <a:spLocks noGrp="1"/>
          </p:cNvSpPr>
          <p:nvPr>
            <p:ph type="subTitle" idx="1"/>
          </p:nvPr>
        </p:nvSpPr>
        <p:spPr/>
        <p:txBody>
          <a:bodyPr/>
          <a:lstStyle/>
          <a:p>
            <a:endParaRPr lang="sv-SE"/>
          </a:p>
        </p:txBody>
      </p:sp>
      <p:sp>
        <p:nvSpPr>
          <p:cNvPr id="4" name="Platshållare för innehåll 3">
            <a:extLst>
              <a:ext uri="{FF2B5EF4-FFF2-40B4-BE49-F238E27FC236}">
                <a16:creationId xmlns:a16="http://schemas.microsoft.com/office/drawing/2014/main" id="{B2E66899-BD13-105A-988C-644507F2B0E8}"/>
              </a:ext>
            </a:extLst>
          </p:cNvPr>
          <p:cNvSpPr>
            <a:spLocks noGrp="1"/>
          </p:cNvSpPr>
          <p:nvPr>
            <p:ph sz="quarter" idx="18"/>
          </p:nvPr>
        </p:nvSpPr>
        <p:spPr/>
        <p:txBody>
          <a:bodyPr/>
          <a:lstStyle/>
          <a:p>
            <a:r>
              <a:rPr lang="sv-SE"/>
              <a:t>All löneskillnad: 20 %</a:t>
            </a:r>
            <a:br>
              <a:rPr lang="sv-SE"/>
            </a:br>
            <a:endParaRPr lang="sv-SE"/>
          </a:p>
          <a:p>
            <a:r>
              <a:rPr lang="sv-SE"/>
              <a:t>Kvinnors medellön: 51 800 kr</a:t>
            </a:r>
          </a:p>
          <a:p>
            <a:r>
              <a:rPr lang="sv-SE"/>
              <a:t>Mäns </a:t>
            </a:r>
            <a:r>
              <a:rPr lang="sv-SE" err="1"/>
              <a:t>meddellön</a:t>
            </a:r>
            <a:r>
              <a:rPr lang="sv-SE"/>
              <a:t>: 64 600 kr</a:t>
            </a:r>
            <a:br>
              <a:rPr lang="sv-SE"/>
            </a:br>
            <a:endParaRPr lang="sv-SE"/>
          </a:p>
          <a:p>
            <a:r>
              <a:rPr lang="sv-SE"/>
              <a:t>Lika eller likvärdigt arbete: 2,5 %</a:t>
            </a:r>
          </a:p>
          <a:p>
            <a:r>
              <a:rPr lang="sv-SE"/>
              <a:t>Prognos: i kapp 2034</a:t>
            </a:r>
          </a:p>
        </p:txBody>
      </p:sp>
    </p:spTree>
    <p:extLst>
      <p:ext uri="{BB962C8B-B14F-4D97-AF65-F5344CB8AC3E}">
        <p14:creationId xmlns:p14="http://schemas.microsoft.com/office/powerpoint/2010/main" val="300196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75098-901B-B572-97A1-1CEC9E73C433}"/>
              </a:ext>
            </a:extLst>
          </p:cNvPr>
          <p:cNvSpPr>
            <a:spLocks noGrp="1"/>
          </p:cNvSpPr>
          <p:nvPr>
            <p:ph type="title"/>
          </p:nvPr>
        </p:nvSpPr>
        <p:spPr/>
        <p:txBody>
          <a:bodyPr/>
          <a:lstStyle/>
          <a:p>
            <a:r>
              <a:rPr lang="sv-SE"/>
              <a:t>Nuläge</a:t>
            </a:r>
          </a:p>
        </p:txBody>
      </p:sp>
      <p:sp>
        <p:nvSpPr>
          <p:cNvPr id="3" name="Underrubrik 2">
            <a:extLst>
              <a:ext uri="{FF2B5EF4-FFF2-40B4-BE49-F238E27FC236}">
                <a16:creationId xmlns:a16="http://schemas.microsoft.com/office/drawing/2014/main" id="{7F20494E-A92E-1DFE-C119-DBEB18F0B8A9}"/>
              </a:ext>
            </a:extLst>
          </p:cNvPr>
          <p:cNvSpPr>
            <a:spLocks noGrp="1"/>
          </p:cNvSpPr>
          <p:nvPr>
            <p:ph type="subTitle" idx="1"/>
          </p:nvPr>
        </p:nvSpPr>
        <p:spPr/>
        <p:txBody>
          <a:bodyPr/>
          <a:lstStyle/>
          <a:p>
            <a:r>
              <a:rPr lang="sv-SE"/>
              <a:t>Hur förändras lagen?</a:t>
            </a:r>
          </a:p>
        </p:txBody>
      </p:sp>
      <p:sp>
        <p:nvSpPr>
          <p:cNvPr id="4" name="Platshållare för innehåll 3">
            <a:extLst>
              <a:ext uri="{FF2B5EF4-FFF2-40B4-BE49-F238E27FC236}">
                <a16:creationId xmlns:a16="http://schemas.microsoft.com/office/drawing/2014/main" id="{8149826E-B712-F42E-EA93-41B7546398A6}"/>
              </a:ext>
            </a:extLst>
          </p:cNvPr>
          <p:cNvSpPr>
            <a:spLocks noGrp="1"/>
          </p:cNvSpPr>
          <p:nvPr>
            <p:ph sz="quarter" idx="18"/>
          </p:nvPr>
        </p:nvSpPr>
        <p:spPr/>
        <p:txBody>
          <a:bodyPr/>
          <a:lstStyle/>
          <a:p>
            <a:r>
              <a:rPr lang="sv-SE"/>
              <a:t>Nytt kapitel i Diskrimineringslagen: 3 a.</a:t>
            </a:r>
          </a:p>
          <a:p>
            <a:r>
              <a:rPr lang="sv-SE"/>
              <a:t>Kallas ”Arbetsgivarens arbete med aktiva åtgärder i fråga om </a:t>
            </a:r>
            <a:r>
              <a:rPr lang="sv-SE" u="sng"/>
              <a:t>insyn i lönesättningen</a:t>
            </a:r>
            <a:r>
              <a:rPr lang="sv-SE"/>
              <a:t>”</a:t>
            </a:r>
          </a:p>
        </p:txBody>
      </p:sp>
    </p:spTree>
    <p:extLst>
      <p:ext uri="{BB962C8B-B14F-4D97-AF65-F5344CB8AC3E}">
        <p14:creationId xmlns:p14="http://schemas.microsoft.com/office/powerpoint/2010/main" val="1186889011"/>
      </p:ext>
    </p:extLst>
  </p:cSld>
  <p:clrMapOvr>
    <a:masterClrMapping/>
  </p:clrMapOvr>
</p:sld>
</file>

<file path=ppt/theme/theme1.xml><?xml version="1.0" encoding="utf-8"?>
<a:theme xmlns:a="http://schemas.openxmlformats.org/drawingml/2006/main" name="OMSLAG o KAPITE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505A8AF5-414B-442B-AFA9-ADCD6AA804D5}"/>
    </a:ext>
  </a:extLst>
</a:theme>
</file>

<file path=ppt/theme/theme2.xml><?xml version="1.0" encoding="utf-8"?>
<a:theme xmlns:a="http://schemas.openxmlformats.org/drawingml/2006/main" name="OMSLAG o INNEHÅLL LJUS BAKGRUND">
  <a:themeElements>
    <a:clrScheme name="Finansförbundet 2025 ljus bakgrund">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2C627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97ABD79-9404-4C99-B5CB-08A16B8FFC81}"/>
    </a:ext>
  </a:extLst>
</a:theme>
</file>

<file path=ppt/theme/theme3.xml><?xml version="1.0" encoding="utf-8"?>
<a:theme xmlns:a="http://schemas.openxmlformats.org/drawingml/2006/main" name="INNEHÅLL MÖRK BAKGRUND">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E32947B-E85C-408E-B2A4-129AE029A061}"/>
    </a:ext>
  </a:extLst>
</a:theme>
</file>

<file path=ppt/theme/theme4.xml><?xml version="1.0" encoding="utf-8"?>
<a:theme xmlns:a="http://schemas.openxmlformats.org/drawingml/2006/main" name="AVSLUTNING">
  <a:themeElements>
    <a:clrScheme name="Finansförbundet 2025 mörk bakgrun">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D4E7F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196BD49E-1B73-434B-B734-4DEC3F879777}"/>
    </a:ext>
  </a:extLst>
</a:theme>
</file>

<file path=ppt/theme/theme5.xml><?xml version="1.0" encoding="utf-8"?>
<a:theme xmlns:a="http://schemas.openxmlformats.org/drawingml/2006/main" name="OMSLAG o INNEHÅLL LJUS BAKGRUND">
  <a:themeElements>
    <a:clrScheme name="Finansförbundet 2025 ljus bakgrund">
      <a:dk1>
        <a:srgbClr val="002C3F"/>
      </a:dk1>
      <a:lt1>
        <a:sysClr val="window" lastClr="FFFFFF"/>
      </a:lt1>
      <a:dk2>
        <a:srgbClr val="2C627D"/>
      </a:dk2>
      <a:lt2>
        <a:srgbClr val="FFFFFF"/>
      </a:lt2>
      <a:accent1>
        <a:srgbClr val="002C3F"/>
      </a:accent1>
      <a:accent2>
        <a:srgbClr val="8BB5DC"/>
      </a:accent2>
      <a:accent3>
        <a:srgbClr val="2C627D"/>
      </a:accent3>
      <a:accent4>
        <a:srgbClr val="FBD6CC"/>
      </a:accent4>
      <a:accent5>
        <a:srgbClr val="9B9B9B"/>
      </a:accent5>
      <a:accent6>
        <a:srgbClr val="CE6850"/>
      </a:accent6>
      <a:hlink>
        <a:srgbClr val="8BB5DC"/>
      </a:hlink>
      <a:folHlink>
        <a:srgbClr val="2C627D"/>
      </a:folHlink>
    </a:clrScheme>
    <a:fontScheme name="Finansförbundet 20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sförbundet PPT_mall - 250506.potx" id="{1635D252-73C4-45A5-8AB8-58B077506AA7}" vid="{097ABD79-9404-4C99-B5CB-08A16B8FFC81}"/>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3fcc5d-835f-4d94-88e1-97d50537e2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D74B9F7318E3147A781AF6E074B3129" ma:contentTypeVersion="12" ma:contentTypeDescription="Skapa ett nytt dokument." ma:contentTypeScope="" ma:versionID="41d216d0740cf72bf56ef10d32b3aebd">
  <xsd:schema xmlns:xsd="http://www.w3.org/2001/XMLSchema" xmlns:xs="http://www.w3.org/2001/XMLSchema" xmlns:p="http://schemas.microsoft.com/office/2006/metadata/properties" xmlns:ns2="c63fcc5d-835f-4d94-88e1-97d50537e2c1" targetNamespace="http://schemas.microsoft.com/office/2006/metadata/properties" ma:root="true" ma:fieldsID="b429a7d052b48ecf934ad7cbe17ce396" ns2:_="">
    <xsd:import namespace="c63fcc5d-835f-4d94-88e1-97d50537e2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fcc5d-835f-4d94-88e1-97d50537e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b6418183-67d3-49f4-b033-83a61bddc33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BBFD4-7DF0-4E3F-8738-0188A4A555F3}">
  <ds:schemaRefs>
    <ds:schemaRef ds:uri="c63fcc5d-835f-4d94-88e1-97d50537e2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1D42FD-51FA-474E-9FB8-C63487D0D85A}">
  <ds:schemaRefs>
    <ds:schemaRef ds:uri="c63fcc5d-835f-4d94-88e1-97d50537e2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5DDA20-ED66-4270-9524-AAE46D0FF1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Finansförbundet PPT_mall</Template>
  <Application>Microsoft Office PowerPoint</Application>
  <PresentationFormat>Widescreen</PresentationFormat>
  <Slides>22</Slides>
  <Notes>10</Notes>
  <HiddenSlides>0</HiddenSlide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OMSLAG o KAPITEL MÖRK BAKGRUND</vt:lpstr>
      <vt:lpstr>OMSLAG o INNEHÅLL LJUS BAKGRUND</vt:lpstr>
      <vt:lpstr>INNEHÅLL MÖRK BAKGRUND</vt:lpstr>
      <vt:lpstr>AVSLUTNING</vt:lpstr>
      <vt:lpstr>OMSLAG o INNEHÅLL LJUS BAKGRUND</vt:lpstr>
      <vt:lpstr>Välkommen!</vt:lpstr>
      <vt:lpstr>Agenda</vt:lpstr>
      <vt:lpstr>Förutsättningar</vt:lpstr>
      <vt:lpstr>I hetluften</vt:lpstr>
      <vt:lpstr>PowerPoint Presentation</vt:lpstr>
      <vt:lpstr>I hetluften</vt:lpstr>
      <vt:lpstr>Bakgrund</vt:lpstr>
      <vt:lpstr>Löneskillnader inom vårt avtalsområde</vt:lpstr>
      <vt:lpstr>Nuläge</vt:lpstr>
      <vt:lpstr>Nuläge</vt:lpstr>
      <vt:lpstr>Förslaget som det sett ut</vt:lpstr>
      <vt:lpstr>Förslaget som det sett ut</vt:lpstr>
      <vt:lpstr>Förslaget som det sett ut</vt:lpstr>
      <vt:lpstr>Förslaget som det sett ut</vt:lpstr>
      <vt:lpstr>Likvärdigt arbete</vt:lpstr>
      <vt:lpstr>Samverkan</vt:lpstr>
      <vt:lpstr>Sanktioner med mera</vt:lpstr>
      <vt:lpstr>Sanktioner med mera</vt:lpstr>
      <vt:lpstr>Framåt</vt:lpstr>
      <vt:lpstr>Vad gör vi som FV med det här?</vt:lpstr>
      <vt:lpstr>Nästa tematräff</vt:lpstr>
      <vt:lpstr>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Cecilia Gåije</dc:creator>
  <cp:revision>1</cp:revision>
  <cp:lastPrinted>2025-03-26T10:44:08Z</cp:lastPrinted>
  <dcterms:created xsi:type="dcterms:W3CDTF">2026-01-30T09:08:46Z</dcterms:created>
  <dcterms:modified xsi:type="dcterms:W3CDTF">2026-03-26T09:29:32Z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0x010100AD74B9F7318E3147A781AF6E074B3129</vt:lpwstr>
  </property>
  <property fmtid="{D5CDD505-2E9C-101B-9397-08002B2CF9AE}" pid="3" name="MediaServiceImageTags">
    <vt:lpwstr/>
  </property>
</Properties>
</file>