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A0F_69EA35EA.xml" ContentType="application/vnd.ms-powerpoint.comments+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9" r:id="rId4"/>
    <p:sldMasterId id="2147483697" r:id="rId5"/>
    <p:sldMasterId id="2147483790" r:id="rId6"/>
    <p:sldMasterId id="2147483727" r:id="rId7"/>
  </p:sldMasterIdLst>
  <p:notesMasterIdLst>
    <p:notesMasterId r:id="rId22"/>
  </p:notesMasterIdLst>
  <p:handoutMasterIdLst>
    <p:handoutMasterId r:id="rId23"/>
  </p:handoutMasterIdLst>
  <p:sldIdLst>
    <p:sldId id="433" r:id="rId8"/>
    <p:sldId id="420" r:id="rId9"/>
    <p:sldId id="2571" r:id="rId10"/>
    <p:sldId id="2572" r:id="rId11"/>
    <p:sldId id="424" r:id="rId12"/>
    <p:sldId id="2582" r:id="rId13"/>
    <p:sldId id="2583" r:id="rId14"/>
    <p:sldId id="2584" r:id="rId15"/>
    <p:sldId id="2585" r:id="rId16"/>
    <p:sldId id="2586" r:id="rId17"/>
    <p:sldId id="2587" r:id="rId18"/>
    <p:sldId id="2575" r:id="rId19"/>
    <p:sldId id="434" r:id="rId20"/>
    <p:sldId id="419" r:id="rId21"/>
  </p:sldIdLst>
  <p:sldSz cx="12192000" cy="6858000"/>
  <p:notesSz cx="7099300" cy="10234613"/>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37DBA8-1854-B610-70DE-E7DB1ACB6D7F}" name="Cecilia Gåije" initials="CG" userId="S::cega01@finansforbundet.se::83b4e2b0-8044-4c60-8d61-8b9123a590f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1B3CF"/>
    <a:srgbClr val="D4E7FD"/>
    <a:srgbClr val="D3E5F7"/>
    <a:srgbClr val="002C3F"/>
    <a:srgbClr val="FFFDFD"/>
    <a:srgbClr val="2C627D"/>
    <a:srgbClr val="001F2E"/>
    <a:srgbClr val="011B27"/>
    <a:srgbClr val="90C4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7BE336-E8A3-4582-B4B3-09A5C55842F1}" v="9" dt="2026-02-26T11:57:00.730"/>
    <p1510:client id="{D7AD036D-3AB9-9747-8A61-DF7A08D904C5}" v="66" dt="2026-02-26T11:41:12.461"/>
  </p1510:revLst>
</p1510:revInfo>
</file>

<file path=ppt/tableStyles.xml><?xml version="1.0" encoding="utf-8"?>
<a:tblStyleLst xmlns:a="http://schemas.openxmlformats.org/drawingml/2006/main" def="{F5AB1C69-6EDB-4FF4-983F-18BD219EF322}">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ia Gåije" userId="S::cega01@finansforbundet.se::83b4e2b0-8044-4c60-8d61-8b9123a590f5" providerId="AD" clId="Web-{765AA2A8-DF65-CF41-4D60-BC64528D18B3}"/>
    <pc:docChg chg="modSld">
      <pc:chgData name="Cecilia Gåije" userId="S::cega01@finansforbundet.se::83b4e2b0-8044-4c60-8d61-8b9123a590f5" providerId="AD" clId="Web-{765AA2A8-DF65-CF41-4D60-BC64528D18B3}" dt="2026-02-09T12:54:08.468" v="51" actId="20577"/>
      <pc:docMkLst>
        <pc:docMk/>
      </pc:docMkLst>
      <pc:sldChg chg="addSp delSp modSp">
        <pc:chgData name="Cecilia Gåije" userId="S::cega01@finansforbundet.se::83b4e2b0-8044-4c60-8d61-8b9123a590f5" providerId="AD" clId="Web-{765AA2A8-DF65-CF41-4D60-BC64528D18B3}" dt="2026-02-09T12:53:42.890" v="21" actId="20577"/>
        <pc:sldMkLst>
          <pc:docMk/>
          <pc:sldMk cId="2432916350" sldId="434"/>
        </pc:sldMkLst>
        <pc:spChg chg="mod">
          <ac:chgData name="Cecilia Gåije" userId="S::cega01@finansforbundet.se::83b4e2b0-8044-4c60-8d61-8b9123a590f5" providerId="AD" clId="Web-{765AA2A8-DF65-CF41-4D60-BC64528D18B3}" dt="2026-02-09T12:53:42.890" v="21" actId="20577"/>
          <ac:spMkLst>
            <pc:docMk/>
            <pc:sldMk cId="2432916350" sldId="434"/>
            <ac:spMk id="3" creationId="{4BE5BE2A-7FD7-3301-F35C-6C227D99BA41}"/>
          </ac:spMkLst>
        </pc:spChg>
      </pc:sldChg>
      <pc:sldChg chg="modSp">
        <pc:chgData name="Cecilia Gåije" userId="S::cega01@finansforbundet.se::83b4e2b0-8044-4c60-8d61-8b9123a590f5" providerId="AD" clId="Web-{765AA2A8-DF65-CF41-4D60-BC64528D18B3}" dt="2026-02-09T12:54:08.468" v="51" actId="20577"/>
        <pc:sldMkLst>
          <pc:docMk/>
          <pc:sldMk cId="1138131059" sldId="2587"/>
        </pc:sldMkLst>
        <pc:spChg chg="mod">
          <ac:chgData name="Cecilia Gåije" userId="S::cega01@finansforbundet.se::83b4e2b0-8044-4c60-8d61-8b9123a590f5" providerId="AD" clId="Web-{765AA2A8-DF65-CF41-4D60-BC64528D18B3}" dt="2026-02-09T12:54:08.468" v="51" actId="20577"/>
          <ac:spMkLst>
            <pc:docMk/>
            <pc:sldMk cId="1138131059" sldId="2587"/>
            <ac:spMk id="5" creationId="{A8B84878-01F8-9BD1-41A7-629156BCFE4E}"/>
          </ac:spMkLst>
        </pc:spChg>
      </pc:sldChg>
    </pc:docChg>
  </pc:docChgLst>
  <pc:docChgLst>
    <pc:chgData name="Karin Jungerhem" userId="S::kaju01@finansforbundet.se::01c8d4b5-93f5-4a5c-8944-c8cc935f1cc0" providerId="AD" clId="Web-{D7AD036D-3AB9-9747-8A61-DF7A08D904C5}"/>
    <pc:docChg chg="modSld">
      <pc:chgData name="Karin Jungerhem" userId="S::kaju01@finansforbundet.se::01c8d4b5-93f5-4a5c-8944-c8cc935f1cc0" providerId="AD" clId="Web-{D7AD036D-3AB9-9747-8A61-DF7A08D904C5}" dt="2026-02-26T11:41:12.461" v="65" actId="20577"/>
      <pc:docMkLst>
        <pc:docMk/>
      </pc:docMkLst>
      <pc:sldChg chg="modSp">
        <pc:chgData name="Karin Jungerhem" userId="S::kaju01@finansforbundet.se::01c8d4b5-93f5-4a5c-8944-c8cc935f1cc0" providerId="AD" clId="Web-{D7AD036D-3AB9-9747-8A61-DF7A08D904C5}" dt="2026-02-26T11:40:12.961" v="10" actId="20577"/>
        <pc:sldMkLst>
          <pc:docMk/>
          <pc:sldMk cId="2170000286" sldId="2583"/>
        </pc:sldMkLst>
        <pc:spChg chg="mod">
          <ac:chgData name="Karin Jungerhem" userId="S::kaju01@finansforbundet.se::01c8d4b5-93f5-4a5c-8944-c8cc935f1cc0" providerId="AD" clId="Web-{D7AD036D-3AB9-9747-8A61-DF7A08D904C5}" dt="2026-02-26T11:40:12.961" v="10" actId="20577"/>
          <ac:spMkLst>
            <pc:docMk/>
            <pc:sldMk cId="2170000286" sldId="2583"/>
            <ac:spMk id="3" creationId="{1BA0FE20-3F94-B22C-7A76-FE770BE2CFFA}"/>
          </ac:spMkLst>
        </pc:spChg>
      </pc:sldChg>
      <pc:sldChg chg="modSp">
        <pc:chgData name="Karin Jungerhem" userId="S::kaju01@finansforbundet.se::01c8d4b5-93f5-4a5c-8944-c8cc935f1cc0" providerId="AD" clId="Web-{D7AD036D-3AB9-9747-8A61-DF7A08D904C5}" dt="2026-02-26T11:41:12.461" v="65" actId="20577"/>
        <pc:sldMkLst>
          <pc:docMk/>
          <pc:sldMk cId="1138131059" sldId="2587"/>
        </pc:sldMkLst>
        <pc:spChg chg="mod">
          <ac:chgData name="Karin Jungerhem" userId="S::kaju01@finansforbundet.se::01c8d4b5-93f5-4a5c-8944-c8cc935f1cc0" providerId="AD" clId="Web-{D7AD036D-3AB9-9747-8A61-DF7A08D904C5}" dt="2026-02-26T11:41:04.257" v="55" actId="20577"/>
          <ac:spMkLst>
            <pc:docMk/>
            <pc:sldMk cId="1138131059" sldId="2587"/>
            <ac:spMk id="4" creationId="{C571B0B0-A015-9E93-1F31-9DAF9FB30B4D}"/>
          </ac:spMkLst>
        </pc:spChg>
        <pc:spChg chg="mod">
          <ac:chgData name="Karin Jungerhem" userId="S::kaju01@finansforbundet.se::01c8d4b5-93f5-4a5c-8944-c8cc935f1cc0" providerId="AD" clId="Web-{D7AD036D-3AB9-9747-8A61-DF7A08D904C5}" dt="2026-02-26T11:41:12.461" v="65" actId="20577"/>
          <ac:spMkLst>
            <pc:docMk/>
            <pc:sldMk cId="1138131059" sldId="2587"/>
            <ac:spMk id="5" creationId="{A8B84878-01F8-9BD1-41A7-629156BCFE4E}"/>
          </ac:spMkLst>
        </pc:spChg>
      </pc:sldChg>
    </pc:docChg>
  </pc:docChgLst>
  <pc:docChgLst>
    <pc:chgData name="Cecilia Gåije" userId="83b4e2b0-8044-4c60-8d61-8b9123a590f5" providerId="ADAL" clId="{9C60ECF7-EEC6-43ED-9BF2-C214A8B87ED7}"/>
    <pc:docChg chg="custSel addSld delSld modSld sldOrd">
      <pc:chgData name="Cecilia Gåije" userId="83b4e2b0-8044-4c60-8d61-8b9123a590f5" providerId="ADAL" clId="{9C60ECF7-EEC6-43ED-9BF2-C214A8B87ED7}" dt="2026-02-26T13:08:30.288" v="121" actId="47"/>
      <pc:docMkLst>
        <pc:docMk/>
      </pc:docMkLst>
      <pc:sldChg chg="del">
        <pc:chgData name="Cecilia Gåije" userId="83b4e2b0-8044-4c60-8d61-8b9123a590f5" providerId="ADAL" clId="{9C60ECF7-EEC6-43ED-9BF2-C214A8B87ED7}" dt="2026-02-26T13:07:44.006" v="114" actId="47"/>
        <pc:sldMkLst>
          <pc:docMk/>
          <pc:sldMk cId="2057808713" sldId="427"/>
        </pc:sldMkLst>
      </pc:sldChg>
      <pc:sldChg chg="modSp mod">
        <pc:chgData name="Cecilia Gåije" userId="83b4e2b0-8044-4c60-8d61-8b9123a590f5" providerId="ADAL" clId="{9C60ECF7-EEC6-43ED-9BF2-C214A8B87ED7}" dt="2026-02-26T10:05:55.729" v="113" actId="20577"/>
        <pc:sldMkLst>
          <pc:docMk/>
          <pc:sldMk cId="2348104818" sldId="433"/>
        </pc:sldMkLst>
        <pc:spChg chg="mod">
          <ac:chgData name="Cecilia Gåije" userId="83b4e2b0-8044-4c60-8d61-8b9123a590f5" providerId="ADAL" clId="{9C60ECF7-EEC6-43ED-9BF2-C214A8B87ED7}" dt="2026-02-26T10:05:55.729" v="113" actId="20577"/>
          <ac:spMkLst>
            <pc:docMk/>
            <pc:sldMk cId="2348104818" sldId="433"/>
            <ac:spMk id="6" creationId="{7CEFF497-334F-CBFA-49CD-6C74115C6394}"/>
          </ac:spMkLst>
        </pc:spChg>
      </pc:sldChg>
      <pc:sldChg chg="modSp add mod">
        <pc:chgData name="Cecilia Gåije" userId="83b4e2b0-8044-4c60-8d61-8b9123a590f5" providerId="ADAL" clId="{9C60ECF7-EEC6-43ED-9BF2-C214A8B87ED7}" dt="2026-02-26T13:08:03.289" v="119" actId="20577"/>
        <pc:sldMkLst>
          <pc:docMk/>
          <pc:sldMk cId="2432916350" sldId="434"/>
        </pc:sldMkLst>
        <pc:spChg chg="mod">
          <ac:chgData name="Cecilia Gåije" userId="83b4e2b0-8044-4c60-8d61-8b9123a590f5" providerId="ADAL" clId="{9C60ECF7-EEC6-43ED-9BF2-C214A8B87ED7}" dt="2026-02-26T13:08:03.289" v="119" actId="20577"/>
          <ac:spMkLst>
            <pc:docMk/>
            <pc:sldMk cId="2432916350" sldId="434"/>
            <ac:spMk id="3" creationId="{4BE5BE2A-7FD7-3301-F35C-6C227D99BA41}"/>
          </ac:spMkLst>
        </pc:spChg>
      </pc:sldChg>
      <pc:sldChg chg="modSp mod ord modShow">
        <pc:chgData name="Cecilia Gåije" userId="83b4e2b0-8044-4c60-8d61-8b9123a590f5" providerId="ADAL" clId="{9C60ECF7-EEC6-43ED-9BF2-C214A8B87ED7}" dt="2026-02-26T13:07:59.078" v="115" actId="729"/>
        <pc:sldMkLst>
          <pc:docMk/>
          <pc:sldMk cId="1776956906" sldId="2575"/>
        </pc:sldMkLst>
        <pc:picChg chg="mod">
          <ac:chgData name="Cecilia Gåije" userId="83b4e2b0-8044-4c60-8d61-8b9123a590f5" providerId="ADAL" clId="{9C60ECF7-EEC6-43ED-9BF2-C214A8B87ED7}" dt="2026-02-10T13:01:04.107" v="74" actId="1076"/>
          <ac:picMkLst>
            <pc:docMk/>
            <pc:sldMk cId="1776956906" sldId="2575"/>
            <ac:picMk id="7" creationId="{E77D0A88-EC90-E147-69F8-1EA8F08B64EC}"/>
          </ac:picMkLst>
        </pc:picChg>
      </pc:sldChg>
      <pc:sldChg chg="modSp mod">
        <pc:chgData name="Cecilia Gåije" userId="83b4e2b0-8044-4c60-8d61-8b9123a590f5" providerId="ADAL" clId="{9C60ECF7-EEC6-43ED-9BF2-C214A8B87ED7}" dt="2026-02-26T13:08:12.507" v="120" actId="20577"/>
        <pc:sldMkLst>
          <pc:docMk/>
          <pc:sldMk cId="1138131059" sldId="2587"/>
        </pc:sldMkLst>
        <pc:spChg chg="mod">
          <ac:chgData name="Cecilia Gåije" userId="83b4e2b0-8044-4c60-8d61-8b9123a590f5" providerId="ADAL" clId="{9C60ECF7-EEC6-43ED-9BF2-C214A8B87ED7}" dt="2026-02-26T13:08:12.507" v="120" actId="20577"/>
          <ac:spMkLst>
            <pc:docMk/>
            <pc:sldMk cId="1138131059" sldId="2587"/>
            <ac:spMk id="4" creationId="{C571B0B0-A015-9E93-1F31-9DAF9FB30B4D}"/>
          </ac:spMkLst>
        </pc:spChg>
      </pc:sldChg>
      <pc:sldChg chg="del">
        <pc:chgData name="Cecilia Gåije" userId="83b4e2b0-8044-4c60-8d61-8b9123a590f5" providerId="ADAL" clId="{9C60ECF7-EEC6-43ED-9BF2-C214A8B87ED7}" dt="2026-02-26T13:08:30.288" v="121" actId="47"/>
        <pc:sldMkLst>
          <pc:docMk/>
          <pc:sldMk cId="41734227" sldId="2589"/>
        </pc:sldMkLst>
      </pc:sldChg>
    </pc:docChg>
  </pc:docChgLst>
  <pc:docChgLst>
    <pc:chgData name="Karin Jungerhem" userId="01c8d4b5-93f5-4a5c-8944-c8cc935f1cc0" providerId="ADAL" clId="{20945014-BD18-4ABC-B954-F35287FE72AF}"/>
    <pc:docChg chg="addSld delSld modSld sldOrd">
      <pc:chgData name="Karin Jungerhem" userId="01c8d4b5-93f5-4a5c-8944-c8cc935f1cc0" providerId="ADAL" clId="{20945014-BD18-4ABC-B954-F35287FE72AF}" dt="2026-02-26T11:57:00.730" v="11"/>
      <pc:docMkLst>
        <pc:docMk/>
      </pc:docMkLst>
      <pc:sldChg chg="ord">
        <pc:chgData name="Karin Jungerhem" userId="01c8d4b5-93f5-4a5c-8944-c8cc935f1cc0" providerId="ADAL" clId="{20945014-BD18-4ABC-B954-F35287FE72AF}" dt="2026-02-26T11:54:36.374" v="7"/>
        <pc:sldMkLst>
          <pc:docMk/>
          <pc:sldMk cId="1505833160" sldId="419"/>
        </pc:sldMkLst>
      </pc:sldChg>
      <pc:sldChg chg="mod modShow">
        <pc:chgData name="Karin Jungerhem" userId="01c8d4b5-93f5-4a5c-8944-c8cc935f1cc0" providerId="ADAL" clId="{20945014-BD18-4ABC-B954-F35287FE72AF}" dt="2026-02-26T11:54:53.705" v="9" actId="729"/>
        <pc:sldMkLst>
          <pc:docMk/>
          <pc:sldMk cId="2057808713" sldId="427"/>
        </pc:sldMkLst>
      </pc:sldChg>
      <pc:sldChg chg="ord">
        <pc:chgData name="Karin Jungerhem" userId="01c8d4b5-93f5-4a5c-8944-c8cc935f1cc0" providerId="ADAL" clId="{20945014-BD18-4ABC-B954-F35287FE72AF}" dt="2026-02-26T11:57:00.730" v="11"/>
        <pc:sldMkLst>
          <pc:docMk/>
          <pc:sldMk cId="2432916350" sldId="434"/>
        </pc:sldMkLst>
      </pc:sldChg>
      <pc:sldChg chg="del">
        <pc:chgData name="Karin Jungerhem" userId="01c8d4b5-93f5-4a5c-8944-c8cc935f1cc0" providerId="ADAL" clId="{20945014-BD18-4ABC-B954-F35287FE72AF}" dt="2026-02-26T11:54:33.965" v="5" actId="2696"/>
        <pc:sldMkLst>
          <pc:docMk/>
          <pc:sldMk cId="2124771454" sldId="2564"/>
        </pc:sldMkLst>
      </pc:sldChg>
      <pc:sldChg chg="mod ord modShow">
        <pc:chgData name="Karin Jungerhem" userId="01c8d4b5-93f5-4a5c-8944-c8cc935f1cc0" providerId="ADAL" clId="{20945014-BD18-4ABC-B954-F35287FE72AF}" dt="2026-02-26T11:54:47.221" v="8" actId="729"/>
        <pc:sldMkLst>
          <pc:docMk/>
          <pc:sldMk cId="1776956906" sldId="2575"/>
        </pc:sldMkLst>
      </pc:sldChg>
      <pc:sldChg chg="new del">
        <pc:chgData name="Karin Jungerhem" userId="01c8d4b5-93f5-4a5c-8944-c8cc935f1cc0" providerId="ADAL" clId="{20945014-BD18-4ABC-B954-F35287FE72AF}" dt="2026-02-26T11:54:16.848" v="4" actId="2696"/>
        <pc:sldMkLst>
          <pc:docMk/>
          <pc:sldMk cId="3468814243" sldId="2588"/>
        </pc:sldMkLst>
      </pc:sldChg>
      <pc:sldChg chg="add">
        <pc:chgData name="Karin Jungerhem" userId="01c8d4b5-93f5-4a5c-8944-c8cc935f1cc0" providerId="ADAL" clId="{20945014-BD18-4ABC-B954-F35287FE72AF}" dt="2026-02-26T11:54:11.769" v="3"/>
        <pc:sldMkLst>
          <pc:docMk/>
          <pc:sldMk cId="41734227" sldId="2589"/>
        </pc:sldMkLst>
      </pc:sldChg>
    </pc:docChg>
  </pc:docChgLst>
  <pc:docChgLst>
    <pc:chgData name="Cecilia Gåije" userId="S::cega01@finansforbundet.se::83b4e2b0-8044-4c60-8d61-8b9123a590f5" providerId="AD" clId="Web-{108F36BF-DB47-803B-9813-E1948FDFADED}"/>
    <pc:docChg chg="modSld">
      <pc:chgData name="Cecilia Gåije" userId="S::cega01@finansforbundet.se::83b4e2b0-8044-4c60-8d61-8b9123a590f5" providerId="AD" clId="Web-{108F36BF-DB47-803B-9813-E1948FDFADED}" dt="2026-02-09T13:02:14.560" v="2"/>
      <pc:docMkLst>
        <pc:docMk/>
      </pc:docMkLst>
      <pc:sldChg chg="mod modShow">
        <pc:chgData name="Cecilia Gåije" userId="S::cega01@finansforbundet.se::83b4e2b0-8044-4c60-8d61-8b9123a590f5" providerId="AD" clId="Web-{108F36BF-DB47-803B-9813-E1948FDFADED}" dt="2026-02-09T13:02:14.560" v="2"/>
        <pc:sldMkLst>
          <pc:docMk/>
          <pc:sldMk cId="1776956906" sldId="2575"/>
        </pc:sldMkLst>
      </pc:sldChg>
      <pc:sldChg chg="modSp">
        <pc:chgData name="Cecilia Gåije" userId="S::cega01@finansforbundet.se::83b4e2b0-8044-4c60-8d61-8b9123a590f5" providerId="AD" clId="Web-{108F36BF-DB47-803B-9813-E1948FDFADED}" dt="2026-02-09T13:01:35.434" v="0" actId="20577"/>
        <pc:sldMkLst>
          <pc:docMk/>
          <pc:sldMk cId="2170000286" sldId="2583"/>
        </pc:sldMkLst>
        <pc:spChg chg="mod">
          <ac:chgData name="Cecilia Gåije" userId="S::cega01@finansforbundet.se::83b4e2b0-8044-4c60-8d61-8b9123a590f5" providerId="AD" clId="Web-{108F36BF-DB47-803B-9813-E1948FDFADED}" dt="2026-02-09T13:01:35.434" v="0" actId="20577"/>
          <ac:spMkLst>
            <pc:docMk/>
            <pc:sldMk cId="2170000286" sldId="2583"/>
            <ac:spMk id="3" creationId="{1BA0FE20-3F94-B22C-7A76-FE770BE2CFFA}"/>
          </ac:spMkLst>
        </pc:spChg>
      </pc:sldChg>
      <pc:sldChg chg="modSp">
        <pc:chgData name="Cecilia Gåije" userId="S::cega01@finansforbundet.se::83b4e2b0-8044-4c60-8d61-8b9123a590f5" providerId="AD" clId="Web-{108F36BF-DB47-803B-9813-E1948FDFADED}" dt="2026-02-09T13:01:56.763" v="1" actId="20577"/>
        <pc:sldMkLst>
          <pc:docMk/>
          <pc:sldMk cId="1138131059" sldId="2587"/>
        </pc:sldMkLst>
        <pc:spChg chg="mod">
          <ac:chgData name="Cecilia Gåije" userId="S::cega01@finansforbundet.se::83b4e2b0-8044-4c60-8d61-8b9123a590f5" providerId="AD" clId="Web-{108F36BF-DB47-803B-9813-E1948FDFADED}" dt="2026-02-09T13:01:56.763" v="1" actId="20577"/>
          <ac:spMkLst>
            <pc:docMk/>
            <pc:sldMk cId="1138131059" sldId="2587"/>
            <ac:spMk id="5" creationId="{A8B84878-01F8-9BD1-41A7-629156BCFE4E}"/>
          </ac:spMkLst>
        </pc:spChg>
      </pc:sldChg>
    </pc:docChg>
  </pc:docChgLst>
</pc:chgInfo>
</file>

<file path=ppt/comments/modernComment_A0F_69EA35EA.xml><?xml version="1.0" encoding="utf-8"?>
<p188:cmLst xmlns:a="http://schemas.openxmlformats.org/drawingml/2006/main" xmlns:r="http://schemas.openxmlformats.org/officeDocument/2006/relationships" xmlns:p188="http://schemas.microsoft.com/office/powerpoint/2018/8/main">
  <p188:cm id="{6C314EB4-DA96-4143-B474-A24B4B280876}" authorId="{8337DBA8-1854-B610-70DE-E7DB1ACB6D7F}" created="2026-02-09T13:02:41.748">
    <pc:sldMkLst xmlns:pc="http://schemas.microsoft.com/office/powerpoint/2013/main/command">
      <pc:docMk/>
      <pc:sldMk cId="1776956906" sldId="2575"/>
    </pc:sldMkLst>
    <p188:txBody>
      <a:bodyPr/>
      <a:lstStyle/>
      <a:p>
        <a:r>
          <a:rPr lang="en-US"/>
          <a:t>bra bild, men frågan är om du hinner ta den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FF299D20-F074-8224-EAA6-00768DE4CC1D}"/>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sv-SE"/>
          </a:p>
        </p:txBody>
      </p:sp>
      <p:sp>
        <p:nvSpPr>
          <p:cNvPr id="3" name="Platshållare för datum 2">
            <a:extLst>
              <a:ext uri="{FF2B5EF4-FFF2-40B4-BE49-F238E27FC236}">
                <a16:creationId xmlns:a16="http://schemas.microsoft.com/office/drawing/2014/main" id="{6DE89E6D-5B4A-4581-1846-BD5DBA2D2124}"/>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A681F3B1-E5BD-414D-933E-9BB6DE723B30}" type="datetimeFigureOut">
              <a:rPr lang="sv-SE" smtClean="0"/>
              <a:t>2026-02-26</a:t>
            </a:fld>
            <a:endParaRPr lang="sv-SE"/>
          </a:p>
        </p:txBody>
      </p:sp>
      <p:sp>
        <p:nvSpPr>
          <p:cNvPr id="4" name="Platshållare för sidfot 3">
            <a:extLst>
              <a:ext uri="{FF2B5EF4-FFF2-40B4-BE49-F238E27FC236}">
                <a16:creationId xmlns:a16="http://schemas.microsoft.com/office/drawing/2014/main" id="{17889097-5575-EC81-E9B4-CABE0C9A5442}"/>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sv-SE"/>
          </a:p>
        </p:txBody>
      </p:sp>
      <p:sp>
        <p:nvSpPr>
          <p:cNvPr id="5" name="Platshållare för bildnummer 4">
            <a:extLst>
              <a:ext uri="{FF2B5EF4-FFF2-40B4-BE49-F238E27FC236}">
                <a16:creationId xmlns:a16="http://schemas.microsoft.com/office/drawing/2014/main" id="{7302F2D3-F3AD-E577-1BC5-55D72DDC2FC3}"/>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3F932025-1B4B-4880-AC8F-237430C39859}" type="slidenum">
              <a:rPr lang="sv-SE" smtClean="0"/>
              <a:t>‹#›</a:t>
            </a:fld>
            <a:endParaRPr lang="sv-SE"/>
          </a:p>
        </p:txBody>
      </p:sp>
    </p:spTree>
    <p:extLst>
      <p:ext uri="{BB962C8B-B14F-4D97-AF65-F5344CB8AC3E}">
        <p14:creationId xmlns:p14="http://schemas.microsoft.com/office/powerpoint/2010/main" val="892216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sv-SE"/>
          </a:p>
        </p:txBody>
      </p:sp>
      <p:sp>
        <p:nvSpPr>
          <p:cNvPr id="3" name="Platshållare för datum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C24DC6B5-901F-4961-8DBE-6F610A2880CA}" type="datetimeFigureOut">
              <a:rPr lang="sv-SE" smtClean="0"/>
              <a:t>2026-02-26</a:t>
            </a:fld>
            <a:endParaRPr lang="sv-SE"/>
          </a:p>
        </p:txBody>
      </p:sp>
      <p:sp>
        <p:nvSpPr>
          <p:cNvPr id="4" name="Platshållare för bildobjekt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sv-SE"/>
          </a:p>
        </p:txBody>
      </p:sp>
      <p:sp>
        <p:nvSpPr>
          <p:cNvPr id="5" name="Platshållare för anteckninga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sv-SE"/>
          </a:p>
        </p:txBody>
      </p:sp>
      <p:sp>
        <p:nvSpPr>
          <p:cNvPr id="7" name="Platshållare för bildnumm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BC93C3E0-25D8-4146-8131-1BA76687CC80}" type="slidenum">
              <a:rPr lang="sv-SE" smtClean="0"/>
              <a:t>‹#›</a:t>
            </a:fld>
            <a:endParaRPr lang="sv-SE"/>
          </a:p>
        </p:txBody>
      </p:sp>
    </p:spTree>
    <p:extLst>
      <p:ext uri="{BB962C8B-B14F-4D97-AF65-F5344CB8AC3E}">
        <p14:creationId xmlns:p14="http://schemas.microsoft.com/office/powerpoint/2010/main" val="969072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BILD ATT LÄGGA UPP INNNA TRÄFFEN STARTAR</a:t>
            </a:r>
          </a:p>
          <a:p>
            <a:endParaRPr lang="sv-SE"/>
          </a:p>
        </p:txBody>
      </p:sp>
      <p:sp>
        <p:nvSpPr>
          <p:cNvPr id="4" name="Platshållare för bildnummer 3"/>
          <p:cNvSpPr>
            <a:spLocks noGrp="1"/>
          </p:cNvSpPr>
          <p:nvPr>
            <p:ph type="sldNum" sz="quarter" idx="5"/>
          </p:nvPr>
        </p:nvSpPr>
        <p:spPr/>
        <p:txBody>
          <a:bodyPr/>
          <a:lstStyle/>
          <a:p>
            <a:fld id="{BC93C3E0-25D8-4146-8131-1BA76687CC80}" type="slidenum">
              <a:rPr lang="sv-SE" smtClean="0"/>
              <a:t>1</a:t>
            </a:fld>
            <a:endParaRPr lang="sv-SE"/>
          </a:p>
        </p:txBody>
      </p:sp>
    </p:spTree>
    <p:extLst>
      <p:ext uri="{BB962C8B-B14F-4D97-AF65-F5344CB8AC3E}">
        <p14:creationId xmlns:p14="http://schemas.microsoft.com/office/powerpoint/2010/main" val="2506024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539750" marR="0" lvl="0" indent="-53975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rPr>
              <a:t>En </a:t>
            </a:r>
            <a:r>
              <a:rPr lang="en-US" err="1">
                <a:solidFill>
                  <a:srgbClr val="000000"/>
                </a:solidFill>
              </a:rPr>
              <a:t>hållbar</a:t>
            </a:r>
            <a:r>
              <a:rPr lang="en-US">
                <a:solidFill>
                  <a:srgbClr val="000000"/>
                </a:solidFill>
              </a:rPr>
              <a:t> </a:t>
            </a:r>
            <a:r>
              <a:rPr lang="en-US" err="1">
                <a:solidFill>
                  <a:srgbClr val="000000"/>
                </a:solidFill>
              </a:rPr>
              <a:t>arbetsplats</a:t>
            </a:r>
            <a:r>
              <a:rPr lang="en-US">
                <a:solidFill>
                  <a:srgbClr val="000000"/>
                </a:solidFill>
              </a:rPr>
              <a:t> </a:t>
            </a:r>
            <a:r>
              <a:rPr lang="en-US" err="1">
                <a:solidFill>
                  <a:srgbClr val="000000"/>
                </a:solidFill>
              </a:rPr>
              <a:t>är</a:t>
            </a:r>
            <a:r>
              <a:rPr lang="en-US">
                <a:solidFill>
                  <a:srgbClr val="000000"/>
                </a:solidFill>
              </a:rPr>
              <a:t> </a:t>
            </a:r>
            <a:r>
              <a:rPr lang="en-US" err="1">
                <a:solidFill>
                  <a:srgbClr val="000000"/>
                </a:solidFill>
              </a:rPr>
              <a:t>trygg</a:t>
            </a:r>
            <a:r>
              <a:rPr lang="en-US">
                <a:solidFill>
                  <a:srgbClr val="000000"/>
                </a:solidFill>
              </a:rPr>
              <a:t>, </a:t>
            </a:r>
            <a:r>
              <a:rPr lang="en-US" err="1">
                <a:solidFill>
                  <a:srgbClr val="000000"/>
                </a:solidFill>
              </a:rPr>
              <a:t>inkluderande</a:t>
            </a:r>
            <a:r>
              <a:rPr lang="en-US">
                <a:solidFill>
                  <a:srgbClr val="000000"/>
                </a:solidFill>
              </a:rPr>
              <a:t> och </a:t>
            </a:r>
            <a:r>
              <a:rPr lang="en-US" err="1">
                <a:solidFill>
                  <a:srgbClr val="000000"/>
                </a:solidFill>
              </a:rPr>
              <a:t>inspirerande</a:t>
            </a:r>
            <a:r>
              <a:rPr lang="en-US">
                <a:solidFill>
                  <a:srgbClr val="000000"/>
                </a:solidFill>
              </a:rPr>
              <a:t>. </a:t>
            </a:r>
          </a:p>
          <a:p>
            <a:r>
              <a:rPr lang="en-US">
                <a:solidFill>
                  <a:srgbClr val="000000"/>
                </a:solidFill>
              </a:rPr>
              <a:t>Det </a:t>
            </a:r>
            <a:r>
              <a:rPr lang="en-US" err="1">
                <a:solidFill>
                  <a:srgbClr val="000000"/>
                </a:solidFill>
              </a:rPr>
              <a:t>är</a:t>
            </a:r>
            <a:r>
              <a:rPr lang="en-US">
                <a:solidFill>
                  <a:srgbClr val="000000"/>
                </a:solidFill>
              </a:rPr>
              <a:t> </a:t>
            </a:r>
            <a:r>
              <a:rPr lang="en-US" err="1">
                <a:solidFill>
                  <a:srgbClr val="000000"/>
                </a:solidFill>
              </a:rPr>
              <a:t>en</a:t>
            </a:r>
            <a:r>
              <a:rPr lang="en-US">
                <a:solidFill>
                  <a:srgbClr val="000000"/>
                </a:solidFill>
              </a:rPr>
              <a:t> plats </a:t>
            </a:r>
            <a:r>
              <a:rPr lang="en-US" err="1">
                <a:solidFill>
                  <a:srgbClr val="000000"/>
                </a:solidFill>
              </a:rPr>
              <a:t>där</a:t>
            </a:r>
            <a:r>
              <a:rPr lang="en-US">
                <a:solidFill>
                  <a:srgbClr val="000000"/>
                </a:solidFill>
              </a:rPr>
              <a:t> vi </a:t>
            </a:r>
            <a:r>
              <a:rPr lang="en-US" err="1">
                <a:solidFill>
                  <a:srgbClr val="000000"/>
                </a:solidFill>
              </a:rPr>
              <a:t>känner</a:t>
            </a:r>
            <a:r>
              <a:rPr lang="en-US">
                <a:solidFill>
                  <a:srgbClr val="000000"/>
                </a:solidFill>
              </a:rPr>
              <a:t> </a:t>
            </a:r>
            <a:r>
              <a:rPr lang="en-US" err="1">
                <a:solidFill>
                  <a:srgbClr val="000000"/>
                </a:solidFill>
              </a:rPr>
              <a:t>oss</a:t>
            </a:r>
            <a:r>
              <a:rPr lang="en-US">
                <a:solidFill>
                  <a:srgbClr val="000000"/>
                </a:solidFill>
              </a:rPr>
              <a:t> </a:t>
            </a:r>
            <a:r>
              <a:rPr lang="en-US" err="1">
                <a:solidFill>
                  <a:srgbClr val="000000"/>
                </a:solidFill>
              </a:rPr>
              <a:t>sedda</a:t>
            </a:r>
            <a:r>
              <a:rPr lang="en-US">
                <a:solidFill>
                  <a:srgbClr val="000000"/>
                </a:solidFill>
              </a:rPr>
              <a:t>, </a:t>
            </a:r>
            <a:r>
              <a:rPr lang="en-US" err="1">
                <a:solidFill>
                  <a:srgbClr val="000000"/>
                </a:solidFill>
              </a:rPr>
              <a:t>där</a:t>
            </a:r>
            <a:r>
              <a:rPr lang="en-US">
                <a:solidFill>
                  <a:srgbClr val="000000"/>
                </a:solidFill>
              </a:rPr>
              <a:t> vi </a:t>
            </a:r>
            <a:r>
              <a:rPr lang="en-US" err="1">
                <a:solidFill>
                  <a:srgbClr val="000000"/>
                </a:solidFill>
              </a:rPr>
              <a:t>kan</a:t>
            </a:r>
            <a:r>
              <a:rPr lang="en-US">
                <a:solidFill>
                  <a:srgbClr val="000000"/>
                </a:solidFill>
              </a:rPr>
              <a:t> </a:t>
            </a:r>
            <a:r>
              <a:rPr lang="en-US" err="1">
                <a:solidFill>
                  <a:srgbClr val="000000"/>
                </a:solidFill>
              </a:rPr>
              <a:t>påverka</a:t>
            </a:r>
            <a:r>
              <a:rPr lang="en-US">
                <a:solidFill>
                  <a:srgbClr val="000000"/>
                </a:solidFill>
              </a:rPr>
              <a:t> och </a:t>
            </a:r>
            <a:r>
              <a:rPr lang="en-US" err="1">
                <a:solidFill>
                  <a:srgbClr val="000000"/>
                </a:solidFill>
              </a:rPr>
              <a:t>där</a:t>
            </a:r>
            <a:r>
              <a:rPr lang="en-US">
                <a:solidFill>
                  <a:srgbClr val="000000"/>
                </a:solidFill>
              </a:rPr>
              <a:t> vi </a:t>
            </a:r>
            <a:r>
              <a:rPr lang="en-US" err="1">
                <a:solidFill>
                  <a:srgbClr val="000000"/>
                </a:solidFill>
              </a:rPr>
              <a:t>har</a:t>
            </a:r>
            <a:r>
              <a:rPr lang="en-US">
                <a:solidFill>
                  <a:srgbClr val="000000"/>
                </a:solidFill>
              </a:rPr>
              <a:t> </a:t>
            </a:r>
            <a:r>
              <a:rPr lang="en-US" err="1">
                <a:solidFill>
                  <a:srgbClr val="000000"/>
                </a:solidFill>
              </a:rPr>
              <a:t>balans</a:t>
            </a:r>
            <a:r>
              <a:rPr lang="en-US">
                <a:solidFill>
                  <a:srgbClr val="000000"/>
                </a:solidFill>
              </a:rPr>
              <a:t> </a:t>
            </a:r>
            <a:r>
              <a:rPr lang="en-US" err="1">
                <a:solidFill>
                  <a:srgbClr val="000000"/>
                </a:solidFill>
              </a:rPr>
              <a:t>mellan</a:t>
            </a:r>
            <a:r>
              <a:rPr lang="en-US">
                <a:solidFill>
                  <a:srgbClr val="000000"/>
                </a:solidFill>
              </a:rPr>
              <a:t> </a:t>
            </a:r>
            <a:r>
              <a:rPr lang="en-US" err="1">
                <a:solidFill>
                  <a:srgbClr val="000000"/>
                </a:solidFill>
              </a:rPr>
              <a:t>krav</a:t>
            </a:r>
            <a:r>
              <a:rPr lang="en-US">
                <a:solidFill>
                  <a:srgbClr val="000000"/>
                </a:solidFill>
              </a:rPr>
              <a:t> och </a:t>
            </a:r>
            <a:r>
              <a:rPr lang="en-US" err="1">
                <a:solidFill>
                  <a:srgbClr val="000000"/>
                </a:solidFill>
              </a:rPr>
              <a:t>resurser</a:t>
            </a:r>
            <a:r>
              <a:rPr lang="en-US">
                <a:solidFill>
                  <a:srgbClr val="000000"/>
                </a:solidFill>
              </a:rPr>
              <a:t>. </a:t>
            </a:r>
          </a:p>
          <a:p>
            <a:r>
              <a:rPr lang="en-US" err="1">
                <a:solidFill>
                  <a:srgbClr val="000000"/>
                </a:solidFill>
              </a:rPr>
              <a:t>Trygghet</a:t>
            </a:r>
            <a:r>
              <a:rPr lang="en-US">
                <a:solidFill>
                  <a:srgbClr val="000000"/>
                </a:solidFill>
              </a:rPr>
              <a:t> </a:t>
            </a:r>
            <a:r>
              <a:rPr lang="en-US" err="1">
                <a:solidFill>
                  <a:srgbClr val="000000"/>
                </a:solidFill>
              </a:rPr>
              <a:t>innebär</a:t>
            </a:r>
            <a:r>
              <a:rPr lang="en-US">
                <a:solidFill>
                  <a:srgbClr val="000000"/>
                </a:solidFill>
              </a:rPr>
              <a:t> </a:t>
            </a:r>
            <a:r>
              <a:rPr lang="en-US" err="1">
                <a:solidFill>
                  <a:srgbClr val="000000"/>
                </a:solidFill>
              </a:rPr>
              <a:t>att</a:t>
            </a:r>
            <a:r>
              <a:rPr lang="en-US">
                <a:solidFill>
                  <a:srgbClr val="000000"/>
                </a:solidFill>
              </a:rPr>
              <a:t> vi </a:t>
            </a:r>
            <a:r>
              <a:rPr lang="en-US" err="1">
                <a:solidFill>
                  <a:srgbClr val="000000"/>
                </a:solidFill>
              </a:rPr>
              <a:t>vågar</a:t>
            </a:r>
            <a:r>
              <a:rPr lang="en-US">
                <a:solidFill>
                  <a:srgbClr val="000000"/>
                </a:solidFill>
              </a:rPr>
              <a:t> </a:t>
            </a:r>
            <a:r>
              <a:rPr lang="en-US" err="1">
                <a:solidFill>
                  <a:srgbClr val="000000"/>
                </a:solidFill>
              </a:rPr>
              <a:t>uttrycka</a:t>
            </a:r>
            <a:r>
              <a:rPr lang="en-US">
                <a:solidFill>
                  <a:srgbClr val="000000"/>
                </a:solidFill>
              </a:rPr>
              <a:t> </a:t>
            </a:r>
            <a:r>
              <a:rPr lang="en-US" err="1">
                <a:solidFill>
                  <a:srgbClr val="000000"/>
                </a:solidFill>
              </a:rPr>
              <a:t>oss</a:t>
            </a:r>
            <a:r>
              <a:rPr lang="en-US">
                <a:solidFill>
                  <a:srgbClr val="000000"/>
                </a:solidFill>
              </a:rPr>
              <a:t>, </a:t>
            </a:r>
            <a:r>
              <a:rPr lang="en-US" err="1">
                <a:solidFill>
                  <a:srgbClr val="000000"/>
                </a:solidFill>
              </a:rPr>
              <a:t>att</a:t>
            </a:r>
            <a:r>
              <a:rPr lang="en-US">
                <a:solidFill>
                  <a:srgbClr val="000000"/>
                </a:solidFill>
              </a:rPr>
              <a:t> vi </a:t>
            </a:r>
            <a:r>
              <a:rPr lang="en-US" err="1">
                <a:solidFill>
                  <a:srgbClr val="000000"/>
                </a:solidFill>
              </a:rPr>
              <a:t>känner</a:t>
            </a:r>
            <a:r>
              <a:rPr lang="en-US">
                <a:solidFill>
                  <a:srgbClr val="000000"/>
                </a:solidFill>
              </a:rPr>
              <a:t> </a:t>
            </a:r>
            <a:r>
              <a:rPr lang="en-US" err="1">
                <a:solidFill>
                  <a:srgbClr val="000000"/>
                </a:solidFill>
              </a:rPr>
              <a:t>oss</a:t>
            </a:r>
            <a:r>
              <a:rPr lang="en-US">
                <a:solidFill>
                  <a:srgbClr val="000000"/>
                </a:solidFill>
              </a:rPr>
              <a:t> </a:t>
            </a:r>
            <a:r>
              <a:rPr lang="en-US" err="1">
                <a:solidFill>
                  <a:srgbClr val="000000"/>
                </a:solidFill>
              </a:rPr>
              <a:t>respekterade</a:t>
            </a:r>
            <a:r>
              <a:rPr lang="en-US">
                <a:solidFill>
                  <a:srgbClr val="000000"/>
                </a:solidFill>
              </a:rPr>
              <a:t> och </a:t>
            </a:r>
            <a:r>
              <a:rPr lang="en-US" err="1">
                <a:solidFill>
                  <a:srgbClr val="000000"/>
                </a:solidFill>
              </a:rPr>
              <a:t>att</a:t>
            </a:r>
            <a:r>
              <a:rPr lang="en-US">
                <a:solidFill>
                  <a:srgbClr val="000000"/>
                </a:solidFill>
              </a:rPr>
              <a:t> vi </a:t>
            </a:r>
            <a:r>
              <a:rPr lang="en-US" err="1">
                <a:solidFill>
                  <a:srgbClr val="000000"/>
                </a:solidFill>
              </a:rPr>
              <a:t>har</a:t>
            </a:r>
            <a:r>
              <a:rPr lang="en-US">
                <a:solidFill>
                  <a:srgbClr val="000000"/>
                </a:solidFill>
              </a:rPr>
              <a:t> </a:t>
            </a:r>
            <a:r>
              <a:rPr lang="en-US" err="1">
                <a:solidFill>
                  <a:srgbClr val="000000"/>
                </a:solidFill>
              </a:rPr>
              <a:t>tydliga</a:t>
            </a:r>
            <a:r>
              <a:rPr lang="en-US">
                <a:solidFill>
                  <a:srgbClr val="000000"/>
                </a:solidFill>
              </a:rPr>
              <a:t> </a:t>
            </a:r>
            <a:r>
              <a:rPr lang="en-US" err="1">
                <a:solidFill>
                  <a:srgbClr val="000000"/>
                </a:solidFill>
              </a:rPr>
              <a:t>ramar</a:t>
            </a:r>
            <a:r>
              <a:rPr lang="en-US">
                <a:solidFill>
                  <a:srgbClr val="000000"/>
                </a:solidFill>
              </a:rPr>
              <a:t>/ roller.</a:t>
            </a:r>
          </a:p>
          <a:p>
            <a:r>
              <a:rPr lang="en-US" err="1">
                <a:solidFill>
                  <a:srgbClr val="000000"/>
                </a:solidFill>
              </a:rPr>
              <a:t>Viktigt</a:t>
            </a:r>
            <a:r>
              <a:rPr lang="en-US">
                <a:solidFill>
                  <a:srgbClr val="000000"/>
                </a:solidFill>
              </a:rPr>
              <a:t> </a:t>
            </a:r>
            <a:r>
              <a:rPr lang="en-US" err="1">
                <a:solidFill>
                  <a:srgbClr val="000000"/>
                </a:solidFill>
              </a:rPr>
              <a:t>att</a:t>
            </a:r>
            <a:r>
              <a:rPr lang="en-US">
                <a:solidFill>
                  <a:srgbClr val="000000"/>
                </a:solidFill>
              </a:rPr>
              <a:t> </a:t>
            </a:r>
            <a:r>
              <a:rPr lang="en-US" err="1">
                <a:solidFill>
                  <a:srgbClr val="000000"/>
                </a:solidFill>
              </a:rPr>
              <a:t>fånga</a:t>
            </a:r>
            <a:r>
              <a:rPr lang="en-US">
                <a:solidFill>
                  <a:srgbClr val="000000"/>
                </a:solidFill>
              </a:rPr>
              <a:t> </a:t>
            </a:r>
            <a:r>
              <a:rPr lang="en-US" err="1">
                <a:solidFill>
                  <a:srgbClr val="000000"/>
                </a:solidFill>
              </a:rPr>
              <a:t>upp</a:t>
            </a:r>
            <a:r>
              <a:rPr lang="en-US">
                <a:solidFill>
                  <a:srgbClr val="000000"/>
                </a:solidFill>
              </a:rPr>
              <a:t> </a:t>
            </a:r>
            <a:r>
              <a:rPr lang="en-US" err="1">
                <a:solidFill>
                  <a:srgbClr val="000000"/>
                </a:solidFill>
              </a:rPr>
              <a:t>arbetssätt</a:t>
            </a:r>
            <a:r>
              <a:rPr lang="en-US">
                <a:solidFill>
                  <a:srgbClr val="000000"/>
                </a:solidFill>
              </a:rPr>
              <a:t> och </a:t>
            </a:r>
            <a:r>
              <a:rPr lang="en-US" err="1">
                <a:solidFill>
                  <a:srgbClr val="000000"/>
                </a:solidFill>
              </a:rPr>
              <a:t>insatser</a:t>
            </a:r>
            <a:r>
              <a:rPr lang="en-US">
                <a:solidFill>
                  <a:srgbClr val="000000"/>
                </a:solidFill>
              </a:rPr>
              <a:t> </a:t>
            </a:r>
            <a:r>
              <a:rPr lang="en-US" err="1">
                <a:solidFill>
                  <a:srgbClr val="000000"/>
                </a:solidFill>
              </a:rPr>
              <a:t>som</a:t>
            </a:r>
            <a:r>
              <a:rPr lang="en-US">
                <a:solidFill>
                  <a:srgbClr val="000000"/>
                </a:solidFill>
              </a:rPr>
              <a:t> man redan vet </a:t>
            </a:r>
            <a:r>
              <a:rPr lang="en-US" err="1">
                <a:solidFill>
                  <a:srgbClr val="000000"/>
                </a:solidFill>
              </a:rPr>
              <a:t>leder</a:t>
            </a:r>
            <a:r>
              <a:rPr lang="en-US">
                <a:solidFill>
                  <a:srgbClr val="000000"/>
                </a:solidFill>
              </a:rPr>
              <a:t> till </a:t>
            </a:r>
            <a:r>
              <a:rPr lang="en-US" err="1">
                <a:solidFill>
                  <a:srgbClr val="000000"/>
                </a:solidFill>
              </a:rPr>
              <a:t>en</a:t>
            </a:r>
            <a:r>
              <a:rPr lang="en-US">
                <a:solidFill>
                  <a:srgbClr val="000000"/>
                </a:solidFill>
              </a:rPr>
              <a:t> god </a:t>
            </a:r>
            <a:r>
              <a:rPr lang="en-US" err="1">
                <a:solidFill>
                  <a:srgbClr val="000000"/>
                </a:solidFill>
              </a:rPr>
              <a:t>arbetsmiljö</a:t>
            </a:r>
            <a:r>
              <a:rPr lang="en-US">
                <a:solidFill>
                  <a:srgbClr val="000000"/>
                </a:solidFill>
              </a:rPr>
              <a:t> – </a:t>
            </a:r>
            <a:r>
              <a:rPr lang="en-US" err="1">
                <a:solidFill>
                  <a:srgbClr val="000000"/>
                </a:solidFill>
              </a:rPr>
              <a:t>så</a:t>
            </a:r>
            <a:r>
              <a:rPr lang="en-US">
                <a:solidFill>
                  <a:srgbClr val="000000"/>
                </a:solidFill>
              </a:rPr>
              <a:t> </a:t>
            </a:r>
            <a:r>
              <a:rPr lang="en-US" err="1">
                <a:solidFill>
                  <a:srgbClr val="000000"/>
                </a:solidFill>
              </a:rPr>
              <a:t>kallade</a:t>
            </a:r>
            <a:r>
              <a:rPr lang="en-US">
                <a:solidFill>
                  <a:srgbClr val="000000"/>
                </a:solidFill>
              </a:rPr>
              <a:t> </a:t>
            </a:r>
            <a:r>
              <a:rPr lang="en-US" err="1">
                <a:solidFill>
                  <a:srgbClr val="000000"/>
                </a:solidFill>
              </a:rPr>
              <a:t>fråmjande</a:t>
            </a:r>
            <a:r>
              <a:rPr lang="en-US">
                <a:solidFill>
                  <a:srgbClr val="000000"/>
                </a:solidFill>
              </a:rPr>
              <a:t> </a:t>
            </a:r>
            <a:r>
              <a:rPr lang="en-US" err="1">
                <a:solidFill>
                  <a:srgbClr val="000000"/>
                </a:solidFill>
              </a:rPr>
              <a:t>åtgärnder</a:t>
            </a:r>
            <a:r>
              <a:rPr lang="en-US">
                <a:solidFill>
                  <a:srgbClr val="000000"/>
                </a:solidFill>
              </a:rPr>
              <a:t>. = </a:t>
            </a:r>
            <a:r>
              <a:rPr lang="en-US" err="1">
                <a:solidFill>
                  <a:srgbClr val="000000"/>
                </a:solidFill>
              </a:rPr>
              <a:t>Gör</a:t>
            </a:r>
            <a:r>
              <a:rPr lang="en-US">
                <a:solidFill>
                  <a:srgbClr val="000000"/>
                </a:solidFill>
              </a:rPr>
              <a:t> </a:t>
            </a:r>
            <a:r>
              <a:rPr lang="en-US" err="1">
                <a:solidFill>
                  <a:srgbClr val="000000"/>
                </a:solidFill>
              </a:rPr>
              <a:t>mer</a:t>
            </a:r>
            <a:r>
              <a:rPr lang="en-US">
                <a:solidFill>
                  <a:srgbClr val="000000"/>
                </a:solidFill>
              </a:rPr>
              <a:t> av det </a:t>
            </a:r>
            <a:r>
              <a:rPr lang="en-US" err="1">
                <a:solidFill>
                  <a:srgbClr val="000000"/>
                </a:solidFill>
              </a:rPr>
              <a:t>som</a:t>
            </a:r>
            <a:r>
              <a:rPr lang="en-US">
                <a:solidFill>
                  <a:srgbClr val="000000"/>
                </a:solidFill>
              </a:rPr>
              <a:t> </a:t>
            </a:r>
            <a:r>
              <a:rPr lang="en-US" err="1">
                <a:solidFill>
                  <a:srgbClr val="000000"/>
                </a:solidFill>
              </a:rPr>
              <a:t>parterna</a:t>
            </a:r>
            <a:r>
              <a:rPr lang="en-US">
                <a:solidFill>
                  <a:srgbClr val="000000"/>
                </a:solidFill>
              </a:rPr>
              <a:t> vet </a:t>
            </a:r>
            <a:r>
              <a:rPr lang="en-US" err="1">
                <a:solidFill>
                  <a:srgbClr val="000000"/>
                </a:solidFill>
              </a:rPr>
              <a:t>uppskattas</a:t>
            </a:r>
            <a:r>
              <a:rPr lang="en-US">
                <a:solidFill>
                  <a:srgbClr val="000000"/>
                </a:solidFill>
              </a:rPr>
              <a:t> av de </a:t>
            </a:r>
            <a:r>
              <a:rPr lang="en-US" err="1">
                <a:solidFill>
                  <a:srgbClr val="000000"/>
                </a:solidFill>
              </a:rPr>
              <a:t>anställda</a:t>
            </a:r>
            <a:r>
              <a:rPr lang="en-US">
                <a:solidFill>
                  <a:srgbClr val="000000"/>
                </a:solidFill>
              </a:rPr>
              <a:t> och </a:t>
            </a:r>
            <a:r>
              <a:rPr lang="en-US" err="1">
                <a:solidFill>
                  <a:srgbClr val="000000"/>
                </a:solidFill>
              </a:rPr>
              <a:t>ökar</a:t>
            </a:r>
            <a:r>
              <a:rPr lang="en-US">
                <a:solidFill>
                  <a:srgbClr val="000000"/>
                </a:solidFill>
              </a:rPr>
              <a:t> </a:t>
            </a:r>
            <a:r>
              <a:rPr lang="en-US" err="1">
                <a:solidFill>
                  <a:srgbClr val="000000"/>
                </a:solidFill>
              </a:rPr>
              <a:t>vår</a:t>
            </a:r>
            <a:r>
              <a:rPr lang="en-US">
                <a:solidFill>
                  <a:srgbClr val="000000"/>
                </a:solidFill>
              </a:rPr>
              <a:t> </a:t>
            </a:r>
            <a:r>
              <a:rPr lang="en-US" err="1">
                <a:solidFill>
                  <a:srgbClr val="000000"/>
                </a:solidFill>
              </a:rPr>
              <a:t>hälsa</a:t>
            </a:r>
            <a:r>
              <a:rPr lang="en-US">
                <a:solidFill>
                  <a:srgbClr val="000000"/>
                </a:solidFill>
              </a:rPr>
              <a:t>. </a:t>
            </a:r>
          </a:p>
          <a:p>
            <a:pPr marL="539750" marR="0" lvl="0" indent="-539750" algn="l" defTabSz="914400" rtl="0" eaLnBrk="1" fontAlgn="auto" latinLnBrk="0" hangingPunct="1">
              <a:lnSpc>
                <a:spcPct val="100000"/>
              </a:lnSpc>
              <a:spcBef>
                <a:spcPts val="0"/>
              </a:spcBef>
              <a:spcAft>
                <a:spcPts val="0"/>
              </a:spcAft>
              <a:buClrTx/>
              <a:buSzTx/>
              <a:buFontTx/>
              <a:buNone/>
              <a:tabLst/>
              <a:defRPr/>
            </a:pPr>
            <a:endParaRPr lang="en-US">
              <a:solidFill>
                <a:srgbClr val="000000"/>
              </a:solidFill>
            </a:endParaRPr>
          </a:p>
          <a:p>
            <a:pPr marL="539750" indent="-539750"/>
            <a:r>
              <a:rPr lang="sv-SE" b="1">
                <a:solidFill>
                  <a:srgbClr val="000000"/>
                </a:solidFill>
                <a:cs typeface="Arial"/>
              </a:rPr>
              <a:t>Individen</a:t>
            </a:r>
            <a:endParaRPr lang="sv-SE">
              <a:solidFill>
                <a:srgbClr val="000000"/>
              </a:solidFill>
              <a:cs typeface="Arial"/>
            </a:endParaRPr>
          </a:p>
          <a:p>
            <a:pPr marL="171450" indent="-171450">
              <a:buFont typeface="Arial" panose="020B0604020202020204" pitchFamily="34" charset="0"/>
              <a:buChar char="•"/>
            </a:pPr>
            <a:r>
              <a:rPr lang="sv-SE">
                <a:solidFill>
                  <a:srgbClr val="000000"/>
                </a:solidFill>
                <a:cs typeface="Arial"/>
              </a:rPr>
              <a:t>Mening i jobbet</a:t>
            </a:r>
          </a:p>
          <a:p>
            <a:pPr marL="171450" indent="-171450">
              <a:spcBef>
                <a:spcPts val="0"/>
              </a:spcBef>
              <a:spcAft>
                <a:spcPts val="800"/>
              </a:spcAft>
              <a:buClr>
                <a:schemeClr val="bg1"/>
              </a:buClr>
              <a:buFont typeface="Arial" panose="020B0604020202020204" pitchFamily="34" charset="0"/>
              <a:buChar char="•"/>
            </a:pPr>
            <a:r>
              <a:rPr lang="sv-SE" sz="1200">
                <a:solidFill>
                  <a:srgbClr val="000000"/>
                </a:solidFill>
              </a:rPr>
              <a:t>variation och utveckling</a:t>
            </a:r>
          </a:p>
          <a:p>
            <a:pPr marL="171450" indent="-171450">
              <a:spcAft>
                <a:spcPts val="800"/>
              </a:spcAft>
              <a:buClr>
                <a:schemeClr val="bg1"/>
              </a:buClr>
              <a:buFont typeface="Arial" panose="020B0604020202020204" pitchFamily="34" charset="0"/>
              <a:buChar char="•"/>
            </a:pPr>
            <a:r>
              <a:rPr lang="sv-SE" sz="1200">
                <a:solidFill>
                  <a:srgbClr val="000000"/>
                </a:solidFill>
              </a:rPr>
              <a:t>eget ansvar</a:t>
            </a:r>
            <a:r>
              <a:rPr lang="sv-SE">
                <a:solidFill>
                  <a:srgbClr val="000000"/>
                </a:solidFill>
              </a:rPr>
              <a:t> och möjlighet att påverka (kontroll)</a:t>
            </a:r>
            <a:endParaRPr lang="sv-SE" sz="1200">
              <a:solidFill>
                <a:srgbClr val="000000"/>
              </a:solidFill>
            </a:endParaRPr>
          </a:p>
          <a:p>
            <a:pPr marL="171450" indent="-171450">
              <a:spcBef>
                <a:spcPts val="0"/>
              </a:spcBef>
              <a:spcAft>
                <a:spcPts val="800"/>
              </a:spcAft>
              <a:buClr>
                <a:schemeClr val="bg1"/>
              </a:buClr>
              <a:buFont typeface="Arial" panose="020B0604020202020204" pitchFamily="34" charset="0"/>
              <a:buChar char="•"/>
            </a:pPr>
            <a:r>
              <a:rPr lang="sv-SE" sz="1200">
                <a:solidFill>
                  <a:srgbClr val="000000"/>
                </a:solidFill>
              </a:rPr>
              <a:t>yrkesstolthet</a:t>
            </a:r>
          </a:p>
          <a:p>
            <a:pPr marL="539750" indent="-539750"/>
            <a:endParaRPr lang="sv-SE">
              <a:solidFill>
                <a:srgbClr val="000000"/>
              </a:solidFill>
              <a:cs typeface="Arial"/>
            </a:endParaRPr>
          </a:p>
          <a:p>
            <a:pPr marL="0" indent="0">
              <a:spcBef>
                <a:spcPts val="0"/>
              </a:spcBef>
              <a:spcAft>
                <a:spcPts val="800"/>
              </a:spcAft>
              <a:buClr>
                <a:schemeClr val="bg1"/>
              </a:buClr>
              <a:buNone/>
            </a:pPr>
            <a:r>
              <a:rPr lang="sv-SE" sz="1200" b="1">
                <a:solidFill>
                  <a:srgbClr val="000000"/>
                </a:solidFill>
              </a:rPr>
              <a:t>Gruppen</a:t>
            </a:r>
          </a:p>
          <a:p>
            <a:pPr marL="227965" indent="-227965">
              <a:spcAft>
                <a:spcPts val="800"/>
              </a:spcAft>
              <a:buClr>
                <a:schemeClr val="bg1"/>
              </a:buClr>
              <a:buFont typeface="Arial" panose="020B0604020202020204" pitchFamily="34" charset="0"/>
              <a:buChar char="•"/>
            </a:pPr>
            <a:r>
              <a:rPr lang="sv-SE" sz="1200">
                <a:solidFill>
                  <a:srgbClr val="000000"/>
                </a:solidFill>
              </a:rPr>
              <a:t>Gemenskap, inkludering</a:t>
            </a:r>
            <a:r>
              <a:rPr lang="sv-SE">
                <a:solidFill>
                  <a:srgbClr val="000000"/>
                </a:solidFill>
              </a:rPr>
              <a:t> - trivsel</a:t>
            </a:r>
            <a:endParaRPr lang="sv-SE" sz="1200">
              <a:solidFill>
                <a:srgbClr val="000000"/>
              </a:solidFill>
            </a:endParaRPr>
          </a:p>
          <a:p>
            <a:pPr marL="227965" indent="-227965">
              <a:spcBef>
                <a:spcPts val="0"/>
              </a:spcBef>
              <a:spcAft>
                <a:spcPts val="800"/>
              </a:spcAft>
              <a:buClr>
                <a:schemeClr val="bg1"/>
              </a:buClr>
              <a:buFont typeface="Arial" panose="020B0604020202020204" pitchFamily="34" charset="0"/>
              <a:buChar char="•"/>
            </a:pPr>
            <a:r>
              <a:rPr lang="sv-SE" sz="1200">
                <a:solidFill>
                  <a:srgbClr val="000000"/>
                </a:solidFill>
              </a:rPr>
              <a:t>rak kommunikation, ärlighet</a:t>
            </a:r>
          </a:p>
          <a:p>
            <a:pPr marL="227965" indent="-227965">
              <a:spcBef>
                <a:spcPts val="0"/>
              </a:spcBef>
              <a:spcAft>
                <a:spcPts val="800"/>
              </a:spcAft>
              <a:buClr>
                <a:schemeClr val="bg1"/>
              </a:buClr>
              <a:buFont typeface="Arial" panose="020B0604020202020204" pitchFamily="34" charset="0"/>
              <a:buChar char="•"/>
            </a:pPr>
            <a:r>
              <a:rPr lang="sv-SE" sz="1200">
                <a:solidFill>
                  <a:srgbClr val="000000"/>
                </a:solidFill>
              </a:rPr>
              <a:t>humor</a:t>
            </a:r>
          </a:p>
          <a:p>
            <a:pPr marL="227965" indent="-227965">
              <a:spcBef>
                <a:spcPts val="0"/>
              </a:spcBef>
              <a:spcAft>
                <a:spcPts val="800"/>
              </a:spcAft>
              <a:buClr>
                <a:schemeClr val="bg1"/>
              </a:buClr>
              <a:buFont typeface="Arial" panose="020B0604020202020204" pitchFamily="34" charset="0"/>
              <a:buChar char="•"/>
            </a:pPr>
            <a:r>
              <a:rPr lang="sv-SE" sz="1200">
                <a:solidFill>
                  <a:srgbClr val="000000"/>
                </a:solidFill>
              </a:rPr>
              <a:t>ärlighet</a:t>
            </a:r>
          </a:p>
          <a:p>
            <a:pPr marL="227965" indent="-227965">
              <a:spcBef>
                <a:spcPts val="0"/>
              </a:spcBef>
              <a:spcAft>
                <a:spcPts val="800"/>
              </a:spcAft>
              <a:buClr>
                <a:schemeClr val="bg1"/>
              </a:buClr>
              <a:buFont typeface="Arial" panose="020B0604020202020204" pitchFamily="34" charset="0"/>
              <a:buChar char="•"/>
            </a:pPr>
            <a:r>
              <a:rPr lang="sv-SE" sz="1200">
                <a:solidFill>
                  <a:srgbClr val="000000"/>
                </a:solidFill>
              </a:rPr>
              <a:t>Förtroende</a:t>
            </a:r>
          </a:p>
          <a:p>
            <a:pPr marL="227965" indent="-227965">
              <a:spcBef>
                <a:spcPts val="0"/>
              </a:spcBef>
              <a:spcAft>
                <a:spcPts val="800"/>
              </a:spcAft>
              <a:buClr>
                <a:schemeClr val="bg1"/>
              </a:buClr>
              <a:buFont typeface="Arial" panose="020B0604020202020204" pitchFamily="34" charset="0"/>
              <a:buChar char="•"/>
            </a:pPr>
            <a:r>
              <a:rPr lang="sv-SE" sz="1200">
                <a:solidFill>
                  <a:srgbClr val="000000"/>
                </a:solidFill>
              </a:rPr>
              <a:t>Fika</a:t>
            </a:r>
          </a:p>
          <a:p>
            <a:pPr marL="227965" indent="-227965">
              <a:spcAft>
                <a:spcPts val="800"/>
              </a:spcAft>
              <a:buClr>
                <a:srgbClr val="FFFFFF"/>
              </a:buClr>
              <a:buFont typeface="Arial" panose="020B0604020202020204" pitchFamily="34" charset="0"/>
              <a:buChar char="•"/>
            </a:pPr>
            <a:r>
              <a:rPr lang="sv-SE">
                <a:solidFill>
                  <a:srgbClr val="000000"/>
                </a:solidFill>
              </a:rPr>
              <a:t>Tillåtande av olikheter</a:t>
            </a:r>
            <a:endParaRPr lang="sv-SE" sz="1200">
              <a:solidFill>
                <a:srgbClr val="000000"/>
              </a:solidFill>
            </a:endParaRPr>
          </a:p>
          <a:p>
            <a:pPr>
              <a:spcAft>
                <a:spcPts val="800"/>
              </a:spcAft>
              <a:buClr>
                <a:schemeClr val="bg1"/>
              </a:buClr>
              <a:buFont typeface="Arial" panose="020B0604020202020204" pitchFamily="34" charset="0"/>
            </a:pPr>
            <a:endParaRPr lang="sv-SE">
              <a:solidFill>
                <a:srgbClr val="000000"/>
              </a:solidFill>
            </a:endParaRPr>
          </a:p>
          <a:p>
            <a:pPr marL="0" indent="0">
              <a:spcBef>
                <a:spcPts val="0"/>
              </a:spcBef>
              <a:spcAft>
                <a:spcPts val="800"/>
              </a:spcAft>
              <a:buClr>
                <a:schemeClr val="bg1"/>
              </a:buClr>
              <a:buNone/>
            </a:pPr>
            <a:r>
              <a:rPr lang="sv-SE" sz="1200" b="1">
                <a:solidFill>
                  <a:srgbClr val="000000"/>
                </a:solidFill>
              </a:rPr>
              <a:t>Organisationen</a:t>
            </a:r>
          </a:p>
          <a:p>
            <a:pPr marL="227965" indent="-227965">
              <a:spcBef>
                <a:spcPts val="0"/>
              </a:spcBef>
              <a:spcAft>
                <a:spcPts val="800"/>
              </a:spcAft>
              <a:buClr>
                <a:schemeClr val="bg1"/>
              </a:buClr>
              <a:buFont typeface="Arial" panose="020B0604020202020204" pitchFamily="34" charset="0"/>
              <a:buChar char="•"/>
            </a:pPr>
            <a:r>
              <a:rPr lang="sv-SE" sz="1200">
                <a:solidFill>
                  <a:srgbClr val="000000"/>
                </a:solidFill>
              </a:rPr>
              <a:t>korta beslutsvägar</a:t>
            </a:r>
          </a:p>
          <a:p>
            <a:pPr marL="227965" indent="-227965">
              <a:spcBef>
                <a:spcPts val="0"/>
              </a:spcBef>
              <a:spcAft>
                <a:spcPts val="800"/>
              </a:spcAft>
              <a:buClr>
                <a:schemeClr val="bg1"/>
              </a:buClr>
              <a:buFont typeface="Arial" panose="020B0604020202020204" pitchFamily="34" charset="0"/>
              <a:buChar char="•"/>
            </a:pPr>
            <a:r>
              <a:rPr lang="sv-SE" sz="1200">
                <a:solidFill>
                  <a:srgbClr val="000000"/>
                </a:solidFill>
              </a:rPr>
              <a:t>närvarande chef</a:t>
            </a:r>
          </a:p>
          <a:p>
            <a:pPr marL="227965" indent="-227965">
              <a:spcBef>
                <a:spcPts val="0"/>
              </a:spcBef>
              <a:spcAft>
                <a:spcPts val="800"/>
              </a:spcAft>
              <a:buClr>
                <a:schemeClr val="bg1"/>
              </a:buClr>
              <a:buFont typeface="Arial" panose="020B0604020202020204" pitchFamily="34" charset="0"/>
              <a:buChar char="•"/>
            </a:pPr>
            <a:r>
              <a:rPr lang="sv-SE" sz="1200">
                <a:solidFill>
                  <a:srgbClr val="000000"/>
                </a:solidFill>
              </a:rPr>
              <a:t>feedback</a:t>
            </a:r>
          </a:p>
          <a:p>
            <a:pPr marL="227965" indent="-227965">
              <a:spcBef>
                <a:spcPts val="0"/>
              </a:spcBef>
              <a:spcAft>
                <a:spcPts val="800"/>
              </a:spcAft>
              <a:buClr>
                <a:schemeClr val="bg1"/>
              </a:buClr>
              <a:buFont typeface="Arial" panose="020B0604020202020204" pitchFamily="34" charset="0"/>
              <a:buChar char="•"/>
            </a:pPr>
            <a:r>
              <a:rPr lang="sv-SE" sz="1200">
                <a:solidFill>
                  <a:srgbClr val="000000"/>
                </a:solidFill>
              </a:rPr>
              <a:t>tydliga riktlinjer</a:t>
            </a:r>
          </a:p>
          <a:p>
            <a:pPr marL="227965" indent="-227965">
              <a:spcBef>
                <a:spcPts val="0"/>
              </a:spcBef>
              <a:spcAft>
                <a:spcPts val="800"/>
              </a:spcAft>
              <a:buClr>
                <a:schemeClr val="bg1"/>
              </a:buClr>
              <a:buFont typeface="Arial" panose="020B0604020202020204" pitchFamily="34" charset="0"/>
              <a:buChar char="•"/>
            </a:pPr>
            <a:r>
              <a:rPr lang="sv-SE" sz="1200">
                <a:solidFill>
                  <a:srgbClr val="000000"/>
                </a:solidFill>
              </a:rPr>
              <a:t>Lyhördhet</a:t>
            </a:r>
          </a:p>
          <a:p>
            <a:pPr marL="227965" indent="-227965">
              <a:spcBef>
                <a:spcPts val="0"/>
              </a:spcBef>
              <a:spcAft>
                <a:spcPts val="800"/>
              </a:spcAft>
              <a:buClr>
                <a:schemeClr val="bg1"/>
              </a:buClr>
              <a:buFont typeface="Arial" panose="020B0604020202020204" pitchFamily="34" charset="0"/>
              <a:buChar char="•"/>
            </a:pPr>
            <a:r>
              <a:rPr lang="sv-SE" sz="1200">
                <a:solidFill>
                  <a:srgbClr val="000000"/>
                </a:solidFill>
              </a:rPr>
              <a:t>Balans krav-resurser</a:t>
            </a:r>
          </a:p>
          <a:p>
            <a:pPr marL="227965" indent="-227965">
              <a:spcBef>
                <a:spcPts val="0"/>
              </a:spcBef>
              <a:spcAft>
                <a:spcPts val="800"/>
              </a:spcAft>
              <a:buClr>
                <a:schemeClr val="bg1"/>
              </a:buClr>
              <a:buFont typeface="Arial" panose="020B0604020202020204" pitchFamily="34" charset="0"/>
              <a:buChar char="•"/>
            </a:pPr>
            <a:r>
              <a:rPr lang="sv-SE" sz="1200">
                <a:solidFill>
                  <a:srgbClr val="000000"/>
                </a:solidFill>
              </a:rPr>
              <a:t>Tydligt regelverk o värderingar</a:t>
            </a:r>
          </a:p>
          <a:p>
            <a:pPr marL="227965" indent="-227965">
              <a:spcBef>
                <a:spcPts val="0"/>
              </a:spcBef>
              <a:spcAft>
                <a:spcPts val="800"/>
              </a:spcAft>
              <a:buClr>
                <a:schemeClr val="bg1"/>
              </a:buClr>
              <a:buFont typeface="Arial" panose="020B0604020202020204" pitchFamily="34" charset="0"/>
              <a:buChar char="•"/>
            </a:pPr>
            <a:r>
              <a:rPr lang="sv-SE" sz="1200">
                <a:solidFill>
                  <a:srgbClr val="000000"/>
                </a:solidFill>
              </a:rPr>
              <a:t>Närvarande ledarskap</a:t>
            </a:r>
          </a:p>
          <a:p>
            <a:pPr marL="539750" indent="-539750"/>
            <a:endParaRPr lang="sv-SE">
              <a:solidFill>
                <a:srgbClr val="000000"/>
              </a:solidFill>
              <a:cs typeface="Arial"/>
            </a:endParaRPr>
          </a:p>
          <a:p>
            <a:pPr marL="539750" marR="0" lvl="0" indent="-539750" algn="l" defTabSz="914400" rtl="0" eaLnBrk="1" fontAlgn="auto" latinLnBrk="0" hangingPunct="1">
              <a:lnSpc>
                <a:spcPct val="100000"/>
              </a:lnSpc>
              <a:spcBef>
                <a:spcPts val="0"/>
              </a:spcBef>
              <a:spcAft>
                <a:spcPts val="0"/>
              </a:spcAft>
              <a:buClrTx/>
              <a:buSzTx/>
              <a:buFontTx/>
              <a:buNone/>
              <a:tabLst/>
              <a:defRPr/>
            </a:pPr>
            <a:endParaRPr lang="en-US">
              <a:solidFill>
                <a:srgbClr val="000000"/>
              </a:solidFill>
            </a:endParaRPr>
          </a:p>
          <a:p>
            <a:pPr marL="0" indent="0">
              <a:spcBef>
                <a:spcPts val="0"/>
              </a:spcBef>
              <a:spcAft>
                <a:spcPts val="800"/>
              </a:spcAft>
              <a:buClr>
                <a:schemeClr val="bg1"/>
              </a:buClr>
              <a:buFont typeface="Arial" panose="020B0604020202020204" pitchFamily="34" charset="0"/>
              <a:buNone/>
            </a:pPr>
            <a:endParaRPr lang="sv-SE" sz="1200">
              <a:solidFill>
                <a:srgbClr val="000000"/>
              </a:solidFill>
            </a:endParaRPr>
          </a:p>
          <a:p>
            <a:pPr marL="539750" marR="0" lvl="0" indent="-539750" algn="l" defTabSz="914400" rtl="0" eaLnBrk="1" fontAlgn="auto" latinLnBrk="0" hangingPunct="1">
              <a:lnSpc>
                <a:spcPct val="100000"/>
              </a:lnSpc>
              <a:spcBef>
                <a:spcPts val="0"/>
              </a:spcBef>
              <a:spcAft>
                <a:spcPts val="0"/>
              </a:spcAft>
              <a:buClrTx/>
              <a:buSzTx/>
              <a:buFontTx/>
              <a:buNone/>
              <a:tabLst/>
              <a:defRPr/>
            </a:pPr>
            <a:endParaRPr lang="en-US">
              <a:solidFill>
                <a:srgbClr val="000000"/>
              </a:solidFill>
            </a:endParaRPr>
          </a:p>
          <a:p>
            <a:pPr marL="539750" indent="-539750"/>
            <a:endParaRPr lang="sv-SE"/>
          </a:p>
          <a:p>
            <a:endParaRPr lang="sv-SE"/>
          </a:p>
        </p:txBody>
      </p:sp>
      <p:sp>
        <p:nvSpPr>
          <p:cNvPr id="4" name="Platshållare för bildnummer 3"/>
          <p:cNvSpPr>
            <a:spLocks noGrp="1"/>
          </p:cNvSpPr>
          <p:nvPr>
            <p:ph type="sldNum" sz="quarter" idx="5"/>
          </p:nvPr>
        </p:nvSpPr>
        <p:spPr/>
        <p:txBody>
          <a:bodyPr/>
          <a:lstStyle/>
          <a:p>
            <a:fld id="{BC93C3E0-25D8-4146-8131-1BA76687CC80}" type="slidenum">
              <a:rPr lang="sv-SE" smtClean="0"/>
              <a:t>12</a:t>
            </a:fld>
            <a:endParaRPr lang="sv-SE"/>
          </a:p>
        </p:txBody>
      </p:sp>
    </p:spTree>
    <p:extLst>
      <p:ext uri="{BB962C8B-B14F-4D97-AF65-F5344CB8AC3E}">
        <p14:creationId xmlns:p14="http://schemas.microsoft.com/office/powerpoint/2010/main" val="819705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AVSLUTANDE BILD</a:t>
            </a:r>
          </a:p>
          <a:p>
            <a:r>
              <a:rPr lang="sv-SE"/>
              <a:t>Berätta om nästa tematräff. Kolla med Ida om du inte vet vad det är.</a:t>
            </a:r>
          </a:p>
        </p:txBody>
      </p:sp>
      <p:sp>
        <p:nvSpPr>
          <p:cNvPr id="4" name="Platshållare för bildnummer 3"/>
          <p:cNvSpPr>
            <a:spLocks noGrp="1"/>
          </p:cNvSpPr>
          <p:nvPr>
            <p:ph type="sldNum" sz="quarter" idx="5"/>
          </p:nvPr>
        </p:nvSpPr>
        <p:spPr/>
        <p:txBody>
          <a:bodyPr/>
          <a:lstStyle/>
          <a:p>
            <a:fld id="{BC93C3E0-25D8-4146-8131-1BA76687CC80}" type="slidenum">
              <a:rPr lang="sv-SE" smtClean="0"/>
              <a:t>13</a:t>
            </a:fld>
            <a:endParaRPr lang="sv-SE"/>
          </a:p>
        </p:txBody>
      </p:sp>
    </p:spTree>
    <p:extLst>
      <p:ext uri="{BB962C8B-B14F-4D97-AF65-F5344CB8AC3E}">
        <p14:creationId xmlns:p14="http://schemas.microsoft.com/office/powerpoint/2010/main" val="783862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AE8A7-BC15-C1FC-0B36-49A4BAF7B7A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14F1A2A-4AC0-E029-EC2F-86D44692158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B6A7885-6A30-7102-F2CE-DD7230E83DBE}"/>
              </a:ext>
            </a:extLst>
          </p:cNvPr>
          <p:cNvSpPr>
            <a:spLocks noGrp="1"/>
          </p:cNvSpPr>
          <p:nvPr>
            <p:ph type="body" idx="1"/>
          </p:nvPr>
        </p:nvSpPr>
        <p:spPr/>
        <p:txBody>
          <a:bodyPr/>
          <a:lstStyle/>
          <a:p>
            <a:r>
              <a:rPr lang="sv-SE"/>
              <a:t>Hur vi har det o hur vi mår på jobbet är viktigt.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Vi ska inte bli sjuka, skada oss eller dö av jobbet!</a:t>
            </a:r>
          </a:p>
          <a:p>
            <a:endParaRPr lang="sv-SE"/>
          </a:p>
          <a:p>
            <a:r>
              <a:rPr lang="sv-SE"/>
              <a:t>F ergonomi, ljud, ljus, Teknik &amp; IT</a:t>
            </a:r>
          </a:p>
          <a:p>
            <a:r>
              <a:rPr lang="sv-SE"/>
              <a:t>O roller, samarbete, arbetstider, arbetsbelastning,  trivsel, kollegor, stress </a:t>
            </a:r>
          </a:p>
          <a:p>
            <a:endParaRPr lang="sv-SE"/>
          </a:p>
          <a:p>
            <a:r>
              <a:rPr lang="sv-SE"/>
              <a:t>Forskning visar att en god arbetsmiljö minskar sjukskrivningar. Sjukskrivningar o rehab kostar för företaget. Det är alltså lönsamt att arbeta för en god arbetsmiljö. En god arbetsmiljö främjar produktivitet, kreativitet och samarbete, medan en negativ miljö kan leda till stress, konflikter och tysta arbetsplatser.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God arbetsmiljö minskar sjukfrånvaron och ökar engagemang, produktivitet och kreativitet.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Må bra på jobbet-&gt; energi -&gt; resultat i verksamheten -&gt; </a:t>
            </a:r>
          </a:p>
          <a:p>
            <a:r>
              <a:rPr lang="sv-SE"/>
              <a:t>Att ta arbetsmiljön på allvar är ett gemensamt ansvar och en investering i både individens och organisationens välmående.</a:t>
            </a:r>
          </a:p>
          <a:p>
            <a:r>
              <a:rPr lang="sv-SE"/>
              <a:t>Arbetsmiljöombuden har ett tydligt uppdrag att arbeta med arbetsmiljöfrågorna. Men även de som har ett </a:t>
            </a:r>
            <a:r>
              <a:rPr lang="sv-SE" err="1"/>
              <a:t>fackigt</a:t>
            </a:r>
            <a:r>
              <a:rPr lang="sv-SE"/>
              <a:t> uppdrag utifrån MBL och förhandlingsfrågor. Men många gånger så gynnas arbetsmiljön av att arbetsmiljöombud och de som förhandlar med arbetsgivaren jobbar </a:t>
            </a:r>
            <a:r>
              <a:rPr lang="sv-SE" err="1"/>
              <a:t>tillsamans</a:t>
            </a:r>
            <a:r>
              <a:rPr lang="sv-SE"/>
              <a:t> utifrån en gemensam agenda och strategi. </a:t>
            </a:r>
          </a:p>
          <a:p>
            <a:endParaRPr lang="sv-SE"/>
          </a:p>
          <a:p>
            <a:endParaRPr lang="sv-SE"/>
          </a:p>
        </p:txBody>
      </p:sp>
      <p:sp>
        <p:nvSpPr>
          <p:cNvPr id="4" name="Platshållare för bildnummer 3">
            <a:extLst>
              <a:ext uri="{FF2B5EF4-FFF2-40B4-BE49-F238E27FC236}">
                <a16:creationId xmlns:a16="http://schemas.microsoft.com/office/drawing/2014/main" id="{ECBB9E03-4ECB-D65D-043C-B9AE81D73331}"/>
              </a:ext>
            </a:extLst>
          </p:cNvPr>
          <p:cNvSpPr>
            <a:spLocks noGrp="1"/>
          </p:cNvSpPr>
          <p:nvPr>
            <p:ph type="sldNum" sz="quarter" idx="5"/>
          </p:nvPr>
        </p:nvSpPr>
        <p:spPr/>
        <p:txBody>
          <a:bodyPr/>
          <a:lstStyle/>
          <a:p>
            <a:fld id="{BC93C3E0-25D8-4146-8131-1BA76687CC80}" type="slidenum">
              <a:rPr lang="sv-SE" smtClean="0"/>
              <a:t>3</a:t>
            </a:fld>
            <a:endParaRPr lang="sv-SE"/>
          </a:p>
        </p:txBody>
      </p:sp>
    </p:spTree>
    <p:extLst>
      <p:ext uri="{BB962C8B-B14F-4D97-AF65-F5344CB8AC3E}">
        <p14:creationId xmlns:p14="http://schemas.microsoft.com/office/powerpoint/2010/main" val="1777409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E475C-28C3-37E2-1CE2-F8B2D0A102D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0794450-8086-82A9-7A23-608A9F7538C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4AF9C12-58C1-2EF3-A548-B4F05CCE4D2F}"/>
              </a:ext>
            </a:extLst>
          </p:cNvPr>
          <p:cNvSpPr>
            <a:spLocks noGrp="1"/>
          </p:cNvSpPr>
          <p:nvPr>
            <p:ph type="body" idx="1"/>
          </p:nvPr>
        </p:nvSpPr>
        <p:spPr/>
        <p:txBody>
          <a:bodyPr/>
          <a:lstStyle/>
          <a:p>
            <a:r>
              <a:rPr lang="sv-SE" sz="1200">
                <a:latin typeface="Georgia" panose="02040502050405020303" pitchFamily="18" charset="0"/>
              </a:rPr>
              <a:t>Lagens ändamål är att förebygga ohälsa och olycksfall i arbetet samt </a:t>
            </a:r>
          </a:p>
          <a:p>
            <a:r>
              <a:rPr lang="sv-SE" sz="1200">
                <a:latin typeface="Georgia" panose="02040502050405020303" pitchFamily="18" charset="0"/>
              </a:rPr>
              <a:t>att även i övrigt uppnå en god arbetsmiljö.</a:t>
            </a:r>
          </a:p>
          <a:p>
            <a:endParaRPr lang="en-US"/>
          </a:p>
          <a:p>
            <a:r>
              <a:rPr lang="en-US" err="1"/>
              <a:t>Arbetsmiljölagen</a:t>
            </a:r>
            <a:r>
              <a:rPr lang="en-US"/>
              <a:t> </a:t>
            </a:r>
            <a:r>
              <a:rPr lang="en-US" err="1"/>
              <a:t>är</a:t>
            </a:r>
            <a:r>
              <a:rPr lang="en-US"/>
              <a:t> </a:t>
            </a:r>
            <a:r>
              <a:rPr lang="en-US" err="1"/>
              <a:t>en</a:t>
            </a:r>
            <a:r>
              <a:rPr lang="en-US"/>
              <a:t> </a:t>
            </a:r>
            <a:r>
              <a:rPr lang="en-US" err="1"/>
              <a:t>ramlag</a:t>
            </a:r>
            <a:r>
              <a:rPr lang="en-US"/>
              <a:t> </a:t>
            </a:r>
            <a:r>
              <a:rPr lang="en-US" err="1"/>
              <a:t>som</a:t>
            </a:r>
            <a:r>
              <a:rPr lang="en-US"/>
              <a:t> </a:t>
            </a:r>
            <a:r>
              <a:rPr lang="en-US" err="1"/>
              <a:t>på</a:t>
            </a:r>
            <a:r>
              <a:rPr lang="en-US"/>
              <a:t> </a:t>
            </a:r>
            <a:r>
              <a:rPr lang="en-US" err="1"/>
              <a:t>ett</a:t>
            </a:r>
            <a:r>
              <a:rPr lang="en-US"/>
              <a:t> </a:t>
            </a:r>
            <a:r>
              <a:rPr lang="en-US" err="1"/>
              <a:t>övergripande</a:t>
            </a:r>
            <a:r>
              <a:rPr lang="en-US"/>
              <a:t> </a:t>
            </a:r>
            <a:r>
              <a:rPr lang="en-US" err="1"/>
              <a:t>sätt</a:t>
            </a:r>
            <a:r>
              <a:rPr lang="en-US"/>
              <a:t> </a:t>
            </a:r>
            <a:r>
              <a:rPr lang="en-US" err="1"/>
              <a:t>beskriver</a:t>
            </a:r>
            <a:r>
              <a:rPr lang="en-US"/>
              <a:t> </a:t>
            </a:r>
            <a:r>
              <a:rPr lang="en-US" err="1"/>
              <a:t>arbetsgivarens</a:t>
            </a:r>
            <a:r>
              <a:rPr lang="en-US"/>
              <a:t> och </a:t>
            </a:r>
            <a:r>
              <a:rPr lang="en-US" err="1"/>
              <a:t>skyddsombudens</a:t>
            </a:r>
            <a:r>
              <a:rPr lang="en-US"/>
              <a:t> </a:t>
            </a:r>
            <a:r>
              <a:rPr lang="en-US" err="1"/>
              <a:t>uppdrag</a:t>
            </a:r>
            <a:r>
              <a:rPr lang="en-US"/>
              <a:t> och </a:t>
            </a:r>
            <a:r>
              <a:rPr lang="en-US" err="1"/>
              <a:t>målet</a:t>
            </a:r>
            <a:r>
              <a:rPr lang="en-US"/>
              <a:t> med </a:t>
            </a:r>
            <a:r>
              <a:rPr lang="en-US" err="1"/>
              <a:t>arbetsmiljöarbetet</a:t>
            </a:r>
            <a:r>
              <a:rPr lang="en-US"/>
              <a:t>. </a:t>
            </a:r>
          </a:p>
          <a:p>
            <a:r>
              <a:rPr lang="en-US"/>
              <a:t>Det </a:t>
            </a:r>
            <a:r>
              <a:rPr lang="en-US" err="1"/>
              <a:t>finns</a:t>
            </a:r>
            <a:r>
              <a:rPr lang="en-US"/>
              <a:t> </a:t>
            </a:r>
            <a:r>
              <a:rPr lang="en-US" err="1"/>
              <a:t>även</a:t>
            </a:r>
            <a:r>
              <a:rPr lang="en-US"/>
              <a:t> </a:t>
            </a:r>
            <a:r>
              <a:rPr lang="en-US" err="1"/>
              <a:t>ett</a:t>
            </a:r>
            <a:r>
              <a:rPr lang="en-US"/>
              <a:t> </a:t>
            </a:r>
            <a:r>
              <a:rPr lang="en-US" err="1"/>
              <a:t>cetralt</a:t>
            </a:r>
            <a:r>
              <a:rPr lang="en-US"/>
              <a:t> </a:t>
            </a:r>
            <a:r>
              <a:rPr lang="en-US" err="1"/>
              <a:t>arebtsmiljöavtal</a:t>
            </a:r>
            <a:r>
              <a:rPr lang="en-US"/>
              <a:t> </a:t>
            </a:r>
            <a:r>
              <a:rPr lang="en-US" err="1"/>
              <a:t>som</a:t>
            </a:r>
            <a:r>
              <a:rPr lang="en-US"/>
              <a:t> </a:t>
            </a:r>
            <a:r>
              <a:rPr lang="en-US" err="1"/>
              <a:t>hur</a:t>
            </a:r>
            <a:r>
              <a:rPr lang="en-US"/>
              <a:t> </a:t>
            </a:r>
            <a:r>
              <a:rPr lang="en-US" err="1"/>
              <a:t>arbetsmiljöarbetet</a:t>
            </a:r>
            <a:r>
              <a:rPr lang="en-US"/>
              <a:t> ska </a:t>
            </a:r>
            <a:r>
              <a:rPr lang="en-US" err="1"/>
              <a:t>organiseras</a:t>
            </a:r>
            <a:r>
              <a:rPr lang="en-US"/>
              <a:t> I </a:t>
            </a:r>
            <a:r>
              <a:rPr lang="en-US" err="1"/>
              <a:t>vår</a:t>
            </a:r>
            <a:r>
              <a:rPr lang="en-US"/>
              <a:t> </a:t>
            </a:r>
            <a:r>
              <a:rPr lang="en-US" err="1"/>
              <a:t>bransch</a:t>
            </a:r>
            <a:r>
              <a:rPr lang="en-US"/>
              <a:t>. </a:t>
            </a:r>
          </a:p>
          <a:p>
            <a:endParaRPr lang="en-US"/>
          </a:p>
          <a:p>
            <a:endParaRPr lang="sv-SE"/>
          </a:p>
        </p:txBody>
      </p:sp>
      <p:sp>
        <p:nvSpPr>
          <p:cNvPr id="4" name="Platshållare för bildnummer 3">
            <a:extLst>
              <a:ext uri="{FF2B5EF4-FFF2-40B4-BE49-F238E27FC236}">
                <a16:creationId xmlns:a16="http://schemas.microsoft.com/office/drawing/2014/main" id="{2822C7E7-22C8-49C2-DC61-E916A8ACEADC}"/>
              </a:ext>
            </a:extLst>
          </p:cNvPr>
          <p:cNvSpPr>
            <a:spLocks noGrp="1"/>
          </p:cNvSpPr>
          <p:nvPr>
            <p:ph type="sldNum" sz="quarter" idx="5"/>
          </p:nvPr>
        </p:nvSpPr>
        <p:spPr/>
        <p:txBody>
          <a:bodyPr/>
          <a:lstStyle/>
          <a:p>
            <a:fld id="{BC93C3E0-25D8-4146-8131-1BA76687CC80}" type="slidenum">
              <a:rPr lang="sv-SE" smtClean="0"/>
              <a:t>4</a:t>
            </a:fld>
            <a:endParaRPr lang="sv-SE"/>
          </a:p>
        </p:txBody>
      </p:sp>
    </p:spTree>
    <p:extLst>
      <p:ext uri="{BB962C8B-B14F-4D97-AF65-F5344CB8AC3E}">
        <p14:creationId xmlns:p14="http://schemas.microsoft.com/office/powerpoint/2010/main" val="1428563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 Del 4: Roller och ansvar i arbetsmiljöarbetet (ca 8 min)</a:t>
            </a:r>
          </a:p>
          <a:p>
            <a:r>
              <a:rPr lang="sv-SE" b="1"/>
              <a:t>🔹 Arbetsgivaren</a:t>
            </a:r>
          </a:p>
          <a:p>
            <a:r>
              <a:rPr lang="sv-SE"/>
              <a:t>Har </a:t>
            </a:r>
            <a:r>
              <a:rPr lang="sv-SE" b="1"/>
              <a:t>huvudansvaret</a:t>
            </a:r>
            <a:r>
              <a:rPr lang="sv-SE"/>
              <a:t> för arbetsmiljön.</a:t>
            </a:r>
          </a:p>
          <a:p>
            <a:r>
              <a:rPr lang="sv-SE"/>
              <a:t>Ska organisera, genomföra och följa upp arbetsmiljöarbetet.</a:t>
            </a:r>
          </a:p>
          <a:p>
            <a:r>
              <a:rPr lang="sv-SE"/>
              <a:t>Ska se till att medarbetare har rätt kunskap och resurser. </a:t>
            </a:r>
          </a:p>
          <a:p>
            <a:r>
              <a:rPr lang="sv-SE" b="1"/>
              <a:t>🔹 Arbetstagare</a:t>
            </a:r>
          </a:p>
          <a:p>
            <a:r>
              <a:rPr lang="sv-SE"/>
              <a:t>Ska delta aktivt: rapportera risker, följa rutiner, föreslå förbättringar.</a:t>
            </a:r>
          </a:p>
          <a:p>
            <a:r>
              <a:rPr lang="sv-SE" b="1"/>
              <a:t>🔹 Arbetsmiljöombud</a:t>
            </a:r>
          </a:p>
          <a:p>
            <a:r>
              <a:rPr lang="sv-SE"/>
              <a:t>Samma som skyddsombud</a:t>
            </a:r>
          </a:p>
          <a:p>
            <a:r>
              <a:rPr lang="sv-SE"/>
              <a:t>Arbetstagarnas representant.</a:t>
            </a:r>
          </a:p>
          <a:p>
            <a:r>
              <a:rPr lang="sv-SE"/>
              <a:t>Har rätt att delta i planering, begära åtgärder, stoppa farligt arbete. </a:t>
            </a:r>
          </a:p>
          <a:p>
            <a:r>
              <a:rPr lang="sv-SE"/>
              <a:t>Utses av Finansförbundet.</a:t>
            </a:r>
          </a:p>
          <a:p>
            <a:r>
              <a:rPr lang="sv-SE"/>
              <a:t>Vem är arbetsmiljöombud hos er?</a:t>
            </a:r>
          </a:p>
          <a:p>
            <a:r>
              <a:rPr lang="sv-SE" b="1"/>
              <a:t>🔹 Samverkan</a:t>
            </a:r>
            <a:endParaRPr lang="sv-SE"/>
          </a:p>
          <a:p>
            <a:r>
              <a:rPr lang="sv-SE"/>
              <a:t>Arbetsmiljölagen kräver samverkan mellan arbetsgivare och arbetstagare. </a:t>
            </a:r>
          </a:p>
          <a:p>
            <a:r>
              <a:rPr lang="sv-SE"/>
              <a:t>Skyddsombud är nyckelperson i samverkan. Finns flera AMO ska en utses att samordna.</a:t>
            </a:r>
          </a:p>
          <a:p>
            <a:r>
              <a:rPr lang="sv-SE"/>
              <a:t>På större arbetsplatser ska det finnas en arbetsmiljökommitté för att följa och stödja arbetsmiljöarbetet.</a:t>
            </a:r>
          </a:p>
          <a:p>
            <a:r>
              <a:rPr lang="sv-SE"/>
              <a:t>Samverkan skapar bättre lösningar och ökar engagemang.</a:t>
            </a:r>
          </a:p>
          <a:p>
            <a:endParaRPr lang="sv-SE"/>
          </a:p>
        </p:txBody>
      </p:sp>
      <p:sp>
        <p:nvSpPr>
          <p:cNvPr id="4" name="Platshållare för bildnummer 3"/>
          <p:cNvSpPr>
            <a:spLocks noGrp="1"/>
          </p:cNvSpPr>
          <p:nvPr>
            <p:ph type="sldNum" sz="quarter" idx="5"/>
          </p:nvPr>
        </p:nvSpPr>
        <p:spPr/>
        <p:txBody>
          <a:bodyPr/>
          <a:lstStyle/>
          <a:p>
            <a:fld id="{BC93C3E0-25D8-4146-8131-1BA76687CC80}" type="slidenum">
              <a:rPr lang="sv-SE" smtClean="0"/>
              <a:t>5</a:t>
            </a:fld>
            <a:endParaRPr lang="sv-SE"/>
          </a:p>
        </p:txBody>
      </p:sp>
    </p:spTree>
    <p:extLst>
      <p:ext uri="{BB962C8B-B14F-4D97-AF65-F5344CB8AC3E}">
        <p14:creationId xmlns:p14="http://schemas.microsoft.com/office/powerpoint/2010/main" val="167973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Focus på SAM-snurran!</a:t>
            </a:r>
          </a:p>
          <a:p>
            <a:r>
              <a:rPr lang="en-US" err="1"/>
              <a:t>Systematiskt</a:t>
            </a:r>
            <a:r>
              <a:rPr lang="en-US"/>
              <a:t> </a:t>
            </a:r>
            <a:r>
              <a:rPr lang="en-US" err="1"/>
              <a:t>arbetsmiljöarbete</a:t>
            </a:r>
            <a:r>
              <a:rPr lang="en-US"/>
              <a:t>, SAM, </a:t>
            </a:r>
            <a:r>
              <a:rPr lang="en-US" err="1"/>
              <a:t>är</a:t>
            </a:r>
            <a:r>
              <a:rPr lang="en-US"/>
              <a:t> </a:t>
            </a:r>
            <a:r>
              <a:rPr lang="en-US" err="1"/>
              <a:t>en</a:t>
            </a:r>
            <a:r>
              <a:rPr lang="en-US"/>
              <a:t> process </a:t>
            </a:r>
            <a:r>
              <a:rPr lang="en-US" err="1"/>
              <a:t>som</a:t>
            </a:r>
            <a:r>
              <a:rPr lang="en-US"/>
              <a:t> </a:t>
            </a:r>
            <a:r>
              <a:rPr lang="en-US" err="1"/>
              <a:t>beskriver</a:t>
            </a:r>
            <a:r>
              <a:rPr lang="en-US"/>
              <a:t> </a:t>
            </a:r>
            <a:r>
              <a:rPr lang="en-US" err="1"/>
              <a:t>hur</a:t>
            </a:r>
            <a:r>
              <a:rPr lang="en-US"/>
              <a:t> vi </a:t>
            </a:r>
            <a:r>
              <a:rPr lang="en-US" err="1"/>
              <a:t>löpande</a:t>
            </a:r>
            <a:r>
              <a:rPr lang="en-US"/>
              <a:t> ska </a:t>
            </a:r>
            <a:r>
              <a:rPr lang="en-US" err="1"/>
              <a:t>jobba</a:t>
            </a:r>
            <a:r>
              <a:rPr lang="en-US"/>
              <a:t> med </a:t>
            </a:r>
            <a:r>
              <a:rPr lang="en-US" err="1"/>
              <a:t>arbetsmiljöfrågor</a:t>
            </a:r>
            <a:r>
              <a:rPr lang="en-US"/>
              <a:t>. </a:t>
            </a:r>
          </a:p>
          <a:p>
            <a:r>
              <a:rPr lang="en-US"/>
              <a:t>Vi ska </a:t>
            </a:r>
            <a:r>
              <a:rPr lang="en-US" err="1"/>
              <a:t>jobba</a:t>
            </a:r>
            <a:r>
              <a:rPr lang="en-US"/>
              <a:t> </a:t>
            </a:r>
            <a:r>
              <a:rPr lang="en-US" err="1"/>
              <a:t>nelig</a:t>
            </a:r>
            <a:r>
              <a:rPr lang="en-US"/>
              <a:t> SAM </a:t>
            </a:r>
            <a:r>
              <a:rPr lang="en-US" err="1"/>
              <a:t>ständigt</a:t>
            </a:r>
            <a:r>
              <a:rPr lang="en-US"/>
              <a:t>, </a:t>
            </a:r>
            <a:r>
              <a:rPr lang="en-US" err="1"/>
              <a:t>helt</a:t>
            </a:r>
            <a:r>
              <a:rPr lang="en-US"/>
              <a:t> </a:t>
            </a:r>
            <a:r>
              <a:rPr lang="en-US" err="1"/>
              <a:t>tiden</a:t>
            </a:r>
            <a:r>
              <a:rPr lang="en-US"/>
              <a:t> </a:t>
            </a:r>
            <a:r>
              <a:rPr lang="en-US" err="1"/>
              <a:t>återkommand</a:t>
            </a:r>
            <a:r>
              <a:rPr lang="en-US"/>
              <a:t> </a:t>
            </a:r>
            <a:r>
              <a:rPr lang="en-US" err="1"/>
              <a:t>ei</a:t>
            </a:r>
            <a:r>
              <a:rPr lang="en-US"/>
              <a:t> </a:t>
            </a:r>
            <a:r>
              <a:rPr lang="en-US" err="1"/>
              <a:t>vardagen</a:t>
            </a:r>
            <a:r>
              <a:rPr lang="en-US"/>
              <a:t>. </a:t>
            </a:r>
          </a:p>
          <a:p>
            <a:r>
              <a:rPr lang="en-US"/>
              <a:t>Det </a:t>
            </a:r>
            <a:r>
              <a:rPr lang="en-US" err="1"/>
              <a:t>kan</a:t>
            </a:r>
            <a:r>
              <a:rPr lang="en-US"/>
              <a:t> </a:t>
            </a:r>
            <a:r>
              <a:rPr lang="en-US" err="1"/>
              <a:t>handla</a:t>
            </a:r>
            <a:r>
              <a:rPr lang="en-US"/>
              <a:t> om </a:t>
            </a:r>
            <a:r>
              <a:rPr lang="en-US" err="1"/>
              <a:t>förändringar</a:t>
            </a:r>
            <a:r>
              <a:rPr lang="en-US"/>
              <a:t> I </a:t>
            </a:r>
            <a:r>
              <a:rPr lang="en-US" err="1"/>
              <a:t>verksamheten</a:t>
            </a:r>
            <a:r>
              <a:rPr lang="en-US"/>
              <a:t>, vid </a:t>
            </a:r>
            <a:r>
              <a:rPr lang="en-US" err="1"/>
              <a:t>tillbud</a:t>
            </a:r>
            <a:r>
              <a:rPr lang="en-US"/>
              <a:t> </a:t>
            </a:r>
            <a:r>
              <a:rPr lang="en-US" err="1"/>
              <a:t>eller</a:t>
            </a:r>
            <a:r>
              <a:rPr lang="en-US"/>
              <a:t> </a:t>
            </a:r>
            <a:r>
              <a:rPr lang="en-US" err="1"/>
              <a:t>olyckor</a:t>
            </a:r>
            <a:r>
              <a:rPr lang="en-US"/>
              <a:t> </a:t>
            </a:r>
            <a:r>
              <a:rPr lang="en-US" err="1"/>
              <a:t>eller</a:t>
            </a:r>
            <a:r>
              <a:rPr lang="en-US"/>
              <a:t> </a:t>
            </a:r>
            <a:r>
              <a:rPr lang="en-US" err="1"/>
              <a:t>då</a:t>
            </a:r>
            <a:r>
              <a:rPr lang="en-US"/>
              <a:t> </a:t>
            </a:r>
            <a:r>
              <a:rPr lang="en-US" err="1"/>
              <a:t>någon</a:t>
            </a:r>
            <a:r>
              <a:rPr lang="en-US"/>
              <a:t> blivit </a:t>
            </a:r>
            <a:r>
              <a:rPr lang="en-US" err="1"/>
              <a:t>sjuk</a:t>
            </a:r>
            <a:r>
              <a:rPr lang="en-US"/>
              <a:t>. </a:t>
            </a:r>
          </a:p>
          <a:p>
            <a:r>
              <a:rPr lang="en-US" err="1"/>
              <a:t>Undersöka</a:t>
            </a:r>
            <a:r>
              <a:rPr lang="en-US"/>
              <a:t> och </a:t>
            </a:r>
            <a:r>
              <a:rPr lang="en-US" err="1"/>
              <a:t>identifiera</a:t>
            </a:r>
            <a:r>
              <a:rPr lang="en-US"/>
              <a:t> risker för </a:t>
            </a:r>
            <a:r>
              <a:rPr lang="en-US" err="1"/>
              <a:t>ohälsa</a:t>
            </a:r>
            <a:r>
              <a:rPr lang="en-US"/>
              <a:t>. T ex </a:t>
            </a:r>
            <a:r>
              <a:rPr lang="en-US" err="1"/>
              <a:t>Medarbetarundersökning</a:t>
            </a:r>
            <a:r>
              <a:rPr lang="en-US"/>
              <a:t>.</a:t>
            </a:r>
          </a:p>
          <a:p>
            <a:r>
              <a:rPr lang="en-US" err="1"/>
              <a:t>Bedöma</a:t>
            </a:r>
            <a:r>
              <a:rPr lang="en-US"/>
              <a:t> </a:t>
            </a:r>
            <a:r>
              <a:rPr lang="en-US" err="1"/>
              <a:t>riskernas</a:t>
            </a:r>
            <a:r>
              <a:rPr lang="en-US"/>
              <a:t> </a:t>
            </a:r>
            <a:r>
              <a:rPr lang="en-US" err="1"/>
              <a:t>allvarlighet</a:t>
            </a:r>
            <a:r>
              <a:rPr lang="en-US"/>
              <a:t> och </a:t>
            </a:r>
            <a:r>
              <a:rPr lang="en-US" err="1"/>
              <a:t>trolighet</a:t>
            </a:r>
            <a:r>
              <a:rPr lang="en-US"/>
              <a:t>.</a:t>
            </a:r>
          </a:p>
          <a:p>
            <a:r>
              <a:rPr lang="en-US" err="1"/>
              <a:t>Åtgärder</a:t>
            </a:r>
            <a:r>
              <a:rPr lang="en-US"/>
              <a:t> för </a:t>
            </a:r>
            <a:r>
              <a:rPr lang="en-US" err="1"/>
              <a:t>att</a:t>
            </a:r>
            <a:r>
              <a:rPr lang="en-US"/>
              <a:t> </a:t>
            </a:r>
            <a:r>
              <a:rPr lang="en-US" err="1"/>
              <a:t>förhindra</a:t>
            </a:r>
            <a:r>
              <a:rPr lang="en-US"/>
              <a:t> de </a:t>
            </a:r>
            <a:r>
              <a:rPr lang="en-US" err="1"/>
              <a:t>allvarliga</a:t>
            </a:r>
            <a:r>
              <a:rPr lang="en-US"/>
              <a:t> </a:t>
            </a:r>
            <a:r>
              <a:rPr lang="en-US" err="1"/>
              <a:t>riskerna</a:t>
            </a:r>
            <a:r>
              <a:rPr lang="en-US"/>
              <a:t>.</a:t>
            </a:r>
          </a:p>
          <a:p>
            <a:r>
              <a:rPr lang="en-US" err="1"/>
              <a:t>Kontrollera</a:t>
            </a:r>
            <a:r>
              <a:rPr lang="en-US"/>
              <a:t> </a:t>
            </a:r>
            <a:r>
              <a:rPr lang="en-US" err="1"/>
              <a:t>att</a:t>
            </a:r>
            <a:r>
              <a:rPr lang="en-US"/>
              <a:t> </a:t>
            </a:r>
            <a:r>
              <a:rPr lang="en-US" err="1"/>
              <a:t>åtgärderna</a:t>
            </a:r>
            <a:r>
              <a:rPr lang="en-US"/>
              <a:t> </a:t>
            </a:r>
            <a:r>
              <a:rPr lang="en-US" err="1"/>
              <a:t>fungerat</a:t>
            </a:r>
            <a:r>
              <a:rPr lang="en-US"/>
              <a:t> och risker </a:t>
            </a:r>
            <a:r>
              <a:rPr lang="en-US" err="1"/>
              <a:t>begränsats</a:t>
            </a:r>
            <a:r>
              <a:rPr lang="en-US"/>
              <a:t>.</a:t>
            </a:r>
          </a:p>
          <a:p>
            <a:endParaRPr lang="sv-SE"/>
          </a:p>
          <a:p>
            <a:r>
              <a:rPr lang="sv-SE"/>
              <a:t>Riskbedömning redan klar innan MBL</a:t>
            </a:r>
          </a:p>
          <a:p>
            <a:r>
              <a:rPr lang="sv-SE"/>
              <a:t>Betona att </a:t>
            </a:r>
            <a:r>
              <a:rPr lang="sv-SE" err="1"/>
              <a:t>arbetsmiljöfrågona</a:t>
            </a:r>
            <a:r>
              <a:rPr lang="sv-SE"/>
              <a:t> alltid kan lyftas – behöver inte innebär en betydande förändring utan alla </a:t>
            </a:r>
            <a:r>
              <a:rPr lang="sv-SE" err="1"/>
              <a:t>förändingar</a:t>
            </a:r>
            <a:r>
              <a:rPr lang="sv-SE"/>
              <a:t> ska hanteras. </a:t>
            </a:r>
          </a:p>
          <a:p>
            <a:endParaRPr lang="sv-SE"/>
          </a:p>
          <a:p>
            <a:endParaRPr lang="sv-SE"/>
          </a:p>
        </p:txBody>
      </p:sp>
      <p:sp>
        <p:nvSpPr>
          <p:cNvPr id="4" name="Platshållare för bildnummer 3"/>
          <p:cNvSpPr>
            <a:spLocks noGrp="1"/>
          </p:cNvSpPr>
          <p:nvPr>
            <p:ph type="sldNum" sz="quarter" idx="5"/>
          </p:nvPr>
        </p:nvSpPr>
        <p:spPr/>
        <p:txBody>
          <a:bodyPr/>
          <a:lstStyle/>
          <a:p>
            <a:fld id="{BC93C3E0-25D8-4146-8131-1BA76687CC80}" type="slidenum">
              <a:rPr lang="sv-SE" smtClean="0"/>
              <a:t>6</a:t>
            </a:fld>
            <a:endParaRPr lang="sv-SE"/>
          </a:p>
        </p:txBody>
      </p:sp>
    </p:spTree>
    <p:extLst>
      <p:ext uri="{BB962C8B-B14F-4D97-AF65-F5344CB8AC3E}">
        <p14:creationId xmlns:p14="http://schemas.microsoft.com/office/powerpoint/2010/main" val="1813324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5E850-B456-36FE-A8EE-EB961F6CAFD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3E7C123-5265-3E56-A955-5A15BF4D3C1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8206573-7835-AF72-722E-F5058126E52C}"/>
              </a:ext>
            </a:extLst>
          </p:cNvPr>
          <p:cNvSpPr>
            <a:spLocks noGrp="1"/>
          </p:cNvSpPr>
          <p:nvPr>
            <p:ph type="body" idx="1"/>
          </p:nvPr>
        </p:nvSpPr>
        <p:spPr/>
        <p:txBody>
          <a:bodyPr/>
          <a:lstStyle/>
          <a:p>
            <a:r>
              <a:rPr lang="en-US"/>
              <a:t> </a:t>
            </a:r>
          </a:p>
          <a:p>
            <a:r>
              <a:rPr lang="en-US" err="1"/>
              <a:t>Undersöka</a:t>
            </a:r>
            <a:r>
              <a:rPr lang="en-US"/>
              <a:t> och </a:t>
            </a:r>
            <a:r>
              <a:rPr lang="en-US" err="1"/>
              <a:t>identifiera</a:t>
            </a:r>
            <a:r>
              <a:rPr lang="en-US"/>
              <a:t> risker för </a:t>
            </a:r>
            <a:r>
              <a:rPr lang="en-US" err="1"/>
              <a:t>ohälsa</a:t>
            </a:r>
            <a:r>
              <a:rPr lang="en-US"/>
              <a:t>, </a:t>
            </a:r>
            <a:r>
              <a:rPr lang="en-US" err="1"/>
              <a:t>hur</a:t>
            </a:r>
            <a:r>
              <a:rPr lang="en-US"/>
              <a:t> </a:t>
            </a:r>
            <a:r>
              <a:rPr lang="en-US" err="1"/>
              <a:t>gör</a:t>
            </a:r>
            <a:r>
              <a:rPr lang="en-US"/>
              <a:t> man?  </a:t>
            </a:r>
          </a:p>
          <a:p>
            <a:r>
              <a:rPr lang="en-US"/>
              <a:t>T ex </a:t>
            </a:r>
            <a:r>
              <a:rPr lang="en-US" err="1"/>
              <a:t>genom</a:t>
            </a:r>
            <a:r>
              <a:rPr lang="en-US"/>
              <a:t> </a:t>
            </a:r>
            <a:r>
              <a:rPr lang="en-US" err="1"/>
              <a:t>Medarbetarundersökning</a:t>
            </a:r>
            <a:r>
              <a:rPr lang="en-US"/>
              <a:t>, </a:t>
            </a:r>
            <a:r>
              <a:rPr lang="en-US" err="1"/>
              <a:t>snabbenkäter</a:t>
            </a:r>
            <a:r>
              <a:rPr lang="en-US"/>
              <a:t>, </a:t>
            </a:r>
            <a:r>
              <a:rPr lang="en-US" err="1"/>
              <a:t>olika</a:t>
            </a:r>
            <a:r>
              <a:rPr lang="en-US"/>
              <a:t> </a:t>
            </a:r>
            <a:r>
              <a:rPr lang="en-US" err="1"/>
              <a:t>monitoreringsverktyg</a:t>
            </a:r>
            <a:r>
              <a:rPr lang="en-US"/>
              <a:t>, vid </a:t>
            </a:r>
            <a:r>
              <a:rPr lang="en-US" err="1"/>
              <a:t>utvecklingssamtal</a:t>
            </a:r>
            <a:r>
              <a:rPr lang="en-US"/>
              <a:t> och </a:t>
            </a:r>
            <a:r>
              <a:rPr lang="en-US" err="1"/>
              <a:t>genom</a:t>
            </a:r>
            <a:r>
              <a:rPr lang="en-US"/>
              <a:t> </a:t>
            </a:r>
            <a:r>
              <a:rPr lang="en-US" err="1"/>
              <a:t>skyddsronder</a:t>
            </a:r>
            <a:r>
              <a:rPr lang="en-US"/>
              <a:t> </a:t>
            </a:r>
            <a:r>
              <a:rPr lang="en-US" err="1"/>
              <a:t>där</a:t>
            </a:r>
            <a:r>
              <a:rPr lang="en-US"/>
              <a:t> man </a:t>
            </a:r>
            <a:r>
              <a:rPr lang="en-US" err="1"/>
              <a:t>kan</a:t>
            </a:r>
            <a:r>
              <a:rPr lang="en-US"/>
              <a:t> </a:t>
            </a:r>
            <a:r>
              <a:rPr lang="en-US" err="1"/>
              <a:t>gå</a:t>
            </a:r>
            <a:r>
              <a:rPr lang="en-US"/>
              <a:t> runt och </a:t>
            </a:r>
            <a:r>
              <a:rPr lang="en-US" err="1"/>
              <a:t>undersöka</a:t>
            </a:r>
            <a:r>
              <a:rPr lang="en-US"/>
              <a:t> </a:t>
            </a:r>
            <a:r>
              <a:rPr lang="en-US" err="1"/>
              <a:t>hur</a:t>
            </a:r>
            <a:r>
              <a:rPr lang="en-US"/>
              <a:t> </a:t>
            </a:r>
            <a:r>
              <a:rPr lang="en-US" err="1"/>
              <a:t>arbetsmiljön</a:t>
            </a:r>
            <a:r>
              <a:rPr lang="en-US"/>
              <a:t> ser </a:t>
            </a:r>
            <a:r>
              <a:rPr lang="en-US" err="1"/>
              <a:t>ut</a:t>
            </a:r>
            <a:r>
              <a:rPr lang="en-US"/>
              <a:t> </a:t>
            </a:r>
            <a:r>
              <a:rPr lang="en-US" err="1"/>
              <a:t>fysikt</a:t>
            </a:r>
            <a:r>
              <a:rPr lang="en-US"/>
              <a:t> </a:t>
            </a:r>
            <a:r>
              <a:rPr lang="en-US" err="1"/>
              <a:t>eller</a:t>
            </a:r>
            <a:r>
              <a:rPr lang="en-US"/>
              <a:t> </a:t>
            </a:r>
            <a:r>
              <a:rPr lang="en-US" err="1"/>
              <a:t>genom</a:t>
            </a:r>
            <a:r>
              <a:rPr lang="en-US"/>
              <a:t> </a:t>
            </a:r>
            <a:r>
              <a:rPr lang="en-US" err="1"/>
              <a:t>samtal</a:t>
            </a:r>
            <a:r>
              <a:rPr lang="en-US"/>
              <a:t> I </a:t>
            </a:r>
            <a:r>
              <a:rPr lang="en-US" err="1"/>
              <a:t>arbetsgrupperna</a:t>
            </a:r>
            <a:r>
              <a:rPr lang="en-US"/>
              <a:t> .  </a:t>
            </a:r>
          </a:p>
          <a:p>
            <a:endParaRPr lang="en-US"/>
          </a:p>
          <a:p>
            <a:r>
              <a:rPr lang="en-US" err="1"/>
              <a:t>Är</a:t>
            </a:r>
            <a:r>
              <a:rPr lang="en-US"/>
              <a:t> </a:t>
            </a:r>
            <a:r>
              <a:rPr lang="en-US" err="1"/>
              <a:t>luftkvaliteten</a:t>
            </a:r>
            <a:r>
              <a:rPr lang="en-US"/>
              <a:t> </a:t>
            </a:r>
            <a:r>
              <a:rPr lang="en-US" err="1"/>
              <a:t>dålig</a:t>
            </a:r>
            <a:r>
              <a:rPr lang="en-US"/>
              <a:t> </a:t>
            </a:r>
            <a:r>
              <a:rPr lang="en-US" err="1"/>
              <a:t>kan</a:t>
            </a:r>
            <a:r>
              <a:rPr lang="en-US"/>
              <a:t> </a:t>
            </a:r>
            <a:r>
              <a:rPr lang="en-US" err="1"/>
              <a:t>mätningar</a:t>
            </a:r>
            <a:r>
              <a:rPr lang="en-US"/>
              <a:t> </a:t>
            </a:r>
            <a:r>
              <a:rPr lang="en-US" err="1"/>
              <a:t>behövas</a:t>
            </a:r>
            <a:r>
              <a:rPr lang="en-US"/>
              <a:t>. </a:t>
            </a:r>
            <a:r>
              <a:rPr lang="en-US" err="1"/>
              <a:t>Dålig</a:t>
            </a:r>
            <a:r>
              <a:rPr lang="en-US"/>
              <a:t> </a:t>
            </a:r>
            <a:r>
              <a:rPr lang="en-US" err="1"/>
              <a:t>luft</a:t>
            </a:r>
            <a:r>
              <a:rPr lang="en-US"/>
              <a:t> </a:t>
            </a:r>
            <a:r>
              <a:rPr lang="en-US" err="1"/>
              <a:t>kan</a:t>
            </a:r>
            <a:r>
              <a:rPr lang="en-US"/>
              <a:t> </a:t>
            </a:r>
            <a:r>
              <a:rPr lang="en-US" err="1"/>
              <a:t>leda</a:t>
            </a:r>
            <a:r>
              <a:rPr lang="en-US"/>
              <a:t> till </a:t>
            </a:r>
            <a:r>
              <a:rPr lang="en-US" err="1"/>
              <a:t>konsentrationssvårigheter</a:t>
            </a:r>
            <a:r>
              <a:rPr lang="en-US"/>
              <a:t> och </a:t>
            </a:r>
            <a:r>
              <a:rPr lang="en-US" err="1"/>
              <a:t>huvudvärk</a:t>
            </a:r>
            <a:r>
              <a:rPr lang="en-US"/>
              <a:t>.  </a:t>
            </a:r>
          </a:p>
          <a:p>
            <a:r>
              <a:rPr lang="en-US" err="1"/>
              <a:t>Är</a:t>
            </a:r>
            <a:r>
              <a:rPr lang="en-US"/>
              <a:t> det för </a:t>
            </a:r>
            <a:r>
              <a:rPr lang="en-US" err="1"/>
              <a:t>kallt</a:t>
            </a:r>
            <a:r>
              <a:rPr lang="en-US"/>
              <a:t> </a:t>
            </a:r>
            <a:r>
              <a:rPr lang="en-US" err="1"/>
              <a:t>på</a:t>
            </a:r>
            <a:r>
              <a:rPr lang="en-US"/>
              <a:t> </a:t>
            </a:r>
            <a:r>
              <a:rPr lang="en-US" err="1"/>
              <a:t>kontoret</a:t>
            </a:r>
            <a:r>
              <a:rPr lang="en-US"/>
              <a:t> </a:t>
            </a:r>
            <a:r>
              <a:rPr lang="en-US" err="1"/>
              <a:t>behöver</a:t>
            </a:r>
            <a:r>
              <a:rPr lang="en-US"/>
              <a:t> </a:t>
            </a:r>
            <a:r>
              <a:rPr lang="en-US" err="1"/>
              <a:t>kanske</a:t>
            </a:r>
            <a:r>
              <a:rPr lang="en-US"/>
              <a:t> </a:t>
            </a:r>
            <a:r>
              <a:rPr lang="en-US" err="1"/>
              <a:t>ventilationssystemat</a:t>
            </a:r>
            <a:r>
              <a:rPr lang="en-US"/>
              <a:t> </a:t>
            </a:r>
            <a:r>
              <a:rPr lang="en-US" err="1"/>
              <a:t>felsökas</a:t>
            </a:r>
            <a:r>
              <a:rPr lang="en-US"/>
              <a:t>.</a:t>
            </a:r>
          </a:p>
          <a:p>
            <a:r>
              <a:rPr lang="en-US" err="1"/>
              <a:t>Smittorisk</a:t>
            </a:r>
            <a:r>
              <a:rPr lang="en-US"/>
              <a:t>, vi </a:t>
            </a:r>
            <a:r>
              <a:rPr lang="en-US" err="1"/>
              <a:t>är</a:t>
            </a:r>
            <a:r>
              <a:rPr lang="en-US"/>
              <a:t> </a:t>
            </a:r>
            <a:r>
              <a:rPr lang="en-US" err="1"/>
              <a:t>säkert</a:t>
            </a:r>
            <a:r>
              <a:rPr lang="en-US"/>
              <a:t> manga </a:t>
            </a:r>
            <a:r>
              <a:rPr lang="en-US" err="1"/>
              <a:t>som</a:t>
            </a:r>
            <a:r>
              <a:rPr lang="en-US"/>
              <a:t> </a:t>
            </a:r>
            <a:r>
              <a:rPr lang="en-US" err="1"/>
              <a:t>minns</a:t>
            </a:r>
            <a:r>
              <a:rPr lang="en-US"/>
              <a:t> </a:t>
            </a:r>
            <a:r>
              <a:rPr lang="en-US" err="1"/>
              <a:t>utmaningarna</a:t>
            </a:r>
            <a:r>
              <a:rPr lang="en-US"/>
              <a:t> </a:t>
            </a:r>
            <a:r>
              <a:rPr lang="en-US" err="1"/>
              <a:t>från</a:t>
            </a:r>
            <a:r>
              <a:rPr lang="en-US"/>
              <a:t> </a:t>
            </a:r>
            <a:r>
              <a:rPr lang="en-US" err="1"/>
              <a:t>pandmin</a:t>
            </a:r>
            <a:r>
              <a:rPr lang="en-US"/>
              <a:t>, </a:t>
            </a:r>
            <a:r>
              <a:rPr lang="en-US" err="1"/>
              <a:t>vår</a:t>
            </a:r>
            <a:r>
              <a:rPr lang="en-US"/>
              <a:t> </a:t>
            </a:r>
            <a:r>
              <a:rPr lang="en-US" err="1"/>
              <a:t>vardag</a:t>
            </a:r>
            <a:r>
              <a:rPr lang="en-US"/>
              <a:t> </a:t>
            </a:r>
            <a:r>
              <a:rPr lang="en-US" err="1"/>
              <a:t>fylldes</a:t>
            </a:r>
            <a:r>
              <a:rPr lang="en-US"/>
              <a:t> </a:t>
            </a:r>
            <a:r>
              <a:rPr lang="en-US" err="1"/>
              <a:t>snabbt</a:t>
            </a:r>
            <a:r>
              <a:rPr lang="en-US"/>
              <a:t> av masker, </a:t>
            </a:r>
            <a:r>
              <a:rPr lang="en-US" err="1"/>
              <a:t>handsprit</a:t>
            </a:r>
            <a:r>
              <a:rPr lang="en-US"/>
              <a:t> och </a:t>
            </a:r>
            <a:r>
              <a:rPr lang="en-US" err="1"/>
              <a:t>orioliga</a:t>
            </a:r>
            <a:r>
              <a:rPr lang="en-US"/>
              <a:t> </a:t>
            </a:r>
            <a:r>
              <a:rPr lang="en-US" err="1"/>
              <a:t>kollegor</a:t>
            </a:r>
            <a:r>
              <a:rPr lang="en-US"/>
              <a:t> och </a:t>
            </a:r>
            <a:r>
              <a:rPr lang="en-US" err="1"/>
              <a:t>kunder</a:t>
            </a:r>
            <a:r>
              <a:rPr lang="en-US"/>
              <a:t>. Vi hade </a:t>
            </a:r>
            <a:r>
              <a:rPr lang="en-US" err="1"/>
              <a:t>bankkontor</a:t>
            </a:r>
            <a:r>
              <a:rPr lang="en-US"/>
              <a:t> </a:t>
            </a:r>
            <a:r>
              <a:rPr lang="en-US" err="1"/>
              <a:t>som</a:t>
            </a:r>
            <a:r>
              <a:rPr lang="en-US"/>
              <a:t> </a:t>
            </a:r>
            <a:r>
              <a:rPr lang="en-US" err="1"/>
              <a:t>stängdes</a:t>
            </a:r>
            <a:r>
              <a:rPr lang="en-US"/>
              <a:t> </a:t>
            </a:r>
            <a:r>
              <a:rPr lang="en-US" err="1"/>
              <a:t>medan</a:t>
            </a:r>
            <a:r>
              <a:rPr lang="en-US"/>
              <a:t> </a:t>
            </a:r>
            <a:r>
              <a:rPr lang="en-US" err="1"/>
              <a:t>andra</a:t>
            </a:r>
            <a:r>
              <a:rPr lang="en-US"/>
              <a:t> hade </a:t>
            </a:r>
            <a:r>
              <a:rPr lang="en-US" err="1"/>
              <a:t>långa</a:t>
            </a:r>
            <a:r>
              <a:rPr lang="en-US"/>
              <a:t> </a:t>
            </a:r>
            <a:r>
              <a:rPr lang="en-US" err="1"/>
              <a:t>köer</a:t>
            </a:r>
            <a:r>
              <a:rPr lang="en-US"/>
              <a:t> </a:t>
            </a:r>
            <a:r>
              <a:rPr lang="en-US" err="1"/>
              <a:t>på</a:t>
            </a:r>
            <a:r>
              <a:rPr lang="en-US"/>
              <a:t> </a:t>
            </a:r>
            <a:r>
              <a:rPr lang="en-US" err="1"/>
              <a:t>gatan</a:t>
            </a:r>
            <a:r>
              <a:rPr lang="en-US"/>
              <a:t> </a:t>
            </a:r>
            <a:r>
              <a:rPr lang="en-US" err="1"/>
              <a:t>utanförför</a:t>
            </a:r>
            <a:r>
              <a:rPr lang="en-US"/>
              <a:t> </a:t>
            </a:r>
            <a:r>
              <a:rPr lang="en-US" err="1"/>
              <a:t>att</a:t>
            </a:r>
            <a:r>
              <a:rPr lang="en-US"/>
              <a:t> </a:t>
            </a:r>
            <a:r>
              <a:rPr lang="en-US" err="1"/>
              <a:t>uppfylla</a:t>
            </a:r>
            <a:r>
              <a:rPr lang="en-US"/>
              <a:t> </a:t>
            </a:r>
            <a:r>
              <a:rPr lang="en-US" err="1"/>
              <a:t>kraven</a:t>
            </a:r>
            <a:r>
              <a:rPr lang="en-US"/>
              <a:t> </a:t>
            </a:r>
            <a:r>
              <a:rPr lang="en-US" err="1"/>
              <a:t>från</a:t>
            </a:r>
            <a:r>
              <a:rPr lang="en-US"/>
              <a:t> </a:t>
            </a:r>
            <a:r>
              <a:rPr lang="en-US" err="1"/>
              <a:t>olika</a:t>
            </a:r>
            <a:r>
              <a:rPr lang="en-US"/>
              <a:t> </a:t>
            </a:r>
            <a:r>
              <a:rPr lang="en-US" err="1"/>
              <a:t>myndigheter</a:t>
            </a:r>
            <a:r>
              <a:rPr lang="en-US"/>
              <a:t>. </a:t>
            </a:r>
            <a:r>
              <a:rPr lang="en-US" err="1"/>
              <a:t>Många</a:t>
            </a:r>
            <a:r>
              <a:rPr lang="en-US"/>
              <a:t> </a:t>
            </a:r>
            <a:r>
              <a:rPr lang="en-US" err="1"/>
              <a:t>blev</a:t>
            </a:r>
            <a:r>
              <a:rPr lang="en-US"/>
              <a:t> </a:t>
            </a:r>
            <a:r>
              <a:rPr lang="en-US" err="1"/>
              <a:t>sjuka</a:t>
            </a:r>
            <a:r>
              <a:rPr lang="en-US"/>
              <a:t> och </a:t>
            </a:r>
            <a:r>
              <a:rPr lang="en-US" err="1"/>
              <a:t>blev</a:t>
            </a:r>
            <a:r>
              <a:rPr lang="en-US"/>
              <a:t> </a:t>
            </a:r>
            <a:r>
              <a:rPr lang="en-US" err="1"/>
              <a:t>borta</a:t>
            </a:r>
            <a:r>
              <a:rPr lang="en-US"/>
              <a:t> </a:t>
            </a:r>
            <a:r>
              <a:rPr lang="en-US" err="1"/>
              <a:t>flera</a:t>
            </a:r>
            <a:r>
              <a:rPr lang="en-US"/>
              <a:t> </a:t>
            </a:r>
            <a:r>
              <a:rPr lang="en-US" err="1"/>
              <a:t>veckor</a:t>
            </a:r>
            <a:r>
              <a:rPr lang="en-US"/>
              <a:t>, det var </a:t>
            </a:r>
            <a:r>
              <a:rPr lang="en-US" err="1"/>
              <a:t>en</a:t>
            </a:r>
            <a:r>
              <a:rPr lang="en-US"/>
              <a:t> tuff </a:t>
            </a:r>
            <a:r>
              <a:rPr lang="en-US" err="1"/>
              <a:t>tid</a:t>
            </a:r>
            <a:r>
              <a:rPr lang="en-US"/>
              <a:t> och manga </a:t>
            </a:r>
            <a:r>
              <a:rPr lang="en-US" err="1"/>
              <a:t>kämpade</a:t>
            </a:r>
            <a:r>
              <a:rPr lang="en-US"/>
              <a:t> för </a:t>
            </a:r>
            <a:r>
              <a:rPr lang="en-US" err="1"/>
              <a:t>att</a:t>
            </a:r>
            <a:r>
              <a:rPr lang="en-US"/>
              <a:t> </a:t>
            </a:r>
            <a:r>
              <a:rPr lang="en-US" err="1"/>
              <a:t>hålla</a:t>
            </a:r>
            <a:r>
              <a:rPr lang="en-US"/>
              <a:t> </a:t>
            </a:r>
            <a:r>
              <a:rPr lang="en-US" err="1"/>
              <a:t>verksamheten</a:t>
            </a:r>
            <a:r>
              <a:rPr lang="en-US"/>
              <a:t> </a:t>
            </a:r>
            <a:r>
              <a:rPr lang="en-US" err="1"/>
              <a:t>igång</a:t>
            </a:r>
            <a:r>
              <a:rPr lang="en-US"/>
              <a:t> </a:t>
            </a:r>
            <a:r>
              <a:rPr lang="en-US" err="1"/>
              <a:t>på</a:t>
            </a:r>
            <a:r>
              <a:rPr lang="en-US"/>
              <a:t> de </a:t>
            </a:r>
            <a:r>
              <a:rPr lang="en-US" err="1"/>
              <a:t>sätt</a:t>
            </a:r>
            <a:r>
              <a:rPr lang="en-US"/>
              <a:t> </a:t>
            </a:r>
            <a:r>
              <a:rPr lang="en-US" err="1"/>
              <a:t>som</a:t>
            </a:r>
            <a:r>
              <a:rPr lang="en-US"/>
              <a:t> man </a:t>
            </a:r>
            <a:r>
              <a:rPr lang="en-US" err="1"/>
              <a:t>kunde</a:t>
            </a:r>
            <a:r>
              <a:rPr lang="en-US"/>
              <a:t>. . </a:t>
            </a:r>
          </a:p>
          <a:p>
            <a:endParaRPr lang="en-US"/>
          </a:p>
          <a:p>
            <a:r>
              <a:rPr lang="en-US"/>
              <a:t>I </a:t>
            </a:r>
            <a:r>
              <a:rPr lang="en-US" err="1"/>
              <a:t>höstas</a:t>
            </a:r>
            <a:r>
              <a:rPr lang="en-US"/>
              <a:t> </a:t>
            </a:r>
            <a:r>
              <a:rPr lang="en-US" err="1"/>
              <a:t>gjorde</a:t>
            </a:r>
            <a:r>
              <a:rPr lang="en-US"/>
              <a:t> vi </a:t>
            </a:r>
            <a:r>
              <a:rPr lang="en-US" err="1"/>
              <a:t>på</a:t>
            </a:r>
            <a:r>
              <a:rPr lang="en-US"/>
              <a:t> </a:t>
            </a:r>
            <a:r>
              <a:rPr lang="en-US" err="1"/>
              <a:t>förbundet</a:t>
            </a:r>
            <a:r>
              <a:rPr lang="en-US"/>
              <a:t> </a:t>
            </a:r>
            <a:r>
              <a:rPr lang="en-US" err="1"/>
              <a:t>en</a:t>
            </a:r>
            <a:r>
              <a:rPr lang="en-US"/>
              <a:t> </a:t>
            </a:r>
            <a:r>
              <a:rPr lang="en-US" err="1"/>
              <a:t>enkätundersökning</a:t>
            </a:r>
            <a:r>
              <a:rPr lang="en-US"/>
              <a:t> om </a:t>
            </a:r>
            <a:r>
              <a:rPr lang="en-US" err="1"/>
              <a:t>hur</a:t>
            </a:r>
            <a:r>
              <a:rPr lang="en-US"/>
              <a:t> </a:t>
            </a:r>
            <a:r>
              <a:rPr lang="en-US" err="1"/>
              <a:t>olika</a:t>
            </a:r>
            <a:r>
              <a:rPr lang="en-US"/>
              <a:t> </a:t>
            </a:r>
            <a:r>
              <a:rPr lang="en-US" err="1"/>
              <a:t>reglever</a:t>
            </a:r>
            <a:r>
              <a:rPr lang="en-US"/>
              <a:t> I </a:t>
            </a:r>
            <a:r>
              <a:rPr lang="en-US" err="1"/>
              <a:t>vår</a:t>
            </a:r>
            <a:r>
              <a:rPr lang="en-US"/>
              <a:t> </a:t>
            </a:r>
            <a:r>
              <a:rPr lang="en-US" err="1"/>
              <a:t>sektor</a:t>
            </a:r>
            <a:r>
              <a:rPr lang="en-US"/>
              <a:t> </a:t>
            </a:r>
            <a:r>
              <a:rPr lang="en-US" err="1"/>
              <a:t>påverkar</a:t>
            </a:r>
            <a:r>
              <a:rPr lang="en-US"/>
              <a:t> </a:t>
            </a:r>
            <a:r>
              <a:rPr lang="en-US" err="1"/>
              <a:t>vår</a:t>
            </a:r>
            <a:r>
              <a:rPr lang="en-US"/>
              <a:t> Arbetsmiljö. Vi </a:t>
            </a:r>
            <a:r>
              <a:rPr lang="en-US" err="1"/>
              <a:t>fick</a:t>
            </a:r>
            <a:r>
              <a:rPr lang="en-US"/>
              <a:t> </a:t>
            </a:r>
            <a:r>
              <a:rPr lang="en-US" err="1"/>
              <a:t>en</a:t>
            </a:r>
            <a:r>
              <a:rPr lang="en-US"/>
              <a:t> </a:t>
            </a:r>
            <a:r>
              <a:rPr lang="en-US" err="1"/>
              <a:t>bild</a:t>
            </a:r>
            <a:r>
              <a:rPr lang="en-US"/>
              <a:t> av </a:t>
            </a:r>
            <a:r>
              <a:rPr lang="en-US" err="1"/>
              <a:t>en</a:t>
            </a:r>
            <a:r>
              <a:rPr lang="en-US"/>
              <a:t> </a:t>
            </a:r>
            <a:r>
              <a:rPr lang="en-US" err="1"/>
              <a:t>regeltung</a:t>
            </a:r>
            <a:r>
              <a:rPr lang="en-US"/>
              <a:t> </a:t>
            </a:r>
            <a:r>
              <a:rPr lang="en-US" err="1"/>
              <a:t>miljö</a:t>
            </a:r>
            <a:r>
              <a:rPr lang="en-US"/>
              <a:t>, </a:t>
            </a:r>
            <a:r>
              <a:rPr lang="en-US" err="1"/>
              <a:t>digitala</a:t>
            </a:r>
            <a:r>
              <a:rPr lang="en-US"/>
              <a:t> system </a:t>
            </a:r>
            <a:r>
              <a:rPr lang="en-US" err="1"/>
              <a:t>som</a:t>
            </a:r>
            <a:r>
              <a:rPr lang="en-US"/>
              <a:t> </a:t>
            </a:r>
            <a:r>
              <a:rPr lang="en-US" err="1"/>
              <a:t>inte</a:t>
            </a:r>
            <a:r>
              <a:rPr lang="en-US"/>
              <a:t> </a:t>
            </a:r>
            <a:r>
              <a:rPr lang="en-US" err="1"/>
              <a:t>alltid</a:t>
            </a:r>
            <a:r>
              <a:rPr lang="en-US"/>
              <a:t> </a:t>
            </a:r>
            <a:r>
              <a:rPr lang="en-US" err="1"/>
              <a:t>pratar</a:t>
            </a:r>
            <a:r>
              <a:rPr lang="en-US"/>
              <a:t> med </a:t>
            </a:r>
            <a:r>
              <a:rPr lang="en-US" err="1"/>
              <a:t>varandra</a:t>
            </a:r>
            <a:r>
              <a:rPr lang="en-US"/>
              <a:t>, </a:t>
            </a:r>
            <a:r>
              <a:rPr lang="en-US" err="1"/>
              <a:t>höga</a:t>
            </a:r>
            <a:r>
              <a:rPr lang="en-US"/>
              <a:t> </a:t>
            </a:r>
            <a:r>
              <a:rPr lang="en-US" err="1"/>
              <a:t>krav</a:t>
            </a:r>
            <a:r>
              <a:rPr lang="en-US"/>
              <a:t> </a:t>
            </a:r>
            <a:r>
              <a:rPr lang="en-US" err="1"/>
              <a:t>på</a:t>
            </a:r>
            <a:r>
              <a:rPr lang="en-US"/>
              <a:t> </a:t>
            </a:r>
            <a:r>
              <a:rPr lang="en-US" err="1"/>
              <a:t>tidskrävande</a:t>
            </a:r>
            <a:r>
              <a:rPr lang="en-US"/>
              <a:t> </a:t>
            </a:r>
            <a:r>
              <a:rPr lang="en-US" err="1"/>
              <a:t>dokumentation</a:t>
            </a:r>
            <a:r>
              <a:rPr lang="en-US"/>
              <a:t> med </a:t>
            </a:r>
            <a:r>
              <a:rPr lang="en-US" err="1"/>
              <a:t>kognitiva</a:t>
            </a:r>
            <a:r>
              <a:rPr lang="en-US"/>
              <a:t> </a:t>
            </a:r>
            <a:r>
              <a:rPr lang="en-US" err="1"/>
              <a:t>utmaningar</a:t>
            </a:r>
            <a:r>
              <a:rPr lang="en-US"/>
              <a:t>, </a:t>
            </a:r>
            <a:r>
              <a:rPr lang="en-US" err="1"/>
              <a:t>dubbelarbete</a:t>
            </a:r>
            <a:r>
              <a:rPr lang="en-US"/>
              <a:t> och </a:t>
            </a:r>
            <a:r>
              <a:rPr lang="en-US" err="1"/>
              <a:t>övertidsarbete</a:t>
            </a:r>
            <a:r>
              <a:rPr lang="en-US"/>
              <a:t>. För </a:t>
            </a:r>
            <a:r>
              <a:rPr lang="en-US" err="1"/>
              <a:t>att</a:t>
            </a:r>
            <a:r>
              <a:rPr lang="en-US"/>
              <a:t> </a:t>
            </a:r>
            <a:r>
              <a:rPr lang="en-US" err="1"/>
              <a:t>veta</a:t>
            </a:r>
            <a:r>
              <a:rPr lang="en-US"/>
              <a:t> </a:t>
            </a:r>
            <a:r>
              <a:rPr lang="en-US" err="1"/>
              <a:t>hur</a:t>
            </a:r>
            <a:r>
              <a:rPr lang="en-US"/>
              <a:t> man </a:t>
            </a:r>
            <a:r>
              <a:rPr lang="en-US" err="1"/>
              <a:t>bäst</a:t>
            </a:r>
            <a:r>
              <a:rPr lang="en-US"/>
              <a:t> </a:t>
            </a:r>
            <a:r>
              <a:rPr lang="en-US" err="1"/>
              <a:t>kommer</a:t>
            </a:r>
            <a:r>
              <a:rPr lang="en-US"/>
              <a:t> </a:t>
            </a:r>
            <a:r>
              <a:rPr lang="en-US" err="1"/>
              <a:t>tillrätt</a:t>
            </a:r>
            <a:r>
              <a:rPr lang="en-US"/>
              <a:t> med </a:t>
            </a:r>
            <a:r>
              <a:rPr lang="en-US" err="1"/>
              <a:t>olika</a:t>
            </a:r>
            <a:r>
              <a:rPr lang="en-US"/>
              <a:t> </a:t>
            </a:r>
            <a:r>
              <a:rPr lang="en-US" err="1"/>
              <a:t>situationer</a:t>
            </a:r>
            <a:r>
              <a:rPr lang="en-US"/>
              <a:t> </a:t>
            </a:r>
            <a:r>
              <a:rPr lang="en-US" err="1"/>
              <a:t>som</a:t>
            </a:r>
            <a:r>
              <a:rPr lang="en-US"/>
              <a:t> </a:t>
            </a:r>
            <a:r>
              <a:rPr lang="en-US" err="1"/>
              <a:t>uppstår</a:t>
            </a:r>
            <a:r>
              <a:rPr lang="en-US"/>
              <a:t> </a:t>
            </a:r>
            <a:r>
              <a:rPr lang="en-US" err="1"/>
              <a:t>så</a:t>
            </a:r>
            <a:r>
              <a:rPr lang="en-US"/>
              <a:t> </a:t>
            </a:r>
            <a:r>
              <a:rPr lang="en-US" err="1"/>
              <a:t>behöver</a:t>
            </a:r>
            <a:r>
              <a:rPr lang="en-US"/>
              <a:t> vi </a:t>
            </a:r>
            <a:r>
              <a:rPr lang="en-US" err="1"/>
              <a:t>titta</a:t>
            </a:r>
            <a:r>
              <a:rPr lang="en-US"/>
              <a:t> </a:t>
            </a:r>
            <a:r>
              <a:rPr lang="en-US" err="1"/>
              <a:t>närmare</a:t>
            </a:r>
            <a:r>
              <a:rPr lang="en-US"/>
              <a:t> </a:t>
            </a:r>
            <a:r>
              <a:rPr lang="en-US" err="1"/>
              <a:t>på</a:t>
            </a:r>
            <a:r>
              <a:rPr lang="en-US"/>
              <a:t> och just </a:t>
            </a:r>
            <a:r>
              <a:rPr lang="en-US" err="1"/>
              <a:t>underöska</a:t>
            </a:r>
            <a:r>
              <a:rPr lang="en-US"/>
              <a:t> </a:t>
            </a:r>
            <a:r>
              <a:rPr lang="en-US" err="1"/>
              <a:t>orsakerna</a:t>
            </a:r>
            <a:r>
              <a:rPr lang="en-US"/>
              <a:t>. </a:t>
            </a:r>
            <a:r>
              <a:rPr lang="en-US" err="1"/>
              <a:t>Få</a:t>
            </a:r>
            <a:r>
              <a:rPr lang="en-US"/>
              <a:t> </a:t>
            </a:r>
            <a:r>
              <a:rPr lang="en-US" err="1"/>
              <a:t>en</a:t>
            </a:r>
            <a:r>
              <a:rPr lang="en-US"/>
              <a:t> </a:t>
            </a:r>
            <a:r>
              <a:rPr lang="en-US" err="1"/>
              <a:t>bättre</a:t>
            </a:r>
            <a:r>
              <a:rPr lang="en-US"/>
              <a:t> </a:t>
            </a:r>
            <a:r>
              <a:rPr lang="en-US" err="1"/>
              <a:t>bild</a:t>
            </a:r>
            <a:r>
              <a:rPr lang="en-US"/>
              <a:t> av </a:t>
            </a:r>
            <a:r>
              <a:rPr lang="en-US" err="1"/>
              <a:t>hur</a:t>
            </a:r>
            <a:r>
              <a:rPr lang="en-US"/>
              <a:t> det ser </a:t>
            </a:r>
            <a:r>
              <a:rPr lang="en-US" err="1"/>
              <a:t>ut</a:t>
            </a:r>
            <a:r>
              <a:rPr lang="en-US"/>
              <a:t> </a:t>
            </a:r>
            <a:r>
              <a:rPr lang="en-US" err="1"/>
              <a:t>på</a:t>
            </a:r>
            <a:r>
              <a:rPr lang="en-US"/>
              <a:t> </a:t>
            </a:r>
            <a:r>
              <a:rPr lang="en-US" err="1"/>
              <a:t>våra</a:t>
            </a:r>
            <a:r>
              <a:rPr lang="en-US"/>
              <a:t> </a:t>
            </a:r>
            <a:r>
              <a:rPr lang="en-US" err="1"/>
              <a:t>arbetsplatser</a:t>
            </a:r>
            <a:r>
              <a:rPr lang="en-US"/>
              <a:t> och </a:t>
            </a:r>
            <a:r>
              <a:rPr lang="en-US" err="1"/>
              <a:t>orsakerna</a:t>
            </a:r>
            <a:r>
              <a:rPr lang="en-US"/>
              <a:t> till </a:t>
            </a:r>
            <a:r>
              <a:rPr lang="en-US" err="1"/>
              <a:t>att</a:t>
            </a:r>
            <a:r>
              <a:rPr lang="en-US"/>
              <a:t> det </a:t>
            </a:r>
            <a:r>
              <a:rPr lang="en-US" err="1"/>
              <a:t>uppstått</a:t>
            </a:r>
            <a:r>
              <a:rPr lang="en-US"/>
              <a:t>.  </a:t>
            </a:r>
          </a:p>
          <a:p>
            <a:endParaRPr lang="sv-SE"/>
          </a:p>
          <a:p>
            <a:r>
              <a:rPr lang="sv-SE"/>
              <a:t>När vi </a:t>
            </a:r>
            <a:r>
              <a:rPr lang="sv-SE" err="1"/>
              <a:t>ver</a:t>
            </a:r>
            <a:r>
              <a:rPr lang="sv-SE"/>
              <a:t> mer om vilka risker som finns i vår arbetsmiljö ¨så går vi vidare i </a:t>
            </a:r>
            <a:r>
              <a:rPr lang="sv-SE" err="1"/>
              <a:t>processe</a:t>
            </a:r>
            <a:r>
              <a:rPr lang="sv-SE"/>
              <a:t> till Riskbedömningen. </a:t>
            </a:r>
          </a:p>
          <a:p>
            <a:endParaRPr lang="sv-SE"/>
          </a:p>
        </p:txBody>
      </p:sp>
      <p:sp>
        <p:nvSpPr>
          <p:cNvPr id="4" name="Platshållare för bildnummer 3">
            <a:extLst>
              <a:ext uri="{FF2B5EF4-FFF2-40B4-BE49-F238E27FC236}">
                <a16:creationId xmlns:a16="http://schemas.microsoft.com/office/drawing/2014/main" id="{826A0282-D906-DEBD-7399-7AF3BA092BBF}"/>
              </a:ext>
            </a:extLst>
          </p:cNvPr>
          <p:cNvSpPr>
            <a:spLocks noGrp="1"/>
          </p:cNvSpPr>
          <p:nvPr>
            <p:ph type="sldNum" sz="quarter" idx="5"/>
          </p:nvPr>
        </p:nvSpPr>
        <p:spPr/>
        <p:txBody>
          <a:bodyPr/>
          <a:lstStyle/>
          <a:p>
            <a:fld id="{BC93C3E0-25D8-4146-8131-1BA76687CC80}" type="slidenum">
              <a:rPr lang="sv-SE" smtClean="0"/>
              <a:t>7</a:t>
            </a:fld>
            <a:endParaRPr lang="sv-SE"/>
          </a:p>
        </p:txBody>
      </p:sp>
    </p:spTree>
    <p:extLst>
      <p:ext uri="{BB962C8B-B14F-4D97-AF65-F5344CB8AC3E}">
        <p14:creationId xmlns:p14="http://schemas.microsoft.com/office/powerpoint/2010/main" val="29656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7E9A7-E1DD-787D-0AEF-82FC20AC894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08E8053-0C96-AEF3-8689-366736A03EB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69CC424-8AAB-1240-165D-4076E464DC00}"/>
              </a:ext>
            </a:extLst>
          </p:cNvPr>
          <p:cNvSpPr>
            <a:spLocks noGrp="1"/>
          </p:cNvSpPr>
          <p:nvPr>
            <p:ph type="body" idx="1"/>
          </p:nvPr>
        </p:nvSpPr>
        <p:spPr/>
        <p:txBody>
          <a:bodyPr/>
          <a:lstStyle/>
          <a:p>
            <a:r>
              <a:rPr lang="en-US"/>
              <a:t> </a:t>
            </a:r>
          </a:p>
          <a:p>
            <a:endParaRPr lang="sv-SE"/>
          </a:p>
        </p:txBody>
      </p:sp>
      <p:sp>
        <p:nvSpPr>
          <p:cNvPr id="4" name="Platshållare för bildnummer 3">
            <a:extLst>
              <a:ext uri="{FF2B5EF4-FFF2-40B4-BE49-F238E27FC236}">
                <a16:creationId xmlns:a16="http://schemas.microsoft.com/office/drawing/2014/main" id="{12410D33-B8AC-C824-A93E-BC2C4C3178BC}"/>
              </a:ext>
            </a:extLst>
          </p:cNvPr>
          <p:cNvSpPr>
            <a:spLocks noGrp="1"/>
          </p:cNvSpPr>
          <p:nvPr>
            <p:ph type="sldNum" sz="quarter" idx="5"/>
          </p:nvPr>
        </p:nvSpPr>
        <p:spPr/>
        <p:txBody>
          <a:bodyPr/>
          <a:lstStyle/>
          <a:p>
            <a:fld id="{BC93C3E0-25D8-4146-8131-1BA76687CC80}" type="slidenum">
              <a:rPr lang="sv-SE" smtClean="0"/>
              <a:t>8</a:t>
            </a:fld>
            <a:endParaRPr lang="sv-SE"/>
          </a:p>
        </p:txBody>
      </p:sp>
    </p:spTree>
    <p:extLst>
      <p:ext uri="{BB962C8B-B14F-4D97-AF65-F5344CB8AC3E}">
        <p14:creationId xmlns:p14="http://schemas.microsoft.com/office/powerpoint/2010/main" val="1469221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E625D-C103-FC07-A4BF-C513747215E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EEE716F-2FC0-E739-3344-B1A70FD6B0E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C740300-5FDF-BDDB-2696-7814281172FC}"/>
              </a:ext>
            </a:extLst>
          </p:cNvPr>
          <p:cNvSpPr>
            <a:spLocks noGrp="1"/>
          </p:cNvSpPr>
          <p:nvPr>
            <p:ph type="body" idx="1"/>
          </p:nvPr>
        </p:nvSpPr>
        <p:spPr/>
        <p:txBody>
          <a:bodyPr/>
          <a:lstStyle/>
          <a:p>
            <a:r>
              <a:rPr lang="en-US"/>
              <a:t> </a:t>
            </a:r>
          </a:p>
          <a:p>
            <a:endParaRPr lang="sv-SE"/>
          </a:p>
        </p:txBody>
      </p:sp>
      <p:sp>
        <p:nvSpPr>
          <p:cNvPr id="4" name="Platshållare för bildnummer 3">
            <a:extLst>
              <a:ext uri="{FF2B5EF4-FFF2-40B4-BE49-F238E27FC236}">
                <a16:creationId xmlns:a16="http://schemas.microsoft.com/office/drawing/2014/main" id="{4DF5C6EC-56E8-7E8E-C4E3-FBBAB0CFF435}"/>
              </a:ext>
            </a:extLst>
          </p:cNvPr>
          <p:cNvSpPr>
            <a:spLocks noGrp="1"/>
          </p:cNvSpPr>
          <p:nvPr>
            <p:ph type="sldNum" sz="quarter" idx="5"/>
          </p:nvPr>
        </p:nvSpPr>
        <p:spPr/>
        <p:txBody>
          <a:bodyPr/>
          <a:lstStyle/>
          <a:p>
            <a:fld id="{BC93C3E0-25D8-4146-8131-1BA76687CC80}" type="slidenum">
              <a:rPr lang="sv-SE" smtClean="0"/>
              <a:t>9</a:t>
            </a:fld>
            <a:endParaRPr lang="sv-SE"/>
          </a:p>
        </p:txBody>
      </p:sp>
    </p:spTree>
    <p:extLst>
      <p:ext uri="{BB962C8B-B14F-4D97-AF65-F5344CB8AC3E}">
        <p14:creationId xmlns:p14="http://schemas.microsoft.com/office/powerpoint/2010/main" val="166856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2A030-DB3F-4F1F-252E-3FFC1D0445D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600680C-BFC4-EC4C-BADB-1A18C379D2A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A269C78-34F2-6703-53CE-B23C01B88F42}"/>
              </a:ext>
            </a:extLst>
          </p:cNvPr>
          <p:cNvSpPr>
            <a:spLocks noGrp="1"/>
          </p:cNvSpPr>
          <p:nvPr>
            <p:ph type="body" idx="1"/>
          </p:nvPr>
        </p:nvSpPr>
        <p:spPr/>
        <p:txBody>
          <a:bodyPr/>
          <a:lstStyle/>
          <a:p>
            <a:r>
              <a:rPr lang="en-US"/>
              <a:t> </a:t>
            </a:r>
          </a:p>
        </p:txBody>
      </p:sp>
      <p:sp>
        <p:nvSpPr>
          <p:cNvPr id="4" name="Platshållare för bildnummer 3">
            <a:extLst>
              <a:ext uri="{FF2B5EF4-FFF2-40B4-BE49-F238E27FC236}">
                <a16:creationId xmlns:a16="http://schemas.microsoft.com/office/drawing/2014/main" id="{D832346A-00D7-E47C-EB09-76ABB8CFD4B7}"/>
              </a:ext>
            </a:extLst>
          </p:cNvPr>
          <p:cNvSpPr>
            <a:spLocks noGrp="1"/>
          </p:cNvSpPr>
          <p:nvPr>
            <p:ph type="sldNum" sz="quarter" idx="5"/>
          </p:nvPr>
        </p:nvSpPr>
        <p:spPr/>
        <p:txBody>
          <a:bodyPr/>
          <a:lstStyle/>
          <a:p>
            <a:fld id="{BC93C3E0-25D8-4146-8131-1BA76687CC80}" type="slidenum">
              <a:rPr lang="sv-SE" smtClean="0"/>
              <a:t>10</a:t>
            </a:fld>
            <a:endParaRPr lang="sv-SE"/>
          </a:p>
        </p:txBody>
      </p:sp>
    </p:spTree>
    <p:extLst>
      <p:ext uri="{BB962C8B-B14F-4D97-AF65-F5344CB8AC3E}">
        <p14:creationId xmlns:p14="http://schemas.microsoft.com/office/powerpoint/2010/main" val="36408504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 Id="rId4" Type="http://schemas.openxmlformats.org/officeDocument/2006/relationships/image" Target="../media/image17.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mslag_1">
    <p:bg>
      <p:bgPr>
        <a:solidFill>
          <a:schemeClr val="bg1"/>
        </a:solidFill>
        <a:effectLst/>
      </p:bgPr>
    </p:bg>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6DA7CF66-585E-04D6-DB1C-E0FF121F479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bwMode="gray">
          <a:xfrm>
            <a:off x="0" y="1052787"/>
            <a:ext cx="11139213" cy="5805213"/>
          </a:xfrm>
          <a:prstGeom prst="rect">
            <a:avLst/>
          </a:prstGeom>
        </p:spPr>
      </p:pic>
      <p:pic>
        <p:nvPicPr>
          <p:cNvPr id="2" name="Logotyp" descr="Logotyp för Finansförbundet">
            <a:extLst>
              <a:ext uri="{FF2B5EF4-FFF2-40B4-BE49-F238E27FC236}">
                <a16:creationId xmlns:a16="http://schemas.microsoft.com/office/drawing/2014/main" id="{53586B99-F1E2-4F74-21E4-43BAF11E795B}"/>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50946" y="301625"/>
            <a:ext cx="1675244" cy="429665"/>
          </a:xfrm>
          <a:prstGeom prst="rect">
            <a:avLst/>
          </a:prstGeom>
        </p:spPr>
      </p:pic>
      <p:sp>
        <p:nvSpPr>
          <p:cNvPr id="15" name="Rubrik 2">
            <a:extLst>
              <a:ext uri="{FF2B5EF4-FFF2-40B4-BE49-F238E27FC236}">
                <a16:creationId xmlns:a16="http://schemas.microsoft.com/office/drawing/2014/main" id="{0413F9B9-BEC7-8243-A28C-EA34A70932B4}"/>
              </a:ext>
            </a:extLst>
          </p:cNvPr>
          <p:cNvSpPr>
            <a:spLocks noGrp="1"/>
          </p:cNvSpPr>
          <p:nvPr>
            <p:ph type="title" hasCustomPrompt="1"/>
          </p:nvPr>
        </p:nvSpPr>
        <p:spPr bwMode="white">
          <a:xfrm>
            <a:off x="449999" y="1373886"/>
            <a:ext cx="8741625" cy="813140"/>
          </a:xfrm>
        </p:spPr>
        <p:txBody>
          <a:bodyPr/>
          <a:lstStyle>
            <a:lvl1pPr>
              <a:defRPr sz="4400" b="0">
                <a:solidFill>
                  <a:schemeClr val="bg1"/>
                </a:solidFill>
              </a:defRPr>
            </a:lvl1pPr>
          </a:lstStyle>
          <a:p>
            <a:r>
              <a:rPr lang="sv-SE"/>
              <a:t>Presentationens namn</a:t>
            </a:r>
          </a:p>
        </p:txBody>
      </p:sp>
      <p:sp>
        <p:nvSpPr>
          <p:cNvPr id="7" name="Platshållare för text 3">
            <a:extLst>
              <a:ext uri="{FF2B5EF4-FFF2-40B4-BE49-F238E27FC236}">
                <a16:creationId xmlns:a16="http://schemas.microsoft.com/office/drawing/2014/main" id="{0DA21EF8-B9B3-A9FB-9903-BB1B9F52A713}"/>
              </a:ext>
            </a:extLst>
          </p:cNvPr>
          <p:cNvSpPr>
            <a:spLocks noGrp="1"/>
          </p:cNvSpPr>
          <p:nvPr>
            <p:ph type="body" sz="quarter" idx="14" hasCustomPrompt="1"/>
          </p:nvPr>
        </p:nvSpPr>
        <p:spPr bwMode="white">
          <a:xfrm>
            <a:off x="450000" y="2829327"/>
            <a:ext cx="8741624" cy="2655485"/>
          </a:xfrm>
        </p:spPr>
        <p:txBody>
          <a:bodyPr/>
          <a:lstStyle>
            <a:lvl1pPr marL="284400" indent="-284400">
              <a:spcBef>
                <a:spcPts val="1200"/>
              </a:spcBef>
              <a:defRPr sz="2400">
                <a:solidFill>
                  <a:schemeClr val="bg1"/>
                </a:solidFill>
              </a:defRPr>
            </a:lvl1pPr>
            <a:lvl2pPr marL="601200" indent="-266400">
              <a:defRPr sz="2200">
                <a:solidFill>
                  <a:schemeClr val="bg1"/>
                </a:solidFill>
              </a:defRPr>
            </a:lvl2pPr>
            <a:lvl3pPr marL="900000" indent="-248400">
              <a:defRPr sz="2000">
                <a:solidFill>
                  <a:schemeClr val="bg1"/>
                </a:solidFill>
              </a:defRPr>
            </a:lvl3pPr>
            <a:lvl4pPr marL="1166400" indent="-230400">
              <a:defRPr sz="1800">
                <a:solidFill>
                  <a:schemeClr val="bg1"/>
                </a:solidFill>
              </a:defRPr>
            </a:lvl4pPr>
            <a:lvl5pPr marL="1404000" indent="-212400">
              <a:defRPr sz="1600">
                <a:solidFill>
                  <a:schemeClr val="bg1"/>
                </a:solidFill>
              </a:defRPr>
            </a:lvl5pPr>
          </a:lstStyle>
          <a:p>
            <a:pPr lvl="0"/>
            <a:r>
              <a:rPr lang="sv-SE"/>
              <a:t>Mer information (Punktlista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4" name="Platshållare för datum 4">
            <a:extLst>
              <a:ext uri="{FF2B5EF4-FFF2-40B4-BE49-F238E27FC236}">
                <a16:creationId xmlns:a16="http://schemas.microsoft.com/office/drawing/2014/main" id="{BA0F3070-B2C7-7458-6704-01B613F73774}"/>
              </a:ext>
            </a:extLst>
          </p:cNvPr>
          <p:cNvSpPr>
            <a:spLocks noGrp="1"/>
          </p:cNvSpPr>
          <p:nvPr>
            <p:ph type="dt" sz="half" idx="13"/>
          </p:nvPr>
        </p:nvSpPr>
        <p:spPr/>
        <p:txBody>
          <a:bodyPr/>
          <a:lstStyle>
            <a:lvl1pPr>
              <a:defRPr>
                <a:solidFill>
                  <a:schemeClr val="bg1"/>
                </a:solidFill>
              </a:defRPr>
            </a:lvl1pPr>
          </a:lstStyle>
          <a:p>
            <a:fld id="{8DB377A7-90E8-4482-99A5-3EE7D9482041}" type="datetime1">
              <a:rPr lang="sv-SE" smtClean="0"/>
              <a:t>2026-02-26</a:t>
            </a:fld>
            <a:endParaRPr lang="en-SE"/>
          </a:p>
        </p:txBody>
      </p:sp>
    </p:spTree>
    <p:extLst>
      <p:ext uri="{BB962C8B-B14F-4D97-AF65-F5344CB8AC3E}">
        <p14:creationId xmlns:p14="http://schemas.microsoft.com/office/powerpoint/2010/main" val="3013977714"/>
      </p:ext>
    </p:extLst>
  </p:cSld>
  <p:clrMapOvr>
    <a:masterClrMapping/>
  </p:clrMapOvr>
  <p:extLst>
    <p:ext uri="{DCECCB84-F9BA-43D5-87BE-67443E8EF086}">
      <p15:sldGuideLst xmlns:p15="http://schemas.microsoft.com/office/powerpoint/2012/main">
        <p15:guide id="1" pos="7015">
          <p15:clr>
            <a:srgbClr val="FBAE40"/>
          </p15:clr>
        </p15:guide>
        <p15:guide id="2" orient="horz" pos="663">
          <p15:clr>
            <a:srgbClr val="FBAE40"/>
          </p15:clr>
        </p15:guide>
        <p15:guide id="3" pos="279">
          <p15:clr>
            <a:srgbClr val="FBAE40"/>
          </p15:clr>
        </p15:guide>
        <p15:guide id="4" orient="horz" pos="406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underrubrik och innehåll">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A0D7E64B-F2AF-5A18-C634-CB814C30E158}"/>
              </a:ext>
            </a:extLst>
          </p:cNvPr>
          <p:cNvSpPr>
            <a:spLocks noGrp="1"/>
          </p:cNvSpPr>
          <p:nvPr>
            <p:ph type="title" hasCustomPrompt="1"/>
          </p:nvPr>
        </p:nvSpPr>
        <p:spPr>
          <a:xfrm>
            <a:off x="450000" y="532800"/>
            <a:ext cx="8706700" cy="511200"/>
          </a:xfrm>
        </p:spPr>
        <p:txBody>
          <a:bodyPr/>
          <a:lstStyle>
            <a:lvl1pPr>
              <a:defRPr/>
            </a:lvl1pPr>
          </a:lstStyle>
          <a:p>
            <a:r>
              <a:rPr lang="sv-SE"/>
              <a:t>Sidrubrik</a:t>
            </a:r>
          </a:p>
        </p:txBody>
      </p:sp>
      <p:sp>
        <p:nvSpPr>
          <p:cNvPr id="12" name="Underrubrik 2">
            <a:extLst>
              <a:ext uri="{FF2B5EF4-FFF2-40B4-BE49-F238E27FC236}">
                <a16:creationId xmlns:a16="http://schemas.microsoft.com/office/drawing/2014/main" id="{E1465115-11A4-BEBE-EC9A-BBBF609BECA4}"/>
              </a:ext>
            </a:extLst>
          </p:cNvPr>
          <p:cNvSpPr>
            <a:spLocks noGrp="1"/>
          </p:cNvSpPr>
          <p:nvPr>
            <p:ph type="subTitle" idx="1" hasCustomPrompt="1"/>
          </p:nvPr>
        </p:nvSpPr>
        <p:spPr>
          <a:xfrm>
            <a:off x="449538" y="1042720"/>
            <a:ext cx="8707305" cy="566687"/>
          </a:xfrm>
        </p:spPr>
        <p:txBody>
          <a:bodyPr tIns="36000" rIns="0" bIns="0"/>
          <a:lstStyle>
            <a:lvl1pPr marL="0" indent="0" algn="l">
              <a:lnSpc>
                <a:spcPct val="98000"/>
              </a:lnSpc>
              <a:spcAft>
                <a:spcPts val="0"/>
              </a:spcAft>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14" name="Platshållare för innehåll 3">
            <a:extLst>
              <a:ext uri="{FF2B5EF4-FFF2-40B4-BE49-F238E27FC236}">
                <a16:creationId xmlns:a16="http://schemas.microsoft.com/office/drawing/2014/main" id="{80EC00C2-40C9-9AC3-E961-9955E8019D06}"/>
              </a:ext>
            </a:extLst>
          </p:cNvPr>
          <p:cNvSpPr>
            <a:spLocks noGrp="1"/>
          </p:cNvSpPr>
          <p:nvPr>
            <p:ph sz="quarter" idx="18" hasCustomPrompt="1"/>
          </p:nvPr>
        </p:nvSpPr>
        <p:spPr>
          <a:xfrm>
            <a:off x="449538" y="1773238"/>
            <a:ext cx="8708400" cy="4015423"/>
          </a:xfrm>
        </p:spPr>
        <p:txBody>
          <a:body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7" name="Platshållare för sidfot 6">
            <a:extLst>
              <a:ext uri="{FF2B5EF4-FFF2-40B4-BE49-F238E27FC236}">
                <a16:creationId xmlns:a16="http://schemas.microsoft.com/office/drawing/2014/main" id="{A502C89E-422D-3FA8-F01A-3BC9D98FB5A4}"/>
              </a:ext>
            </a:extLst>
          </p:cNvPr>
          <p:cNvSpPr>
            <a:spLocks noGrp="1"/>
          </p:cNvSpPr>
          <p:nvPr>
            <p:ph type="ftr" sz="quarter" idx="14"/>
          </p:nvPr>
        </p:nvSpPr>
        <p:spPr/>
        <p:txBody>
          <a:bodyPr/>
          <a:lstStyle/>
          <a:p>
            <a:endParaRPr lang="sv-SE"/>
          </a:p>
        </p:txBody>
      </p:sp>
      <p:sp>
        <p:nvSpPr>
          <p:cNvPr id="6" name="Platshållare för datum 7">
            <a:extLst>
              <a:ext uri="{FF2B5EF4-FFF2-40B4-BE49-F238E27FC236}">
                <a16:creationId xmlns:a16="http://schemas.microsoft.com/office/drawing/2014/main" id="{D14121F4-7759-15D2-9C32-34A7D0063CE4}"/>
              </a:ext>
            </a:extLst>
          </p:cNvPr>
          <p:cNvSpPr>
            <a:spLocks noGrp="1"/>
          </p:cNvSpPr>
          <p:nvPr>
            <p:ph type="dt" sz="half" idx="13"/>
          </p:nvPr>
        </p:nvSpPr>
        <p:spPr/>
        <p:txBody>
          <a:bodyPr/>
          <a:lstStyle/>
          <a:p>
            <a:fld id="{328C0178-A7A9-4EC5-BE1C-4AE789344313}" type="datetime1">
              <a:rPr lang="sv-SE" smtClean="0"/>
              <a:t>2026-02-26</a:t>
            </a:fld>
            <a:endParaRPr lang="sv-SE"/>
          </a:p>
        </p:txBody>
      </p:sp>
      <p:sp>
        <p:nvSpPr>
          <p:cNvPr id="8" name="Platshållare för bildnummer 8">
            <a:extLst>
              <a:ext uri="{FF2B5EF4-FFF2-40B4-BE49-F238E27FC236}">
                <a16:creationId xmlns:a16="http://schemas.microsoft.com/office/drawing/2014/main" id="{65D82D6F-A601-51CD-50A2-1DD78951B923}"/>
              </a:ext>
            </a:extLst>
          </p:cNvPr>
          <p:cNvSpPr>
            <a:spLocks noGrp="1"/>
          </p:cNvSpPr>
          <p:nvPr>
            <p:ph type="sldNum" sz="quarter" idx="15"/>
          </p:nvPr>
        </p:nvSpPr>
        <p:spPr/>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1202335996"/>
      </p:ext>
    </p:extLst>
  </p:cSld>
  <p:clrMapOvr>
    <a:masterClrMapping/>
  </p:clrMapOvr>
  <p:extLst>
    <p:ext uri="{DCECCB84-F9BA-43D5-87BE-67443E8EF086}">
      <p15:sldGuideLst xmlns:p15="http://schemas.microsoft.com/office/powerpoint/2012/main">
        <p15:guide id="1" pos="279">
          <p15:clr>
            <a:srgbClr val="FBAE40"/>
          </p15:clr>
        </p15:guide>
        <p15:guide id="14" orient="horz" pos="411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innehåll &amp; punktlista">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F8FF14E-A574-CE3A-89E0-EA5575E0182E}"/>
              </a:ext>
            </a:extLst>
          </p:cNvPr>
          <p:cNvSpPr>
            <a:spLocks noGrp="1"/>
          </p:cNvSpPr>
          <p:nvPr>
            <p:ph type="title" hasCustomPrompt="1"/>
          </p:nvPr>
        </p:nvSpPr>
        <p:spPr>
          <a:xfrm>
            <a:off x="449999" y="532800"/>
            <a:ext cx="10506925" cy="511200"/>
          </a:xfrm>
        </p:spPr>
        <p:txBody>
          <a:bodyPr/>
          <a:lstStyle>
            <a:lvl1pPr>
              <a:defRPr/>
            </a:lvl1pPr>
          </a:lstStyle>
          <a:p>
            <a:r>
              <a:rPr lang="sv-SE"/>
              <a:t>Sidrubrik</a:t>
            </a:r>
          </a:p>
        </p:txBody>
      </p:sp>
      <p:sp>
        <p:nvSpPr>
          <p:cNvPr id="12" name="Underrubrik 2">
            <a:extLst>
              <a:ext uri="{FF2B5EF4-FFF2-40B4-BE49-F238E27FC236}">
                <a16:creationId xmlns:a16="http://schemas.microsoft.com/office/drawing/2014/main" id="{B73B9557-FB26-0792-61D4-41148B944BA9}"/>
              </a:ext>
            </a:extLst>
          </p:cNvPr>
          <p:cNvSpPr>
            <a:spLocks noGrp="1"/>
          </p:cNvSpPr>
          <p:nvPr>
            <p:ph type="subTitle" idx="20" hasCustomPrompt="1"/>
          </p:nvPr>
        </p:nvSpPr>
        <p:spPr>
          <a:xfrm>
            <a:off x="449538" y="1042720"/>
            <a:ext cx="10507655" cy="566687"/>
          </a:xfrm>
        </p:spPr>
        <p:txBody>
          <a:bodyPr tIns="36000" rIns="0" bIns="0"/>
          <a:lstStyle>
            <a:lvl1pPr marL="0" indent="0" algn="l">
              <a:lnSpc>
                <a:spcPct val="98000"/>
              </a:lnSpc>
              <a:spcAft>
                <a:spcPts val="0"/>
              </a:spcAft>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14" name="Platshållare för innehåll 3">
            <a:extLst>
              <a:ext uri="{FF2B5EF4-FFF2-40B4-BE49-F238E27FC236}">
                <a16:creationId xmlns:a16="http://schemas.microsoft.com/office/drawing/2014/main" id="{94FFCD86-A1B3-8362-4997-E072CA3E74FD}"/>
              </a:ext>
            </a:extLst>
          </p:cNvPr>
          <p:cNvSpPr>
            <a:spLocks noGrp="1"/>
          </p:cNvSpPr>
          <p:nvPr>
            <p:ph sz="quarter" idx="22" hasCustomPrompt="1"/>
          </p:nvPr>
        </p:nvSpPr>
        <p:spPr>
          <a:xfrm>
            <a:off x="449538" y="1773238"/>
            <a:ext cx="7314125" cy="4015423"/>
          </a:xfrm>
        </p:spPr>
        <p:txBody>
          <a:body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4" name="Platshållare för text 4">
            <a:extLst>
              <a:ext uri="{FF2B5EF4-FFF2-40B4-BE49-F238E27FC236}">
                <a16:creationId xmlns:a16="http://schemas.microsoft.com/office/drawing/2014/main" id="{98844E10-C844-2F6A-288B-0CB6DC5C9AD8}"/>
              </a:ext>
            </a:extLst>
          </p:cNvPr>
          <p:cNvSpPr>
            <a:spLocks noGrp="1"/>
          </p:cNvSpPr>
          <p:nvPr>
            <p:ph type="body" sz="quarter" idx="23" hasCustomPrompt="1"/>
          </p:nvPr>
        </p:nvSpPr>
        <p:spPr>
          <a:xfrm>
            <a:off x="8064000" y="1774800"/>
            <a:ext cx="3686400" cy="4014000"/>
          </a:xfrm>
        </p:spPr>
        <p:txBody>
          <a:bodyPr/>
          <a:lstStyle>
            <a:lvl1pPr>
              <a:defRPr/>
            </a:lvl1p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8" name="Platshållare för sidfot 6">
            <a:extLst>
              <a:ext uri="{FF2B5EF4-FFF2-40B4-BE49-F238E27FC236}">
                <a16:creationId xmlns:a16="http://schemas.microsoft.com/office/drawing/2014/main" id="{EB2A7A22-FFCF-D40C-46CD-3EC11E3E4B91}"/>
              </a:ext>
            </a:extLst>
          </p:cNvPr>
          <p:cNvSpPr>
            <a:spLocks noGrp="1"/>
          </p:cNvSpPr>
          <p:nvPr>
            <p:ph type="ftr" sz="quarter" idx="18"/>
          </p:nvPr>
        </p:nvSpPr>
        <p:spPr/>
        <p:txBody>
          <a:bodyPr/>
          <a:lstStyle/>
          <a:p>
            <a:endParaRPr lang="sv-SE"/>
          </a:p>
        </p:txBody>
      </p:sp>
      <p:sp>
        <p:nvSpPr>
          <p:cNvPr id="7" name="Platshållare för datum 7">
            <a:extLst>
              <a:ext uri="{FF2B5EF4-FFF2-40B4-BE49-F238E27FC236}">
                <a16:creationId xmlns:a16="http://schemas.microsoft.com/office/drawing/2014/main" id="{3F1A4E24-7BBC-EBCA-3803-AF9F7A067F5B}"/>
              </a:ext>
            </a:extLst>
          </p:cNvPr>
          <p:cNvSpPr>
            <a:spLocks noGrp="1"/>
          </p:cNvSpPr>
          <p:nvPr>
            <p:ph type="dt" sz="half" idx="17"/>
          </p:nvPr>
        </p:nvSpPr>
        <p:spPr/>
        <p:txBody>
          <a:bodyPr/>
          <a:lstStyle/>
          <a:p>
            <a:fld id="{A59D8305-8893-4A7D-A635-285A0F999A82}" type="datetime1">
              <a:rPr lang="sv-SE" smtClean="0"/>
              <a:t>2026-02-26</a:t>
            </a:fld>
            <a:endParaRPr lang="sv-SE"/>
          </a:p>
        </p:txBody>
      </p:sp>
      <p:sp>
        <p:nvSpPr>
          <p:cNvPr id="9" name="Platshållare för bildnummer 8">
            <a:extLst>
              <a:ext uri="{FF2B5EF4-FFF2-40B4-BE49-F238E27FC236}">
                <a16:creationId xmlns:a16="http://schemas.microsoft.com/office/drawing/2014/main" id="{554B93B2-0568-DF4B-D32E-AD46D4707DF3}"/>
              </a:ext>
            </a:extLst>
          </p:cNvPr>
          <p:cNvSpPr>
            <a:spLocks noGrp="1"/>
          </p:cNvSpPr>
          <p:nvPr>
            <p:ph type="sldNum" sz="quarter" idx="19"/>
          </p:nvPr>
        </p:nvSpPr>
        <p:spPr/>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1622610480"/>
      </p:ext>
    </p:extLst>
  </p:cSld>
  <p:clrMapOvr>
    <a:masterClrMapping/>
  </p:clrMapOvr>
  <p:extLst>
    <p:ext uri="{DCECCB84-F9BA-43D5-87BE-67443E8EF086}">
      <p15:sldGuideLst xmlns:p15="http://schemas.microsoft.com/office/powerpoint/2012/main">
        <p15:guide id="1" pos="279">
          <p15:clr>
            <a:srgbClr val="FBAE40"/>
          </p15:clr>
        </p15:guide>
        <p15:guide id="10" pos="7401">
          <p15:clr>
            <a:srgbClr val="FBAE40"/>
          </p15:clr>
        </p15:guide>
        <p15:guide id="14" orient="horz" pos="411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underrubrik och 2 innehållsdelar">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270B22CD-C086-DC15-D6EC-630AA2A28B23}"/>
              </a:ext>
            </a:extLst>
          </p:cNvPr>
          <p:cNvSpPr>
            <a:spLocks noGrp="1"/>
          </p:cNvSpPr>
          <p:nvPr>
            <p:ph type="title" hasCustomPrompt="1"/>
          </p:nvPr>
        </p:nvSpPr>
        <p:spPr>
          <a:xfrm>
            <a:off x="449999" y="532800"/>
            <a:ext cx="10506657" cy="511200"/>
          </a:xfrm>
        </p:spPr>
        <p:txBody>
          <a:bodyPr/>
          <a:lstStyle>
            <a:lvl1pPr>
              <a:defRPr/>
            </a:lvl1pPr>
          </a:lstStyle>
          <a:p>
            <a:r>
              <a:rPr lang="sv-SE"/>
              <a:t>Sidrubrik</a:t>
            </a:r>
          </a:p>
        </p:txBody>
      </p:sp>
      <p:sp>
        <p:nvSpPr>
          <p:cNvPr id="11" name="Underrubrik 2">
            <a:extLst>
              <a:ext uri="{FF2B5EF4-FFF2-40B4-BE49-F238E27FC236}">
                <a16:creationId xmlns:a16="http://schemas.microsoft.com/office/drawing/2014/main" id="{063C9D45-4AFA-4EC2-50AC-A6967B780008}"/>
              </a:ext>
            </a:extLst>
          </p:cNvPr>
          <p:cNvSpPr>
            <a:spLocks noGrp="1"/>
          </p:cNvSpPr>
          <p:nvPr>
            <p:ph type="subTitle" idx="20" hasCustomPrompt="1"/>
          </p:nvPr>
        </p:nvSpPr>
        <p:spPr>
          <a:xfrm>
            <a:off x="449538" y="1042720"/>
            <a:ext cx="10507387" cy="566687"/>
          </a:xfrm>
        </p:spPr>
        <p:txBody>
          <a:bodyPr tIns="36000" rIns="0" bIns="0"/>
          <a:lstStyle>
            <a:lvl1pPr marL="0" indent="0" algn="l">
              <a:lnSpc>
                <a:spcPct val="98000"/>
              </a:lnSpc>
              <a:spcAft>
                <a:spcPts val="0"/>
              </a:spcAft>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3" name="Platshållare för innehåll 3">
            <a:extLst>
              <a:ext uri="{FF2B5EF4-FFF2-40B4-BE49-F238E27FC236}">
                <a16:creationId xmlns:a16="http://schemas.microsoft.com/office/drawing/2014/main" id="{35C02258-A88E-825D-C119-E1AE66003E52}"/>
              </a:ext>
            </a:extLst>
          </p:cNvPr>
          <p:cNvSpPr>
            <a:spLocks noGrp="1"/>
          </p:cNvSpPr>
          <p:nvPr>
            <p:ph sz="quarter" idx="23" hasCustomPrompt="1"/>
          </p:nvPr>
        </p:nvSpPr>
        <p:spPr>
          <a:xfrm>
            <a:off x="449538" y="1773238"/>
            <a:ext cx="5357915" cy="4015423"/>
          </a:xfrm>
        </p:spPr>
        <p:txBody>
          <a:body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5" name="Platshållare för innehåll 4">
            <a:extLst>
              <a:ext uri="{FF2B5EF4-FFF2-40B4-BE49-F238E27FC236}">
                <a16:creationId xmlns:a16="http://schemas.microsoft.com/office/drawing/2014/main" id="{A9A73F96-2D58-E734-E41D-9E89CA1A7F63}"/>
              </a:ext>
            </a:extLst>
          </p:cNvPr>
          <p:cNvSpPr>
            <a:spLocks noGrp="1"/>
          </p:cNvSpPr>
          <p:nvPr>
            <p:ph sz="quarter" idx="24" hasCustomPrompt="1"/>
          </p:nvPr>
        </p:nvSpPr>
        <p:spPr>
          <a:xfrm>
            <a:off x="6097209" y="1773237"/>
            <a:ext cx="5357915" cy="4015423"/>
          </a:xfrm>
        </p:spPr>
        <p:txBody>
          <a:body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9" name="Platshållare för sidfot 7">
            <a:extLst>
              <a:ext uri="{FF2B5EF4-FFF2-40B4-BE49-F238E27FC236}">
                <a16:creationId xmlns:a16="http://schemas.microsoft.com/office/drawing/2014/main" id="{3880B3FF-E438-33A4-066D-DD0D27EEB735}"/>
              </a:ext>
            </a:extLst>
          </p:cNvPr>
          <p:cNvSpPr>
            <a:spLocks noGrp="1"/>
          </p:cNvSpPr>
          <p:nvPr>
            <p:ph type="ftr" sz="quarter" idx="18"/>
          </p:nvPr>
        </p:nvSpPr>
        <p:spPr/>
        <p:txBody>
          <a:bodyPr/>
          <a:lstStyle/>
          <a:p>
            <a:endParaRPr lang="sv-SE"/>
          </a:p>
        </p:txBody>
      </p:sp>
      <p:sp>
        <p:nvSpPr>
          <p:cNvPr id="7" name="Platshållare för datum 8">
            <a:extLst>
              <a:ext uri="{FF2B5EF4-FFF2-40B4-BE49-F238E27FC236}">
                <a16:creationId xmlns:a16="http://schemas.microsoft.com/office/drawing/2014/main" id="{6B36F986-3903-2EFE-BF58-795F9B101031}"/>
              </a:ext>
            </a:extLst>
          </p:cNvPr>
          <p:cNvSpPr>
            <a:spLocks noGrp="1"/>
          </p:cNvSpPr>
          <p:nvPr>
            <p:ph type="dt" sz="half" idx="17"/>
          </p:nvPr>
        </p:nvSpPr>
        <p:spPr/>
        <p:txBody>
          <a:bodyPr/>
          <a:lstStyle/>
          <a:p>
            <a:fld id="{60E982C2-E643-4173-B656-D0046D400D9F}" type="datetime1">
              <a:rPr lang="sv-SE" smtClean="0"/>
              <a:t>2026-02-26</a:t>
            </a:fld>
            <a:endParaRPr lang="sv-SE"/>
          </a:p>
        </p:txBody>
      </p:sp>
      <p:sp>
        <p:nvSpPr>
          <p:cNvPr id="10" name="Platshållare för bildnummer 9">
            <a:extLst>
              <a:ext uri="{FF2B5EF4-FFF2-40B4-BE49-F238E27FC236}">
                <a16:creationId xmlns:a16="http://schemas.microsoft.com/office/drawing/2014/main" id="{043864A1-6763-51A0-6BB9-3C6039FD0B00}"/>
              </a:ext>
            </a:extLst>
          </p:cNvPr>
          <p:cNvSpPr>
            <a:spLocks noGrp="1"/>
          </p:cNvSpPr>
          <p:nvPr>
            <p:ph type="sldNum" sz="quarter" idx="19"/>
          </p:nvPr>
        </p:nvSpPr>
        <p:spPr/>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2137690235"/>
      </p:ext>
    </p:extLst>
  </p:cSld>
  <p:clrMapOvr>
    <a:masterClrMapping/>
  </p:clrMapOvr>
  <p:extLst>
    <p:ext uri="{DCECCB84-F9BA-43D5-87BE-67443E8EF086}">
      <p15:sldGuideLst xmlns:p15="http://schemas.microsoft.com/office/powerpoint/2012/main">
        <p15:guide id="1" pos="279">
          <p15:clr>
            <a:srgbClr val="FBAE40"/>
          </p15:clr>
        </p15:guide>
        <p15:guide id="6" pos="5518">
          <p15:clr>
            <a:srgbClr val="FBAE40"/>
          </p15:clr>
        </p15:guide>
        <p15:guide id="7" pos="5836">
          <p15:clr>
            <a:srgbClr val="FBAE40"/>
          </p15:clr>
        </p15:guide>
        <p15:guide id="10" pos="7401">
          <p15:clr>
            <a:srgbClr val="FBAE40"/>
          </p15:clr>
        </p15:guide>
        <p15:guide id="14" orient="horz" pos="411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punktlista &amp;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2543CE-FD8C-0E3D-6BDB-55EB1A5ADEA7}"/>
              </a:ext>
            </a:extLst>
          </p:cNvPr>
          <p:cNvSpPr>
            <a:spLocks noGrp="1"/>
          </p:cNvSpPr>
          <p:nvPr>
            <p:ph type="title" hasCustomPrompt="1"/>
          </p:nvPr>
        </p:nvSpPr>
        <p:spPr>
          <a:xfrm>
            <a:off x="450000" y="534780"/>
            <a:ext cx="6480000" cy="511200"/>
          </a:xfrm>
        </p:spPr>
        <p:txBody>
          <a:bodyPr/>
          <a:lstStyle>
            <a:lvl1pPr>
              <a:defRPr/>
            </a:lvl1pPr>
          </a:lstStyle>
          <a:p>
            <a:r>
              <a:rPr lang="sv-SE"/>
              <a:t>Sidrubrik</a:t>
            </a:r>
          </a:p>
        </p:txBody>
      </p:sp>
      <p:sp>
        <p:nvSpPr>
          <p:cNvPr id="4" name="Underrubrik 2">
            <a:extLst>
              <a:ext uri="{FF2B5EF4-FFF2-40B4-BE49-F238E27FC236}">
                <a16:creationId xmlns:a16="http://schemas.microsoft.com/office/drawing/2014/main" id="{C4170B4B-4875-6092-5658-A039E7A35B84}"/>
              </a:ext>
            </a:extLst>
          </p:cNvPr>
          <p:cNvSpPr>
            <a:spLocks noGrp="1"/>
          </p:cNvSpPr>
          <p:nvPr>
            <p:ph type="subTitle" idx="20" hasCustomPrompt="1"/>
          </p:nvPr>
        </p:nvSpPr>
        <p:spPr>
          <a:xfrm>
            <a:off x="449539" y="1042720"/>
            <a:ext cx="6480450" cy="566687"/>
          </a:xfrm>
        </p:spPr>
        <p:txBody>
          <a:bodyPr tIns="36000" rIns="0" bIns="0"/>
          <a:lstStyle>
            <a:lvl1pPr marL="0" indent="0" algn="l">
              <a:lnSpc>
                <a:spcPct val="98000"/>
              </a:lnSpc>
              <a:spcAft>
                <a:spcPts val="0"/>
              </a:spcAft>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11" name="Platshållare för innehåll 3">
            <a:extLst>
              <a:ext uri="{FF2B5EF4-FFF2-40B4-BE49-F238E27FC236}">
                <a16:creationId xmlns:a16="http://schemas.microsoft.com/office/drawing/2014/main" id="{5E22BEF1-4F90-015E-461B-5A693564DEF0}"/>
              </a:ext>
            </a:extLst>
          </p:cNvPr>
          <p:cNvSpPr>
            <a:spLocks noGrp="1"/>
          </p:cNvSpPr>
          <p:nvPr>
            <p:ph sz="quarter" idx="23" hasCustomPrompt="1"/>
          </p:nvPr>
        </p:nvSpPr>
        <p:spPr>
          <a:xfrm>
            <a:off x="449538" y="1773238"/>
            <a:ext cx="6480001" cy="2725199"/>
          </a:xfrm>
        </p:spPr>
        <p:txBody>
          <a:body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10" name="Platshållare för text 4">
            <a:extLst>
              <a:ext uri="{FF2B5EF4-FFF2-40B4-BE49-F238E27FC236}">
                <a16:creationId xmlns:a16="http://schemas.microsoft.com/office/drawing/2014/main" id="{099F154F-019D-7DB2-00D5-A00D7F000E24}"/>
              </a:ext>
            </a:extLst>
          </p:cNvPr>
          <p:cNvSpPr>
            <a:spLocks noGrp="1"/>
          </p:cNvSpPr>
          <p:nvPr>
            <p:ph type="body" sz="quarter" idx="25" hasCustomPrompt="1"/>
          </p:nvPr>
        </p:nvSpPr>
        <p:spPr>
          <a:xfrm>
            <a:off x="449538" y="4624033"/>
            <a:ext cx="6480000" cy="1397204"/>
          </a:xfrm>
        </p:spPr>
        <p:txBody>
          <a:bodyPr/>
          <a:lstStyle>
            <a:lvl1pPr>
              <a:defRPr/>
            </a:lvl1pPr>
          </a:lstStyle>
          <a:p>
            <a:pPr lvl="0"/>
            <a:r>
              <a:rPr lang="sv-SE"/>
              <a:t>Punktlista kan avaktiveras för bara text. Förinställd pil återfås via Start (grupp Bilder) – Återställ</a:t>
            </a:r>
          </a:p>
          <a:p>
            <a:pPr lvl="1"/>
            <a:r>
              <a:rPr lang="sv-SE"/>
              <a:t>Nivå två</a:t>
            </a:r>
          </a:p>
          <a:p>
            <a:pPr lvl="2"/>
            <a:r>
              <a:rPr lang="sv-SE"/>
              <a:t>Nivå tre</a:t>
            </a:r>
          </a:p>
        </p:txBody>
      </p:sp>
      <p:sp>
        <p:nvSpPr>
          <p:cNvPr id="7" name="Platshållare för bild 5">
            <a:extLst>
              <a:ext uri="{FF2B5EF4-FFF2-40B4-BE49-F238E27FC236}">
                <a16:creationId xmlns:a16="http://schemas.microsoft.com/office/drawing/2014/main" id="{8A7E98AF-9614-E5B5-529B-72BE3C2D45C5}"/>
              </a:ext>
            </a:extLst>
          </p:cNvPr>
          <p:cNvSpPr>
            <a:spLocks noGrp="1"/>
          </p:cNvSpPr>
          <p:nvPr>
            <p:ph type="pic" sz="quarter" idx="22" hasCustomPrompt="1"/>
          </p:nvPr>
        </p:nvSpPr>
        <p:spPr>
          <a:xfrm>
            <a:off x="7535863" y="0"/>
            <a:ext cx="4662000" cy="6858000"/>
          </a:xfrm>
        </p:spPr>
        <p:txBody>
          <a:bodyPr lIns="72000" tIns="72000"/>
          <a:lstStyle>
            <a:lvl1pPr marL="0" indent="0">
              <a:spcBef>
                <a:spcPts val="0"/>
              </a:spcBef>
              <a:spcAft>
                <a:spcPts val="0"/>
              </a:spcAft>
              <a:buFont typeface="Arial" panose="020B0604020202020204" pitchFamily="34" charset="0"/>
              <a:buNone/>
              <a:defRPr sz="1600">
                <a:solidFill>
                  <a:schemeClr val="accent6"/>
                </a:solidFill>
              </a:defRPr>
            </a:lvl1pPr>
          </a:lstStyle>
          <a:p>
            <a:r>
              <a:rPr lang="sv-SE"/>
              <a:t>Infoga bild via ikonen.</a:t>
            </a:r>
            <a:br>
              <a:rPr lang="sv-SE"/>
            </a:br>
            <a:r>
              <a:rPr lang="sv-SE"/>
              <a:t>För att anpassa placering/storlek:</a:t>
            </a:r>
            <a:br>
              <a:rPr lang="sv-SE"/>
            </a:br>
            <a:r>
              <a:rPr lang="sv-SE"/>
              <a:t>Markera bilden</a:t>
            </a:r>
            <a:br>
              <a:rPr lang="sv-SE"/>
            </a:br>
            <a:r>
              <a:rPr lang="sv-SE"/>
              <a:t>&gt; menyval Formformat</a:t>
            </a:r>
            <a:br>
              <a:rPr lang="sv-SE"/>
            </a:br>
            <a:r>
              <a:rPr lang="sv-SE"/>
              <a:t>&gt; Beskär… (och sedan anpassa enligt önskemål)</a:t>
            </a:r>
          </a:p>
        </p:txBody>
      </p:sp>
      <p:sp>
        <p:nvSpPr>
          <p:cNvPr id="5" name="Platshållare för sidfot 7">
            <a:extLst>
              <a:ext uri="{FF2B5EF4-FFF2-40B4-BE49-F238E27FC236}">
                <a16:creationId xmlns:a16="http://schemas.microsoft.com/office/drawing/2014/main" id="{A381B1D1-70D4-B649-D0E8-F5AF1B559332}"/>
              </a:ext>
            </a:extLst>
          </p:cNvPr>
          <p:cNvSpPr>
            <a:spLocks noGrp="1"/>
          </p:cNvSpPr>
          <p:nvPr>
            <p:ph type="ftr" sz="quarter" idx="17"/>
          </p:nvPr>
        </p:nvSpPr>
        <p:spPr/>
        <p:txBody>
          <a:bodyPr/>
          <a:lstStyle/>
          <a:p>
            <a:endParaRPr lang="sv-SE"/>
          </a:p>
        </p:txBody>
      </p:sp>
      <p:sp>
        <p:nvSpPr>
          <p:cNvPr id="3" name="Platshållare för datum 8">
            <a:extLst>
              <a:ext uri="{FF2B5EF4-FFF2-40B4-BE49-F238E27FC236}">
                <a16:creationId xmlns:a16="http://schemas.microsoft.com/office/drawing/2014/main" id="{D1022209-68F6-AD5C-3D06-D55807F79C2A}"/>
              </a:ext>
            </a:extLst>
          </p:cNvPr>
          <p:cNvSpPr>
            <a:spLocks noGrp="1"/>
          </p:cNvSpPr>
          <p:nvPr>
            <p:ph type="dt" sz="half" idx="16"/>
          </p:nvPr>
        </p:nvSpPr>
        <p:spPr/>
        <p:txBody>
          <a:bodyPr/>
          <a:lstStyle/>
          <a:p>
            <a:fld id="{A1C857CA-88E8-4797-8DF5-3B774B0B5CDD}" type="datetime1">
              <a:rPr lang="sv-SE" smtClean="0"/>
              <a:t>2026-02-26</a:t>
            </a:fld>
            <a:endParaRPr lang="sv-SE"/>
          </a:p>
        </p:txBody>
      </p:sp>
      <p:sp>
        <p:nvSpPr>
          <p:cNvPr id="6" name="Platshållare för bildnummer 9">
            <a:extLst>
              <a:ext uri="{FF2B5EF4-FFF2-40B4-BE49-F238E27FC236}">
                <a16:creationId xmlns:a16="http://schemas.microsoft.com/office/drawing/2014/main" id="{98272942-D72E-85C2-4395-51B5CE2A0640}"/>
              </a:ext>
            </a:extLst>
          </p:cNvPr>
          <p:cNvSpPr>
            <a:spLocks noGrp="1"/>
          </p:cNvSpPr>
          <p:nvPr>
            <p:ph type="sldNum" sz="quarter" idx="18"/>
          </p:nvPr>
        </p:nvSpPr>
        <p:spPr/>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145120846"/>
      </p:ext>
    </p:extLst>
  </p:cSld>
  <p:clrMapOvr>
    <a:masterClrMapping/>
  </p:clrMapOvr>
  <p:extLst>
    <p:ext uri="{DCECCB84-F9BA-43D5-87BE-67443E8EF086}">
      <p15:sldGuideLst xmlns:p15="http://schemas.microsoft.com/office/powerpoint/2012/main">
        <p15:guide id="15" pos="474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mp; kort punktlista">
    <p:bg bwMode="gray">
      <p:bgRef idx="1001">
        <a:schemeClr val="bg1"/>
      </p:bgRef>
    </p:bg>
    <p:spTree>
      <p:nvGrpSpPr>
        <p:cNvPr id="1" name=""/>
        <p:cNvGrpSpPr/>
        <p:nvPr/>
      </p:nvGrpSpPr>
      <p:grpSpPr>
        <a:xfrm>
          <a:off x="0" y="0"/>
          <a:ext cx="0" cy="0"/>
          <a:chOff x="0" y="0"/>
          <a:chExt cx="0" cy="0"/>
        </a:xfrm>
      </p:grpSpPr>
      <p:sp>
        <p:nvSpPr>
          <p:cNvPr id="3" name="Rektangel dekorativ">
            <a:extLst>
              <a:ext uri="{FF2B5EF4-FFF2-40B4-BE49-F238E27FC236}">
                <a16:creationId xmlns:a16="http://schemas.microsoft.com/office/drawing/2014/main" id="{483ADE78-04F1-6FB8-8F75-DDFE7217D5BF}"/>
              </a:ext>
              <a:ext uri="{C183D7F6-B498-43B3-948B-1728B52AA6E4}">
                <adec:decorative xmlns:adec="http://schemas.microsoft.com/office/drawing/2017/decorative" val="1"/>
              </a:ext>
            </a:extLst>
          </p:cNvPr>
          <p:cNvSpPr/>
          <p:nvPr userDrawn="1"/>
        </p:nvSpPr>
        <p:spPr bwMode="ltGray">
          <a:xfrm>
            <a:off x="7531101" y="0"/>
            <a:ext cx="4660899"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621DBBC3-59FE-5AEE-2A6E-012B0319A08B}"/>
              </a:ext>
            </a:extLst>
          </p:cNvPr>
          <p:cNvSpPr>
            <a:spLocks noGrp="1"/>
          </p:cNvSpPr>
          <p:nvPr>
            <p:ph type="title" hasCustomPrompt="1"/>
          </p:nvPr>
        </p:nvSpPr>
        <p:spPr>
          <a:xfrm>
            <a:off x="450000" y="532800"/>
            <a:ext cx="6480000" cy="511200"/>
          </a:xfrm>
        </p:spPr>
        <p:txBody>
          <a:bodyPr/>
          <a:lstStyle>
            <a:lvl1pPr>
              <a:defRPr/>
            </a:lvl1pPr>
          </a:lstStyle>
          <a:p>
            <a:r>
              <a:rPr lang="sv-SE"/>
              <a:t>Sidrubrik</a:t>
            </a:r>
          </a:p>
        </p:txBody>
      </p:sp>
      <p:sp>
        <p:nvSpPr>
          <p:cNvPr id="4" name="Underrubrik 2">
            <a:extLst>
              <a:ext uri="{FF2B5EF4-FFF2-40B4-BE49-F238E27FC236}">
                <a16:creationId xmlns:a16="http://schemas.microsoft.com/office/drawing/2014/main" id="{D1B12176-8261-6E17-F8CC-491DA249FA76}"/>
              </a:ext>
            </a:extLst>
          </p:cNvPr>
          <p:cNvSpPr>
            <a:spLocks noGrp="1"/>
          </p:cNvSpPr>
          <p:nvPr>
            <p:ph type="subTitle" idx="21" hasCustomPrompt="1"/>
          </p:nvPr>
        </p:nvSpPr>
        <p:spPr>
          <a:xfrm>
            <a:off x="449539" y="1042720"/>
            <a:ext cx="6480450" cy="566687"/>
          </a:xfrm>
        </p:spPr>
        <p:txBody>
          <a:bodyPr tIns="36000" rIns="0" bIns="0"/>
          <a:lstStyle>
            <a:lvl1pPr marL="0" indent="0" algn="l">
              <a:lnSpc>
                <a:spcPct val="98000"/>
              </a:lnSpc>
              <a:spcAft>
                <a:spcPts val="0"/>
              </a:spcAft>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10" name="Platshållare för innehåll 3">
            <a:extLst>
              <a:ext uri="{FF2B5EF4-FFF2-40B4-BE49-F238E27FC236}">
                <a16:creationId xmlns:a16="http://schemas.microsoft.com/office/drawing/2014/main" id="{B3D9E4AD-6762-6C6E-616F-664C4B906831}"/>
              </a:ext>
            </a:extLst>
          </p:cNvPr>
          <p:cNvSpPr>
            <a:spLocks noGrp="1"/>
          </p:cNvSpPr>
          <p:nvPr>
            <p:ph sz="quarter" idx="23" hasCustomPrompt="1"/>
          </p:nvPr>
        </p:nvSpPr>
        <p:spPr>
          <a:xfrm>
            <a:off x="449538" y="1773238"/>
            <a:ext cx="6480001" cy="3611021"/>
          </a:xfrm>
        </p:spPr>
        <p:txBody>
          <a:body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11" name="Platshållare för text 4">
            <a:extLst>
              <a:ext uri="{FF2B5EF4-FFF2-40B4-BE49-F238E27FC236}">
                <a16:creationId xmlns:a16="http://schemas.microsoft.com/office/drawing/2014/main" id="{9888BF99-C739-0461-19D1-6932BDFAC923}"/>
              </a:ext>
            </a:extLst>
          </p:cNvPr>
          <p:cNvSpPr>
            <a:spLocks noGrp="1"/>
          </p:cNvSpPr>
          <p:nvPr>
            <p:ph type="body" sz="quarter" idx="24" hasCustomPrompt="1"/>
          </p:nvPr>
        </p:nvSpPr>
        <p:spPr bwMode="white">
          <a:xfrm>
            <a:off x="8005180" y="1773238"/>
            <a:ext cx="3744000" cy="3600000"/>
          </a:xfrm>
        </p:spPr>
        <p:txBody>
          <a:bodyPr/>
          <a:lstStyle>
            <a:lvl1pPr marL="284400" indent="-284400">
              <a:buFontTx/>
              <a:buBlip>
                <a:blip r:embed="rId2">
                  <a:extLst>
                    <a:ext uri="{96DAC541-7B7A-43D3-8B79-37D633B846F1}">
                      <asvg:svgBlip xmlns:asvg="http://schemas.microsoft.com/office/drawing/2016/SVG/main" r:embed="rId3"/>
                    </a:ext>
                  </a:extLst>
                </a:blip>
              </a:buBlip>
              <a:defRPr>
                <a:solidFill>
                  <a:schemeClr val="bg1"/>
                </a:solidFill>
              </a:defRPr>
            </a:lvl1pPr>
            <a:lvl2pPr marL="601200" indent="-266400">
              <a:buFontTx/>
              <a:buBlip>
                <a:blip r:embed="rId2">
                  <a:extLst>
                    <a:ext uri="{96DAC541-7B7A-43D3-8B79-37D633B846F1}">
                      <asvg:svgBlip xmlns:asvg="http://schemas.microsoft.com/office/drawing/2016/SVG/main" r:embed="rId3"/>
                    </a:ext>
                  </a:extLst>
                </a:blip>
              </a:buBlip>
              <a:defRPr>
                <a:solidFill>
                  <a:schemeClr val="bg1"/>
                </a:solidFill>
              </a:defRPr>
            </a:lvl2pPr>
            <a:lvl3pPr marL="900000" indent="-248400">
              <a:buFontTx/>
              <a:buBlip>
                <a:blip r:embed="rId2">
                  <a:extLst>
                    <a:ext uri="{96DAC541-7B7A-43D3-8B79-37D633B846F1}">
                      <asvg:svgBlip xmlns:asvg="http://schemas.microsoft.com/office/drawing/2016/SVG/main" r:embed="rId3"/>
                    </a:ext>
                  </a:extLst>
                </a:blip>
              </a:buBlip>
              <a:defRPr>
                <a:solidFill>
                  <a:schemeClr val="bg1"/>
                </a:solidFill>
              </a:defRPr>
            </a:lvl3pPr>
            <a:lvl4pPr marL="1166400" indent="-230400">
              <a:buFontTx/>
              <a:buBlip>
                <a:blip r:embed="rId2">
                  <a:extLst>
                    <a:ext uri="{96DAC541-7B7A-43D3-8B79-37D633B846F1}">
                      <asvg:svgBlip xmlns:asvg="http://schemas.microsoft.com/office/drawing/2016/SVG/main" r:embed="rId3"/>
                    </a:ext>
                  </a:extLst>
                </a:blip>
              </a:buBlip>
              <a:defRPr>
                <a:solidFill>
                  <a:schemeClr val="bg1"/>
                </a:solidFill>
              </a:defRPr>
            </a:lvl4pPr>
            <a:lvl5pPr marL="1404000" indent="-211138">
              <a:buFontTx/>
              <a:buBlip>
                <a:blip r:embed="rId2">
                  <a:extLst>
                    <a:ext uri="{96DAC541-7B7A-43D3-8B79-37D633B846F1}">
                      <asvg:svgBlip xmlns:asvg="http://schemas.microsoft.com/office/drawing/2016/SVG/main" r:embed="rId3"/>
                    </a:ext>
                  </a:extLst>
                </a:blip>
              </a:buBlip>
              <a:defRPr>
                <a:solidFill>
                  <a:schemeClr val="bg1"/>
                </a:solidFill>
              </a:defRPr>
            </a:lvl5p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7" name="Platshållare för sidfot 6">
            <a:extLst>
              <a:ext uri="{FF2B5EF4-FFF2-40B4-BE49-F238E27FC236}">
                <a16:creationId xmlns:a16="http://schemas.microsoft.com/office/drawing/2014/main" id="{E4EB7A69-CD93-156E-EE5F-D298D448250D}"/>
              </a:ext>
            </a:extLst>
          </p:cNvPr>
          <p:cNvSpPr>
            <a:spLocks noGrp="1"/>
          </p:cNvSpPr>
          <p:nvPr>
            <p:ph type="ftr" sz="quarter" idx="17"/>
          </p:nvPr>
        </p:nvSpPr>
        <p:spPr/>
        <p:txBody>
          <a:bodyPr/>
          <a:lstStyle/>
          <a:p>
            <a:endParaRPr lang="sv-SE"/>
          </a:p>
        </p:txBody>
      </p:sp>
      <p:sp>
        <p:nvSpPr>
          <p:cNvPr id="6" name="Platshållare för datum 7">
            <a:extLst>
              <a:ext uri="{FF2B5EF4-FFF2-40B4-BE49-F238E27FC236}">
                <a16:creationId xmlns:a16="http://schemas.microsoft.com/office/drawing/2014/main" id="{C2528B9B-35B8-7DBB-EDFA-BB0CA011FC93}"/>
              </a:ext>
            </a:extLst>
          </p:cNvPr>
          <p:cNvSpPr>
            <a:spLocks noGrp="1"/>
          </p:cNvSpPr>
          <p:nvPr>
            <p:ph type="dt" sz="half" idx="16"/>
          </p:nvPr>
        </p:nvSpPr>
        <p:spPr bwMode="ltGray"/>
        <p:txBody>
          <a:bodyPr/>
          <a:lstStyle>
            <a:lvl1pPr>
              <a:defRPr>
                <a:solidFill>
                  <a:schemeClr val="bg1"/>
                </a:solidFill>
              </a:defRPr>
            </a:lvl1pPr>
          </a:lstStyle>
          <a:p>
            <a:fld id="{BCB8D905-3E8E-40E4-95D0-D2EE1739FB2D}" type="datetime1">
              <a:rPr lang="sv-SE" smtClean="0"/>
              <a:t>2026-02-26</a:t>
            </a:fld>
            <a:endParaRPr lang="sv-SE"/>
          </a:p>
        </p:txBody>
      </p:sp>
      <p:sp>
        <p:nvSpPr>
          <p:cNvPr id="8" name="Platshållare för bildnummer 8">
            <a:extLst>
              <a:ext uri="{FF2B5EF4-FFF2-40B4-BE49-F238E27FC236}">
                <a16:creationId xmlns:a16="http://schemas.microsoft.com/office/drawing/2014/main" id="{C2CCFBD8-DC8F-8861-F662-1CAB9881CC90}"/>
              </a:ext>
            </a:extLst>
          </p:cNvPr>
          <p:cNvSpPr>
            <a:spLocks noGrp="1"/>
          </p:cNvSpPr>
          <p:nvPr>
            <p:ph type="sldNum" sz="quarter" idx="18"/>
          </p:nvPr>
        </p:nvSpPr>
        <p:spPr bwMode="ltGray"/>
        <p:txBody>
          <a:bodyPr/>
          <a:lstStyle>
            <a:lvl1pPr>
              <a:defRPr>
                <a:solidFill>
                  <a:schemeClr val="bg1"/>
                </a:solidFill>
              </a:defRPr>
            </a:lvl1pPr>
          </a:lstStyle>
          <a:p>
            <a:fld id="{ED456FA2-E6D1-4499-8E2B-910EC08F8AD2}" type="slidenum">
              <a:rPr lang="sv-SE" smtClean="0"/>
              <a:pPr/>
              <a:t>‹#›</a:t>
            </a:fld>
            <a:endParaRPr lang="sv-SE"/>
          </a:p>
        </p:txBody>
      </p:sp>
    </p:spTree>
    <p:extLst>
      <p:ext uri="{BB962C8B-B14F-4D97-AF65-F5344CB8AC3E}">
        <p14:creationId xmlns:p14="http://schemas.microsoft.com/office/powerpoint/2010/main" val="333652022"/>
      </p:ext>
    </p:extLst>
  </p:cSld>
  <p:clrMapOvr>
    <a:masterClrMapping/>
  </p:clrMapOvr>
  <p:extLst>
    <p:ext uri="{DCECCB84-F9BA-43D5-87BE-67443E8EF086}">
      <p15:sldGuideLst xmlns:p15="http://schemas.microsoft.com/office/powerpoint/2012/main">
        <p15:guide id="6" pos="4725" userDrawn="1">
          <p15:clr>
            <a:srgbClr val="FBAE40"/>
          </p15:clr>
        </p15:guide>
        <p15:guide id="14" orient="horz" pos="411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punktlista, bild &amp; titel">
    <p:bg>
      <p:bgPr>
        <a:solidFill>
          <a:schemeClr val="bg1"/>
        </a:solidFill>
        <a:effectLst/>
      </p:bgPr>
    </p:bg>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40DB6CE-14D5-D7ED-5BEA-1E1000E15B40}"/>
              </a:ext>
            </a:extLst>
          </p:cNvPr>
          <p:cNvSpPr>
            <a:spLocks noGrp="1"/>
          </p:cNvSpPr>
          <p:nvPr>
            <p:ph type="title" hasCustomPrompt="1"/>
          </p:nvPr>
        </p:nvSpPr>
        <p:spPr>
          <a:xfrm>
            <a:off x="450000" y="532800"/>
            <a:ext cx="6480000" cy="511200"/>
          </a:xfrm>
        </p:spPr>
        <p:txBody>
          <a:bodyPr/>
          <a:lstStyle>
            <a:lvl1pPr>
              <a:defRPr/>
            </a:lvl1pPr>
          </a:lstStyle>
          <a:p>
            <a:r>
              <a:rPr lang="sv-SE"/>
              <a:t>Sidrubrik</a:t>
            </a:r>
          </a:p>
        </p:txBody>
      </p:sp>
      <p:sp>
        <p:nvSpPr>
          <p:cNvPr id="6" name="Underrubrik 2">
            <a:extLst>
              <a:ext uri="{FF2B5EF4-FFF2-40B4-BE49-F238E27FC236}">
                <a16:creationId xmlns:a16="http://schemas.microsoft.com/office/drawing/2014/main" id="{4B7D6F84-DA98-ADC4-E11D-CF4160E5DD80}"/>
              </a:ext>
            </a:extLst>
          </p:cNvPr>
          <p:cNvSpPr>
            <a:spLocks noGrp="1"/>
          </p:cNvSpPr>
          <p:nvPr>
            <p:ph type="subTitle" idx="21" hasCustomPrompt="1"/>
          </p:nvPr>
        </p:nvSpPr>
        <p:spPr>
          <a:xfrm>
            <a:off x="449539" y="1042720"/>
            <a:ext cx="6480450" cy="566687"/>
          </a:xfrm>
        </p:spPr>
        <p:txBody>
          <a:bodyPr tIns="36000" rIns="0" bIns="0"/>
          <a:lstStyle>
            <a:lvl1pPr marL="0" indent="0" algn="l">
              <a:lnSpc>
                <a:spcPct val="98000"/>
              </a:lnSpc>
              <a:spcAft>
                <a:spcPts val="0"/>
              </a:spcAft>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10" name="Platshållare för innehåll 3">
            <a:extLst>
              <a:ext uri="{FF2B5EF4-FFF2-40B4-BE49-F238E27FC236}">
                <a16:creationId xmlns:a16="http://schemas.microsoft.com/office/drawing/2014/main" id="{715B65BF-2304-A515-4A0B-DF80B391F426}"/>
              </a:ext>
            </a:extLst>
          </p:cNvPr>
          <p:cNvSpPr>
            <a:spLocks noGrp="1"/>
          </p:cNvSpPr>
          <p:nvPr>
            <p:ph sz="quarter" idx="24" hasCustomPrompt="1"/>
          </p:nvPr>
        </p:nvSpPr>
        <p:spPr>
          <a:xfrm>
            <a:off x="449538" y="1773239"/>
            <a:ext cx="6480001" cy="2659062"/>
          </a:xfrm>
        </p:spPr>
        <p:txBody>
          <a:body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4" name="Platshållare för text 4">
            <a:extLst>
              <a:ext uri="{FF2B5EF4-FFF2-40B4-BE49-F238E27FC236}">
                <a16:creationId xmlns:a16="http://schemas.microsoft.com/office/drawing/2014/main" id="{7A0EF3E0-B99F-60A5-A8D0-914D4E8D827C}"/>
              </a:ext>
            </a:extLst>
          </p:cNvPr>
          <p:cNvSpPr>
            <a:spLocks noGrp="1"/>
          </p:cNvSpPr>
          <p:nvPr>
            <p:ph type="body" sz="quarter" idx="25" hasCustomPrompt="1"/>
          </p:nvPr>
        </p:nvSpPr>
        <p:spPr>
          <a:xfrm>
            <a:off x="449538" y="4624033"/>
            <a:ext cx="6480000" cy="1397204"/>
          </a:xfrm>
        </p:spPr>
        <p:txBody>
          <a:bodyPr/>
          <a:lstStyle>
            <a:lvl1pPr>
              <a:defRPr/>
            </a:lvl1pPr>
          </a:lstStyle>
          <a:p>
            <a:pPr lvl="0"/>
            <a:r>
              <a:rPr lang="sv-SE"/>
              <a:t>Punktlista kan avaktiveras för bara text. Förinställd pil återfås via Start (grupp Bilder) – Återställ</a:t>
            </a:r>
          </a:p>
          <a:p>
            <a:pPr lvl="1"/>
            <a:r>
              <a:rPr lang="sv-SE"/>
              <a:t>Nivå två</a:t>
            </a:r>
          </a:p>
          <a:p>
            <a:pPr lvl="2"/>
            <a:r>
              <a:rPr lang="sv-SE"/>
              <a:t>Nivå tre</a:t>
            </a:r>
          </a:p>
        </p:txBody>
      </p:sp>
      <p:sp>
        <p:nvSpPr>
          <p:cNvPr id="5" name="Platshållare för bild 5">
            <a:extLst>
              <a:ext uri="{FF2B5EF4-FFF2-40B4-BE49-F238E27FC236}">
                <a16:creationId xmlns:a16="http://schemas.microsoft.com/office/drawing/2014/main" id="{B0EB3044-9FB5-58DE-75C9-8BF238902D09}"/>
              </a:ext>
            </a:extLst>
          </p:cNvPr>
          <p:cNvSpPr>
            <a:spLocks noGrp="1"/>
          </p:cNvSpPr>
          <p:nvPr>
            <p:ph type="pic" sz="quarter" idx="23" hasCustomPrompt="1"/>
          </p:nvPr>
        </p:nvSpPr>
        <p:spPr>
          <a:xfrm>
            <a:off x="7239000" y="0"/>
            <a:ext cx="4958863" cy="5423242"/>
          </a:xfrm>
        </p:spPr>
        <p:txBody>
          <a:bodyPr lIns="72000" tIns="72000"/>
          <a:lstStyle>
            <a:lvl1pPr marL="0" indent="0">
              <a:spcBef>
                <a:spcPts val="0"/>
              </a:spcBef>
              <a:spcAft>
                <a:spcPts val="0"/>
              </a:spcAft>
              <a:buFont typeface="Arial" panose="020B0604020202020204" pitchFamily="34" charset="0"/>
              <a:buNone/>
              <a:defRPr sz="1600">
                <a:solidFill>
                  <a:schemeClr val="accent6"/>
                </a:solidFill>
              </a:defRPr>
            </a:lvl1pPr>
          </a:lstStyle>
          <a:p>
            <a:r>
              <a:rPr lang="sv-SE"/>
              <a:t>Infoga bild via ikonen.</a:t>
            </a:r>
            <a:br>
              <a:rPr lang="sv-SE"/>
            </a:br>
            <a:r>
              <a:rPr lang="sv-SE"/>
              <a:t>För att anpassa placering/storlek:</a:t>
            </a:r>
            <a:br>
              <a:rPr lang="sv-SE"/>
            </a:br>
            <a:r>
              <a:rPr lang="sv-SE"/>
              <a:t>Markera bilden</a:t>
            </a:r>
            <a:br>
              <a:rPr lang="sv-SE"/>
            </a:br>
            <a:r>
              <a:rPr lang="sv-SE"/>
              <a:t>&gt; menyval Formformat</a:t>
            </a:r>
            <a:br>
              <a:rPr lang="sv-SE"/>
            </a:br>
            <a:r>
              <a:rPr lang="sv-SE"/>
              <a:t>&gt; Beskär… (och sedan anpassa enligt önskemål)</a:t>
            </a:r>
          </a:p>
        </p:txBody>
      </p:sp>
      <p:sp>
        <p:nvSpPr>
          <p:cNvPr id="24" name="Platshållare för text 6">
            <a:extLst>
              <a:ext uri="{FF2B5EF4-FFF2-40B4-BE49-F238E27FC236}">
                <a16:creationId xmlns:a16="http://schemas.microsoft.com/office/drawing/2014/main" id="{C90D84F8-5778-E304-C8BA-A8C60AB65440}"/>
              </a:ext>
            </a:extLst>
          </p:cNvPr>
          <p:cNvSpPr>
            <a:spLocks noGrp="1"/>
          </p:cNvSpPr>
          <p:nvPr>
            <p:ph type="body" sz="quarter" idx="16" hasCustomPrompt="1"/>
          </p:nvPr>
        </p:nvSpPr>
        <p:spPr>
          <a:xfrm>
            <a:off x="7239000" y="5657612"/>
            <a:ext cx="4737100" cy="363625"/>
          </a:xfrm>
        </p:spPr>
        <p:txBody>
          <a:bodyPr/>
          <a:lstStyle>
            <a:lvl1pPr marL="0" indent="0" algn="r">
              <a:buFont typeface="Arial" panose="020B0604020202020204" pitchFamily="34" charset="0"/>
              <a:buNone/>
              <a:defRPr sz="2000"/>
            </a:lvl1pPr>
          </a:lstStyle>
          <a:p>
            <a:pPr lvl="0"/>
            <a:r>
              <a:rPr lang="sv-SE"/>
              <a:t>Bildbeskrivning / namn</a:t>
            </a:r>
          </a:p>
        </p:txBody>
      </p:sp>
      <p:sp>
        <p:nvSpPr>
          <p:cNvPr id="7" name="Platshållare för sidfot 7">
            <a:extLst>
              <a:ext uri="{FF2B5EF4-FFF2-40B4-BE49-F238E27FC236}">
                <a16:creationId xmlns:a16="http://schemas.microsoft.com/office/drawing/2014/main" id="{DB40A22F-F45A-82A3-429A-2E256B5BD4A2}"/>
              </a:ext>
            </a:extLst>
          </p:cNvPr>
          <p:cNvSpPr>
            <a:spLocks noGrp="1"/>
          </p:cNvSpPr>
          <p:nvPr>
            <p:ph type="ftr" sz="quarter" idx="17"/>
          </p:nvPr>
        </p:nvSpPr>
        <p:spPr>
          <a:xfrm>
            <a:off x="1692653" y="6251420"/>
            <a:ext cx="4114800" cy="365125"/>
          </a:xfrm>
        </p:spPr>
        <p:txBody>
          <a:bodyPr/>
          <a:lstStyle/>
          <a:p>
            <a:endParaRPr lang="sv-SE"/>
          </a:p>
        </p:txBody>
      </p:sp>
      <p:sp>
        <p:nvSpPr>
          <p:cNvPr id="8" name="Platshållare för datum 8">
            <a:extLst>
              <a:ext uri="{FF2B5EF4-FFF2-40B4-BE49-F238E27FC236}">
                <a16:creationId xmlns:a16="http://schemas.microsoft.com/office/drawing/2014/main" id="{B9DFF234-1ADB-F7FF-C9B2-13E21A486A00}"/>
              </a:ext>
            </a:extLst>
          </p:cNvPr>
          <p:cNvSpPr>
            <a:spLocks noGrp="1"/>
          </p:cNvSpPr>
          <p:nvPr>
            <p:ph type="dt" sz="half" idx="22"/>
          </p:nvPr>
        </p:nvSpPr>
        <p:spPr>
          <a:xfrm>
            <a:off x="9593704" y="6251420"/>
            <a:ext cx="1678899" cy="365125"/>
          </a:xfrm>
        </p:spPr>
        <p:txBody>
          <a:bodyPr/>
          <a:lstStyle/>
          <a:p>
            <a:fld id="{03B44A6F-C562-4C06-A5FA-931BCAC0C47F}" type="datetime1">
              <a:rPr lang="sv-SE" smtClean="0"/>
              <a:t>2026-02-26</a:t>
            </a:fld>
            <a:endParaRPr lang="sv-SE"/>
          </a:p>
        </p:txBody>
      </p:sp>
      <p:sp>
        <p:nvSpPr>
          <p:cNvPr id="9" name="Platshållare för bildnummer 9">
            <a:extLst>
              <a:ext uri="{FF2B5EF4-FFF2-40B4-BE49-F238E27FC236}">
                <a16:creationId xmlns:a16="http://schemas.microsoft.com/office/drawing/2014/main" id="{4E12C2BC-7667-8BBC-B621-9B2334D87753}"/>
              </a:ext>
            </a:extLst>
          </p:cNvPr>
          <p:cNvSpPr>
            <a:spLocks noGrp="1"/>
          </p:cNvSpPr>
          <p:nvPr>
            <p:ph type="sldNum" sz="quarter" idx="18"/>
          </p:nvPr>
        </p:nvSpPr>
        <p:spPr>
          <a:xfrm>
            <a:off x="11384381" y="6145967"/>
            <a:ext cx="551969" cy="524655"/>
          </a:xfrm>
        </p:spPr>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214570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646630D8-5B44-922B-8F0F-901CF5CB0E96}"/>
              </a:ext>
            </a:extLst>
          </p:cNvPr>
          <p:cNvSpPr>
            <a:spLocks noGrp="1"/>
          </p:cNvSpPr>
          <p:nvPr>
            <p:ph type="title" hasCustomPrompt="1"/>
          </p:nvPr>
        </p:nvSpPr>
        <p:spPr/>
        <p:txBody>
          <a:bodyPr/>
          <a:lstStyle>
            <a:lvl1pPr>
              <a:defRPr/>
            </a:lvl1pPr>
          </a:lstStyle>
          <a:p>
            <a:r>
              <a:rPr lang="sv-SE"/>
              <a:t>Sidrubrik</a:t>
            </a:r>
          </a:p>
        </p:txBody>
      </p:sp>
      <p:sp>
        <p:nvSpPr>
          <p:cNvPr id="6" name="Platshållare för diagram 2">
            <a:extLst>
              <a:ext uri="{FF2B5EF4-FFF2-40B4-BE49-F238E27FC236}">
                <a16:creationId xmlns:a16="http://schemas.microsoft.com/office/drawing/2014/main" id="{731EE379-F077-F8BB-D93F-57829245BC42}"/>
              </a:ext>
            </a:extLst>
          </p:cNvPr>
          <p:cNvSpPr>
            <a:spLocks noGrp="1"/>
          </p:cNvSpPr>
          <p:nvPr>
            <p:ph type="chart" sz="quarter" idx="13"/>
          </p:nvPr>
        </p:nvSpPr>
        <p:spPr>
          <a:xfrm>
            <a:off x="455612" y="1219200"/>
            <a:ext cx="11293475" cy="4864100"/>
          </a:xfrm>
        </p:spPr>
        <p:txBody>
          <a:bodyPr lIns="0"/>
          <a:lstStyle>
            <a:lvl1pPr marL="0" indent="0">
              <a:buFont typeface="Arial" panose="020B0604020202020204" pitchFamily="34" charset="0"/>
              <a:buNone/>
              <a:defRPr sz="1600">
                <a:solidFill>
                  <a:schemeClr val="accent6"/>
                </a:solidFill>
              </a:defRPr>
            </a:lvl1pPr>
          </a:lstStyle>
          <a:p>
            <a:r>
              <a:rPr lang="sv-SE"/>
              <a:t>Klicka på ikonen för att lägga till ett diagram</a:t>
            </a:r>
          </a:p>
        </p:txBody>
      </p:sp>
      <p:sp>
        <p:nvSpPr>
          <p:cNvPr id="2" name="Platshållare för sidfot 7">
            <a:extLst>
              <a:ext uri="{FF2B5EF4-FFF2-40B4-BE49-F238E27FC236}">
                <a16:creationId xmlns:a16="http://schemas.microsoft.com/office/drawing/2014/main" id="{82D330D7-66FA-567A-B96D-323DBF593137}"/>
              </a:ext>
            </a:extLst>
          </p:cNvPr>
          <p:cNvSpPr>
            <a:spLocks noGrp="1"/>
          </p:cNvSpPr>
          <p:nvPr>
            <p:ph type="ftr" sz="quarter" idx="17"/>
          </p:nvPr>
        </p:nvSpPr>
        <p:spPr>
          <a:xfrm>
            <a:off x="1692653" y="6251420"/>
            <a:ext cx="4114800" cy="365125"/>
          </a:xfrm>
        </p:spPr>
        <p:txBody>
          <a:bodyPr/>
          <a:lstStyle/>
          <a:p>
            <a:endParaRPr lang="sv-SE"/>
          </a:p>
        </p:txBody>
      </p:sp>
      <p:sp>
        <p:nvSpPr>
          <p:cNvPr id="3" name="Platshållare för datum 8">
            <a:extLst>
              <a:ext uri="{FF2B5EF4-FFF2-40B4-BE49-F238E27FC236}">
                <a16:creationId xmlns:a16="http://schemas.microsoft.com/office/drawing/2014/main" id="{2DEF3667-E27E-D6E3-F76B-775BFEF4A9B8}"/>
              </a:ext>
            </a:extLst>
          </p:cNvPr>
          <p:cNvSpPr>
            <a:spLocks noGrp="1"/>
          </p:cNvSpPr>
          <p:nvPr>
            <p:ph type="dt" sz="half" idx="16"/>
          </p:nvPr>
        </p:nvSpPr>
        <p:spPr>
          <a:xfrm>
            <a:off x="9593704" y="6251420"/>
            <a:ext cx="1678899" cy="365125"/>
          </a:xfrm>
        </p:spPr>
        <p:txBody>
          <a:bodyPr/>
          <a:lstStyle/>
          <a:p>
            <a:fld id="{B2C71E55-CD2D-4236-B456-89D49AFC89A4}" type="datetime1">
              <a:rPr lang="sv-SE" smtClean="0"/>
              <a:t>2026-02-26</a:t>
            </a:fld>
            <a:endParaRPr lang="sv-SE"/>
          </a:p>
        </p:txBody>
      </p:sp>
      <p:sp>
        <p:nvSpPr>
          <p:cNvPr id="5" name="Platshållare för bildnummer 9">
            <a:extLst>
              <a:ext uri="{FF2B5EF4-FFF2-40B4-BE49-F238E27FC236}">
                <a16:creationId xmlns:a16="http://schemas.microsoft.com/office/drawing/2014/main" id="{5899E1FA-E150-71C8-C4EB-62361E203CE9}"/>
              </a:ext>
            </a:extLst>
          </p:cNvPr>
          <p:cNvSpPr>
            <a:spLocks noGrp="1"/>
          </p:cNvSpPr>
          <p:nvPr>
            <p:ph type="sldNum" sz="quarter" idx="18"/>
          </p:nvPr>
        </p:nvSpPr>
        <p:spPr>
          <a:xfrm>
            <a:off x="11384381" y="6145967"/>
            <a:ext cx="551969" cy="524655"/>
          </a:xfrm>
        </p:spPr>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1056632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ell">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7C14D506-BAEB-CD24-F064-14E6AF497292}"/>
              </a:ext>
            </a:extLst>
          </p:cNvPr>
          <p:cNvSpPr>
            <a:spLocks noGrp="1"/>
          </p:cNvSpPr>
          <p:nvPr>
            <p:ph type="title" hasCustomPrompt="1"/>
          </p:nvPr>
        </p:nvSpPr>
        <p:spPr/>
        <p:txBody>
          <a:bodyPr/>
          <a:lstStyle>
            <a:lvl1pPr>
              <a:defRPr/>
            </a:lvl1pPr>
          </a:lstStyle>
          <a:p>
            <a:r>
              <a:rPr lang="sv-SE"/>
              <a:t>Sidrubrik</a:t>
            </a:r>
          </a:p>
        </p:txBody>
      </p:sp>
      <p:sp>
        <p:nvSpPr>
          <p:cNvPr id="7" name="Platshållare för tabell 2">
            <a:extLst>
              <a:ext uri="{FF2B5EF4-FFF2-40B4-BE49-F238E27FC236}">
                <a16:creationId xmlns:a16="http://schemas.microsoft.com/office/drawing/2014/main" id="{C5A5A6BC-80D1-04D8-3206-5F9578D0A7BB}"/>
              </a:ext>
            </a:extLst>
          </p:cNvPr>
          <p:cNvSpPr>
            <a:spLocks noGrp="1"/>
          </p:cNvSpPr>
          <p:nvPr>
            <p:ph type="tbl" sz="quarter" idx="13"/>
          </p:nvPr>
        </p:nvSpPr>
        <p:spPr>
          <a:xfrm>
            <a:off x="455613" y="1219200"/>
            <a:ext cx="11293475" cy="4840288"/>
          </a:xfrm>
        </p:spPr>
        <p:txBody>
          <a:bodyPr lIns="0"/>
          <a:lstStyle>
            <a:lvl1pPr marL="0" indent="0">
              <a:buFont typeface="Arial" panose="020B0604020202020204" pitchFamily="34" charset="0"/>
              <a:buNone/>
              <a:defRPr sz="1600">
                <a:solidFill>
                  <a:schemeClr val="accent6"/>
                </a:solidFill>
              </a:defRPr>
            </a:lvl1pPr>
          </a:lstStyle>
          <a:p>
            <a:r>
              <a:rPr lang="sv-SE"/>
              <a:t>Klicka på ikonen för att lägga till en tabell</a:t>
            </a:r>
          </a:p>
        </p:txBody>
      </p:sp>
      <p:sp>
        <p:nvSpPr>
          <p:cNvPr id="5" name="Platshållare för sidfot 3">
            <a:extLst>
              <a:ext uri="{FF2B5EF4-FFF2-40B4-BE49-F238E27FC236}">
                <a16:creationId xmlns:a16="http://schemas.microsoft.com/office/drawing/2014/main" id="{41CE5E51-B489-AA15-0984-CE170E457D97}"/>
              </a:ext>
            </a:extLst>
          </p:cNvPr>
          <p:cNvSpPr>
            <a:spLocks noGrp="1"/>
          </p:cNvSpPr>
          <p:nvPr>
            <p:ph type="ftr" sz="quarter" idx="15"/>
          </p:nvPr>
        </p:nvSpPr>
        <p:spPr/>
        <p:txBody>
          <a:bodyPr/>
          <a:lstStyle/>
          <a:p>
            <a:endParaRPr lang="sv-SE"/>
          </a:p>
        </p:txBody>
      </p:sp>
      <p:sp>
        <p:nvSpPr>
          <p:cNvPr id="4" name="Platshållare för datum 4">
            <a:extLst>
              <a:ext uri="{FF2B5EF4-FFF2-40B4-BE49-F238E27FC236}">
                <a16:creationId xmlns:a16="http://schemas.microsoft.com/office/drawing/2014/main" id="{FE44B561-68B1-C130-991D-3A27E414BAC2}"/>
              </a:ext>
            </a:extLst>
          </p:cNvPr>
          <p:cNvSpPr>
            <a:spLocks noGrp="1"/>
          </p:cNvSpPr>
          <p:nvPr>
            <p:ph type="dt" sz="half" idx="14"/>
          </p:nvPr>
        </p:nvSpPr>
        <p:spPr/>
        <p:txBody>
          <a:bodyPr/>
          <a:lstStyle/>
          <a:p>
            <a:fld id="{B084D25C-3229-4278-84A7-7F3F8AFBE360}" type="datetime1">
              <a:rPr lang="sv-SE" smtClean="0"/>
              <a:t>2026-02-26</a:t>
            </a:fld>
            <a:endParaRPr lang="sv-SE"/>
          </a:p>
        </p:txBody>
      </p:sp>
      <p:sp>
        <p:nvSpPr>
          <p:cNvPr id="6" name="Platshållare för bildnummer 5">
            <a:extLst>
              <a:ext uri="{FF2B5EF4-FFF2-40B4-BE49-F238E27FC236}">
                <a16:creationId xmlns:a16="http://schemas.microsoft.com/office/drawing/2014/main" id="{54DD30F8-A79E-E840-8830-66CA64ECB0E1}"/>
              </a:ext>
            </a:extLst>
          </p:cNvPr>
          <p:cNvSpPr>
            <a:spLocks noGrp="1"/>
          </p:cNvSpPr>
          <p:nvPr>
            <p:ph type="sldNum" sz="quarter" idx="16"/>
          </p:nvPr>
        </p:nvSpPr>
        <p:spPr/>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374014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itat_2">
    <p:spTree>
      <p:nvGrpSpPr>
        <p:cNvPr id="1" name=""/>
        <p:cNvGrpSpPr/>
        <p:nvPr/>
      </p:nvGrpSpPr>
      <p:grpSpPr>
        <a:xfrm>
          <a:off x="0" y="0"/>
          <a:ext cx="0" cy="0"/>
          <a:chOff x="0" y="0"/>
          <a:chExt cx="0" cy="0"/>
        </a:xfrm>
      </p:grpSpPr>
      <p:sp>
        <p:nvSpPr>
          <p:cNvPr id="9" name="Rubrik 1" descr="Citat">
            <a:extLst>
              <a:ext uri="{FF2B5EF4-FFF2-40B4-BE49-F238E27FC236}">
                <a16:creationId xmlns:a16="http://schemas.microsoft.com/office/drawing/2014/main" id="{29B325DE-64C9-716B-0D48-292E73242AD4}"/>
              </a:ext>
            </a:extLst>
          </p:cNvPr>
          <p:cNvSpPr>
            <a:spLocks noGrp="1"/>
          </p:cNvSpPr>
          <p:nvPr>
            <p:ph type="title" hasCustomPrompt="1"/>
          </p:nvPr>
        </p:nvSpPr>
        <p:spPr>
          <a:xfrm>
            <a:off x="442913" y="-497430"/>
            <a:ext cx="10514012" cy="425727"/>
          </a:xfrm>
        </p:spPr>
        <p:txBody>
          <a:bodyPr anchor="b" anchorCtr="0">
            <a:normAutofit/>
          </a:bodyPr>
          <a:lstStyle>
            <a:lvl1pPr>
              <a:defRPr sz="2000">
                <a:solidFill>
                  <a:schemeClr val="tx1"/>
                </a:solidFill>
              </a:defRPr>
            </a:lvl1pPr>
          </a:lstStyle>
          <a:p>
            <a:r>
              <a:rPr lang="sv-SE"/>
              <a:t>Ange rubrik</a:t>
            </a:r>
            <a:r>
              <a:rPr lang="sv-SE" strike="noStrike"/>
              <a:t> utanför presentationsytan</a:t>
            </a:r>
            <a:r>
              <a:rPr lang="sv-SE"/>
              <a:t> för läsning av skärmläsare (syns ej vid presentation)</a:t>
            </a:r>
          </a:p>
        </p:txBody>
      </p:sp>
      <p:pic>
        <p:nvPicPr>
          <p:cNvPr id="5" name="Dekorativ bild" descr="Flertalet vita papper utspridda på en plan yta">
            <a:extLst>
              <a:ext uri="{FF2B5EF4-FFF2-40B4-BE49-F238E27FC236}">
                <a16:creationId xmlns:a16="http://schemas.microsoft.com/office/drawing/2014/main" id="{BF2A20CC-2D7F-970E-C4CA-E2A2CF436B87}"/>
              </a:ext>
            </a:extLst>
          </p:cNvPr>
          <p:cNvPicPr>
            <a:picLocks noChangeAspect="1"/>
          </p:cNvPicPr>
          <p:nvPr userDrawn="1"/>
        </p:nvPicPr>
        <p:blipFill>
          <a:blip r:embed="rId2" cstate="print">
            <a:alphaModFix amt="35000"/>
            <a:extLst>
              <a:ext uri="{28A0092B-C50C-407E-A947-70E740481C1C}">
                <a14:useLocalDpi xmlns:a14="http://schemas.microsoft.com/office/drawing/2010/main"/>
              </a:ext>
            </a:extLst>
          </a:blip>
          <a:srcRect/>
          <a:stretch/>
        </p:blipFill>
        <p:spPr>
          <a:xfrm>
            <a:off x="0" y="1"/>
            <a:ext cx="12191999" cy="6858000"/>
          </a:xfrm>
          <a:prstGeom prst="rect">
            <a:avLst/>
          </a:prstGeom>
        </p:spPr>
      </p:pic>
      <p:sp>
        <p:nvSpPr>
          <p:cNvPr id="8" name="Platshållare för text 2">
            <a:extLst>
              <a:ext uri="{FF2B5EF4-FFF2-40B4-BE49-F238E27FC236}">
                <a16:creationId xmlns:a16="http://schemas.microsoft.com/office/drawing/2014/main" id="{05C55EFD-CCEC-9A07-CF45-B742C2D41035}"/>
              </a:ext>
            </a:extLst>
          </p:cNvPr>
          <p:cNvSpPr>
            <a:spLocks noGrp="1"/>
          </p:cNvSpPr>
          <p:nvPr>
            <p:ph type="body" sz="quarter" idx="13" hasCustomPrompt="1"/>
          </p:nvPr>
        </p:nvSpPr>
        <p:spPr>
          <a:xfrm>
            <a:off x="450864" y="300429"/>
            <a:ext cx="5357800" cy="2511959"/>
          </a:xfrm>
        </p:spPr>
        <p:txBody>
          <a:bodyPr lIns="0" tIns="0" rIns="0" bIns="0" anchor="t"/>
          <a:lstStyle>
            <a:lvl1pPr marL="0" indent="0">
              <a:lnSpc>
                <a:spcPct val="100000"/>
              </a:lnSpc>
              <a:spcBef>
                <a:spcPts val="0"/>
              </a:spcBef>
              <a:buFont typeface="Arial" panose="020B0604020202020204" pitchFamily="34" charset="0"/>
              <a:buNone/>
              <a:defRPr sz="2800">
                <a:solidFill>
                  <a:schemeClr val="tx1"/>
                </a:solidFill>
              </a:defRPr>
            </a:lvl1pPr>
          </a:lstStyle>
          <a:p>
            <a:pPr lvl="0"/>
            <a:r>
              <a:rPr lang="sv-SE"/>
              <a:t>”Skriv citat här”</a:t>
            </a:r>
          </a:p>
        </p:txBody>
      </p:sp>
      <p:sp>
        <p:nvSpPr>
          <p:cNvPr id="4" name="Platshållare för text 3">
            <a:extLst>
              <a:ext uri="{FF2B5EF4-FFF2-40B4-BE49-F238E27FC236}">
                <a16:creationId xmlns:a16="http://schemas.microsoft.com/office/drawing/2014/main" id="{276F13E7-34D0-1E37-3A09-9D17FC846FAD}"/>
              </a:ext>
            </a:extLst>
          </p:cNvPr>
          <p:cNvSpPr>
            <a:spLocks noGrp="1"/>
          </p:cNvSpPr>
          <p:nvPr>
            <p:ph type="body" sz="quarter" idx="10" hasCustomPrompt="1"/>
          </p:nvPr>
        </p:nvSpPr>
        <p:spPr>
          <a:xfrm>
            <a:off x="450863" y="3429000"/>
            <a:ext cx="5508000" cy="1115961"/>
          </a:xfrm>
        </p:spPr>
        <p:txBody>
          <a:bodyPr lIns="0" tIns="0" rIns="0" bIns="0" anchor="ctr"/>
          <a:lstStyle>
            <a:lvl1pPr marL="0" indent="0">
              <a:lnSpc>
                <a:spcPct val="100000"/>
              </a:lnSpc>
              <a:spcBef>
                <a:spcPts val="0"/>
              </a:spcBef>
              <a:spcAft>
                <a:spcPts val="400"/>
              </a:spcAft>
              <a:buFont typeface="Arial" panose="020B0604020202020204" pitchFamily="34" charset="0"/>
              <a:buNone/>
              <a:defRPr sz="2000">
                <a:solidFill>
                  <a:schemeClr val="tx1"/>
                </a:solidFill>
              </a:defRPr>
            </a:lvl1pPr>
          </a:lstStyle>
          <a:p>
            <a:pPr lvl="0"/>
            <a:r>
              <a:rPr lang="sv-SE"/>
              <a:t>Namn</a:t>
            </a:r>
            <a:br>
              <a:rPr lang="sv-SE"/>
            </a:br>
            <a:r>
              <a:rPr lang="sv-SE"/>
              <a:t>Titel</a:t>
            </a:r>
          </a:p>
        </p:txBody>
      </p:sp>
      <p:pic>
        <p:nvPicPr>
          <p:cNvPr id="6" name="Logotyp 4" descr="Logotyp för Finansförbundet">
            <a:extLst>
              <a:ext uri="{FF2B5EF4-FFF2-40B4-BE49-F238E27FC236}">
                <a16:creationId xmlns:a16="http://schemas.microsoft.com/office/drawing/2014/main" id="{DE7D1CC7-2389-6567-5798-88D2400A947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42913" y="6271577"/>
            <a:ext cx="986622" cy="253048"/>
          </a:xfrm>
          <a:prstGeom prst="rect">
            <a:avLst/>
          </a:prstGeom>
        </p:spPr>
      </p:pic>
      <p:sp>
        <p:nvSpPr>
          <p:cNvPr id="3" name="Platshållare för sidfot 5">
            <a:extLst>
              <a:ext uri="{FF2B5EF4-FFF2-40B4-BE49-F238E27FC236}">
                <a16:creationId xmlns:a16="http://schemas.microsoft.com/office/drawing/2014/main" id="{F7A78EB1-0AF6-296B-9166-39A4F88B578F}"/>
              </a:ext>
            </a:extLst>
          </p:cNvPr>
          <p:cNvSpPr>
            <a:spLocks noGrp="1"/>
          </p:cNvSpPr>
          <p:nvPr>
            <p:ph type="ftr" sz="quarter" idx="15"/>
          </p:nvPr>
        </p:nvSpPr>
        <p:spPr/>
        <p:txBody>
          <a:bodyPr/>
          <a:lstStyle/>
          <a:p>
            <a:endParaRPr lang="sv-SE"/>
          </a:p>
        </p:txBody>
      </p:sp>
      <p:sp>
        <p:nvSpPr>
          <p:cNvPr id="2" name="Platshållare för datum 6">
            <a:extLst>
              <a:ext uri="{FF2B5EF4-FFF2-40B4-BE49-F238E27FC236}">
                <a16:creationId xmlns:a16="http://schemas.microsoft.com/office/drawing/2014/main" id="{EB524742-B455-6877-5967-F64156CE1798}"/>
              </a:ext>
            </a:extLst>
          </p:cNvPr>
          <p:cNvSpPr>
            <a:spLocks noGrp="1"/>
          </p:cNvSpPr>
          <p:nvPr>
            <p:ph type="dt" sz="half" idx="14"/>
          </p:nvPr>
        </p:nvSpPr>
        <p:spPr/>
        <p:txBody>
          <a:bodyPr/>
          <a:lstStyle/>
          <a:p>
            <a:fld id="{ABFEB9DF-27D2-4B61-A677-E1031BFACFA1}" type="datetime1">
              <a:rPr lang="sv-SE" smtClean="0"/>
              <a:t>2026-02-26</a:t>
            </a:fld>
            <a:endParaRPr lang="sv-SE"/>
          </a:p>
        </p:txBody>
      </p:sp>
      <p:sp>
        <p:nvSpPr>
          <p:cNvPr id="7" name="Platshållare för bildnummer 7">
            <a:extLst>
              <a:ext uri="{FF2B5EF4-FFF2-40B4-BE49-F238E27FC236}">
                <a16:creationId xmlns:a16="http://schemas.microsoft.com/office/drawing/2014/main" id="{0E9D8AA1-B505-F996-102F-4092D31DCEF1}"/>
              </a:ext>
            </a:extLst>
          </p:cNvPr>
          <p:cNvSpPr>
            <a:spLocks noGrp="1"/>
          </p:cNvSpPr>
          <p:nvPr>
            <p:ph type="sldNum" sz="quarter" idx="16"/>
          </p:nvPr>
        </p:nvSpPr>
        <p:spPr/>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3408608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tat_3 - egen bild">
    <p:spTree>
      <p:nvGrpSpPr>
        <p:cNvPr id="1" name=""/>
        <p:cNvGrpSpPr/>
        <p:nvPr/>
      </p:nvGrpSpPr>
      <p:grpSpPr>
        <a:xfrm>
          <a:off x="0" y="0"/>
          <a:ext cx="0" cy="0"/>
          <a:chOff x="0" y="0"/>
          <a:chExt cx="0" cy="0"/>
        </a:xfrm>
      </p:grpSpPr>
      <p:sp>
        <p:nvSpPr>
          <p:cNvPr id="10" name="Platshållare för bild 8">
            <a:extLst>
              <a:ext uri="{FF2B5EF4-FFF2-40B4-BE49-F238E27FC236}">
                <a16:creationId xmlns:a16="http://schemas.microsoft.com/office/drawing/2014/main" id="{2A00312A-D8DB-3511-2016-98AB78FE4DFB}"/>
              </a:ext>
            </a:extLst>
          </p:cNvPr>
          <p:cNvSpPr>
            <a:spLocks noGrp="1"/>
          </p:cNvSpPr>
          <p:nvPr>
            <p:ph type="pic" sz="quarter" idx="22" hasCustomPrompt="1"/>
          </p:nvPr>
        </p:nvSpPr>
        <p:spPr bwMode="gray">
          <a:xfrm>
            <a:off x="0" y="0"/>
            <a:ext cx="12197863" cy="6858000"/>
          </a:xfrm>
        </p:spPr>
        <p:txBody>
          <a:bodyPr lIns="0" tIns="288000" rIns="0"/>
          <a:lstStyle>
            <a:lvl1pPr marL="7170738" indent="0" algn="l">
              <a:spcBef>
                <a:spcPts val="0"/>
              </a:spcBef>
              <a:spcAft>
                <a:spcPts val="0"/>
              </a:spcAft>
              <a:buFont typeface="Arial" panose="020B0604020202020204" pitchFamily="34" charset="0"/>
              <a:buNone/>
              <a:defRPr sz="1600">
                <a:solidFill>
                  <a:schemeClr val="accent6"/>
                </a:solidFill>
              </a:defRPr>
            </a:lvl1pPr>
          </a:lstStyle>
          <a:p>
            <a:r>
              <a:rPr lang="sv-SE"/>
              <a:t>Infoga bild via ikonen.</a:t>
            </a:r>
            <a:br>
              <a:rPr lang="sv-SE"/>
            </a:br>
            <a:r>
              <a:rPr lang="sv-SE"/>
              <a:t>För att anpassa placering/storlek:</a:t>
            </a:r>
            <a:br>
              <a:rPr lang="sv-SE"/>
            </a:br>
            <a:r>
              <a:rPr lang="sv-SE"/>
              <a:t>Markera bilden</a:t>
            </a:r>
            <a:br>
              <a:rPr lang="sv-SE"/>
            </a:br>
            <a:r>
              <a:rPr lang="sv-SE"/>
              <a:t>&gt; menyval Formformat</a:t>
            </a:r>
            <a:br>
              <a:rPr lang="sv-SE"/>
            </a:br>
            <a:r>
              <a:rPr lang="sv-SE"/>
              <a:t>&gt; Beskär… (och sedan anpassa enligt önskemål)</a:t>
            </a:r>
          </a:p>
        </p:txBody>
      </p:sp>
      <p:sp>
        <p:nvSpPr>
          <p:cNvPr id="9" name="Rubrik 1">
            <a:extLst>
              <a:ext uri="{FF2B5EF4-FFF2-40B4-BE49-F238E27FC236}">
                <a16:creationId xmlns:a16="http://schemas.microsoft.com/office/drawing/2014/main" id="{29B325DE-64C9-716B-0D48-292E73242AD4}"/>
              </a:ext>
            </a:extLst>
          </p:cNvPr>
          <p:cNvSpPr>
            <a:spLocks noGrp="1"/>
          </p:cNvSpPr>
          <p:nvPr>
            <p:ph type="title" hasCustomPrompt="1"/>
          </p:nvPr>
        </p:nvSpPr>
        <p:spPr>
          <a:xfrm>
            <a:off x="442913" y="-497430"/>
            <a:ext cx="10514012" cy="425727"/>
          </a:xfrm>
        </p:spPr>
        <p:txBody>
          <a:bodyPr anchor="b" anchorCtr="0">
            <a:normAutofit/>
          </a:bodyPr>
          <a:lstStyle>
            <a:lvl1pPr>
              <a:defRPr sz="2000">
                <a:solidFill>
                  <a:schemeClr val="tx1"/>
                </a:solidFill>
              </a:defRPr>
            </a:lvl1pPr>
          </a:lstStyle>
          <a:p>
            <a:r>
              <a:rPr lang="sv-SE"/>
              <a:t>Ange rubrik</a:t>
            </a:r>
            <a:r>
              <a:rPr lang="sv-SE" strike="noStrike"/>
              <a:t> utanför presentationsytan</a:t>
            </a:r>
            <a:r>
              <a:rPr lang="sv-SE"/>
              <a:t> för läsning av skärmläsare (syns ej vid presentation)</a:t>
            </a:r>
          </a:p>
        </p:txBody>
      </p:sp>
      <p:sp>
        <p:nvSpPr>
          <p:cNvPr id="8" name="Platshållare för text 2">
            <a:extLst>
              <a:ext uri="{FF2B5EF4-FFF2-40B4-BE49-F238E27FC236}">
                <a16:creationId xmlns:a16="http://schemas.microsoft.com/office/drawing/2014/main" id="{05C55EFD-CCEC-9A07-CF45-B742C2D41035}"/>
              </a:ext>
            </a:extLst>
          </p:cNvPr>
          <p:cNvSpPr>
            <a:spLocks noGrp="1"/>
          </p:cNvSpPr>
          <p:nvPr>
            <p:ph type="body" sz="quarter" idx="13" hasCustomPrompt="1"/>
          </p:nvPr>
        </p:nvSpPr>
        <p:spPr bwMode="ltGray">
          <a:xfrm>
            <a:off x="450864" y="300429"/>
            <a:ext cx="5357800" cy="2511959"/>
          </a:xfrm>
        </p:spPr>
        <p:txBody>
          <a:bodyPr lIns="0" tIns="0" rIns="0" bIns="0" anchor="t"/>
          <a:lstStyle>
            <a:lvl1pPr marL="0" indent="0">
              <a:lnSpc>
                <a:spcPct val="100000"/>
              </a:lnSpc>
              <a:spcBef>
                <a:spcPts val="0"/>
              </a:spcBef>
              <a:buFont typeface="Arial" panose="020B0604020202020204" pitchFamily="34" charset="0"/>
              <a:buNone/>
              <a:defRPr sz="2800">
                <a:solidFill>
                  <a:schemeClr val="tx1"/>
                </a:solidFill>
              </a:defRPr>
            </a:lvl1pPr>
          </a:lstStyle>
          <a:p>
            <a:pPr lvl="0"/>
            <a:r>
              <a:rPr lang="sv-SE"/>
              <a:t>”Skriv citat här”</a:t>
            </a:r>
          </a:p>
        </p:txBody>
      </p:sp>
      <p:sp>
        <p:nvSpPr>
          <p:cNvPr id="4" name="Platshållare för text 3">
            <a:extLst>
              <a:ext uri="{FF2B5EF4-FFF2-40B4-BE49-F238E27FC236}">
                <a16:creationId xmlns:a16="http://schemas.microsoft.com/office/drawing/2014/main" id="{276F13E7-34D0-1E37-3A09-9D17FC846FAD}"/>
              </a:ext>
            </a:extLst>
          </p:cNvPr>
          <p:cNvSpPr>
            <a:spLocks noGrp="1"/>
          </p:cNvSpPr>
          <p:nvPr>
            <p:ph type="body" sz="quarter" idx="10" hasCustomPrompt="1"/>
          </p:nvPr>
        </p:nvSpPr>
        <p:spPr bwMode="ltGray">
          <a:xfrm>
            <a:off x="450863" y="3429000"/>
            <a:ext cx="5508000" cy="1115961"/>
          </a:xfrm>
        </p:spPr>
        <p:txBody>
          <a:bodyPr lIns="0" tIns="0" rIns="0" bIns="0" anchor="ctr"/>
          <a:lstStyle>
            <a:lvl1pPr marL="0" indent="0">
              <a:lnSpc>
                <a:spcPct val="100000"/>
              </a:lnSpc>
              <a:spcBef>
                <a:spcPts val="0"/>
              </a:spcBef>
              <a:spcAft>
                <a:spcPts val="400"/>
              </a:spcAft>
              <a:buFont typeface="Arial" panose="020B0604020202020204" pitchFamily="34" charset="0"/>
              <a:buNone/>
              <a:defRPr sz="2000">
                <a:solidFill>
                  <a:schemeClr val="tx1"/>
                </a:solidFill>
              </a:defRPr>
            </a:lvl1pPr>
          </a:lstStyle>
          <a:p>
            <a:pPr lvl="0"/>
            <a:r>
              <a:rPr lang="sv-SE"/>
              <a:t>Namn</a:t>
            </a:r>
            <a:br>
              <a:rPr lang="sv-SE"/>
            </a:br>
            <a:r>
              <a:rPr lang="sv-SE"/>
              <a:t>Titel</a:t>
            </a:r>
          </a:p>
        </p:txBody>
      </p:sp>
      <p:pic>
        <p:nvPicPr>
          <p:cNvPr id="6" name="Logotyp 4" descr="Logotyp för Finansförbundet">
            <a:extLst>
              <a:ext uri="{FF2B5EF4-FFF2-40B4-BE49-F238E27FC236}">
                <a16:creationId xmlns:a16="http://schemas.microsoft.com/office/drawing/2014/main" id="{DE7D1CC7-2389-6567-5798-88D2400A947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ltGray">
          <a:xfrm>
            <a:off x="442913" y="6271577"/>
            <a:ext cx="986622" cy="253048"/>
          </a:xfrm>
          <a:prstGeom prst="rect">
            <a:avLst/>
          </a:prstGeom>
        </p:spPr>
      </p:pic>
      <p:sp>
        <p:nvSpPr>
          <p:cNvPr id="3" name="Platshållare för sidfot 5">
            <a:extLst>
              <a:ext uri="{FF2B5EF4-FFF2-40B4-BE49-F238E27FC236}">
                <a16:creationId xmlns:a16="http://schemas.microsoft.com/office/drawing/2014/main" id="{F7A78EB1-0AF6-296B-9166-39A4F88B578F}"/>
              </a:ext>
            </a:extLst>
          </p:cNvPr>
          <p:cNvSpPr>
            <a:spLocks noGrp="1"/>
          </p:cNvSpPr>
          <p:nvPr>
            <p:ph type="ftr" sz="quarter" idx="15"/>
          </p:nvPr>
        </p:nvSpPr>
        <p:spPr bwMode="ltGray"/>
        <p:txBody>
          <a:bodyPr/>
          <a:lstStyle/>
          <a:p>
            <a:endParaRPr lang="sv-SE"/>
          </a:p>
        </p:txBody>
      </p:sp>
      <p:sp>
        <p:nvSpPr>
          <p:cNvPr id="2" name="Platshållare för datum 6">
            <a:extLst>
              <a:ext uri="{FF2B5EF4-FFF2-40B4-BE49-F238E27FC236}">
                <a16:creationId xmlns:a16="http://schemas.microsoft.com/office/drawing/2014/main" id="{EB524742-B455-6877-5967-F64156CE1798}"/>
              </a:ext>
            </a:extLst>
          </p:cNvPr>
          <p:cNvSpPr>
            <a:spLocks noGrp="1"/>
          </p:cNvSpPr>
          <p:nvPr>
            <p:ph type="dt" sz="half" idx="14"/>
          </p:nvPr>
        </p:nvSpPr>
        <p:spPr bwMode="ltGray"/>
        <p:txBody>
          <a:bodyPr/>
          <a:lstStyle/>
          <a:p>
            <a:fld id="{5DB61AFE-773C-46BE-8419-5E240181952D}" type="datetime1">
              <a:rPr lang="sv-SE" smtClean="0"/>
              <a:t>2026-02-26</a:t>
            </a:fld>
            <a:endParaRPr lang="sv-SE"/>
          </a:p>
        </p:txBody>
      </p:sp>
      <p:sp>
        <p:nvSpPr>
          <p:cNvPr id="7" name="Platshållare för bildnummer 7">
            <a:extLst>
              <a:ext uri="{FF2B5EF4-FFF2-40B4-BE49-F238E27FC236}">
                <a16:creationId xmlns:a16="http://schemas.microsoft.com/office/drawing/2014/main" id="{0E9D8AA1-B505-F996-102F-4092D31DCEF1}"/>
              </a:ext>
            </a:extLst>
          </p:cNvPr>
          <p:cNvSpPr>
            <a:spLocks noGrp="1"/>
          </p:cNvSpPr>
          <p:nvPr>
            <p:ph type="sldNum" sz="quarter" idx="16"/>
          </p:nvPr>
        </p:nvSpPr>
        <p:spPr bwMode="ltGray"/>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428220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mslag_2">
    <p:bg>
      <p:bgPr>
        <a:solidFill>
          <a:schemeClr val="bg1"/>
        </a:solidFill>
        <a:effectLst/>
      </p:bgPr>
    </p:bg>
    <p:spTree>
      <p:nvGrpSpPr>
        <p:cNvPr id="1" name=""/>
        <p:cNvGrpSpPr/>
        <p:nvPr/>
      </p:nvGrpSpPr>
      <p:grpSpPr>
        <a:xfrm>
          <a:off x="0" y="0"/>
          <a:ext cx="0" cy="0"/>
          <a:chOff x="0" y="0"/>
          <a:chExt cx="0" cy="0"/>
        </a:xfrm>
      </p:grpSpPr>
      <p:pic>
        <p:nvPicPr>
          <p:cNvPr id="6" name="Logotyp" descr="Logotyp för Finansförbundet">
            <a:extLst>
              <a:ext uri="{FF2B5EF4-FFF2-40B4-BE49-F238E27FC236}">
                <a16:creationId xmlns:a16="http://schemas.microsoft.com/office/drawing/2014/main" id="{10CA65DB-A037-07F6-B09A-6FB2B7A0371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0946" y="301625"/>
            <a:ext cx="1675244" cy="429665"/>
          </a:xfrm>
          <a:prstGeom prst="rect">
            <a:avLst/>
          </a:prstGeom>
        </p:spPr>
      </p:pic>
      <p:pic>
        <p:nvPicPr>
          <p:cNvPr id="5" name="Picture 1" descr="Abstrakt datorgenererad bild på kuber i grått">
            <a:extLst>
              <a:ext uri="{FF2B5EF4-FFF2-40B4-BE49-F238E27FC236}">
                <a16:creationId xmlns:a16="http://schemas.microsoft.com/office/drawing/2014/main" id="{6DA7CF66-585E-04D6-DB1C-E0FF121F479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1052513"/>
            <a:ext cx="11139213" cy="5805213"/>
          </a:xfrm>
          <a:prstGeom prst="rect">
            <a:avLst/>
          </a:prstGeom>
        </p:spPr>
      </p:pic>
      <p:sp>
        <p:nvSpPr>
          <p:cNvPr id="2" name="Platshållare för datum 4">
            <a:extLst>
              <a:ext uri="{FF2B5EF4-FFF2-40B4-BE49-F238E27FC236}">
                <a16:creationId xmlns:a16="http://schemas.microsoft.com/office/drawing/2014/main" id="{C9932D5F-F904-E50D-6EBA-5B5267BA22F0}"/>
              </a:ext>
            </a:extLst>
          </p:cNvPr>
          <p:cNvSpPr>
            <a:spLocks noGrp="1"/>
          </p:cNvSpPr>
          <p:nvPr>
            <p:ph type="dt" sz="half" idx="13"/>
          </p:nvPr>
        </p:nvSpPr>
        <p:spPr>
          <a:xfrm>
            <a:off x="450945" y="6089650"/>
            <a:ext cx="2743200" cy="365125"/>
          </a:xfrm>
        </p:spPr>
        <p:txBody>
          <a:bodyPr/>
          <a:lstStyle>
            <a:lvl1pPr>
              <a:defRPr>
                <a:solidFill>
                  <a:schemeClr val="bg1"/>
                </a:solidFill>
              </a:defRPr>
            </a:lvl1pPr>
          </a:lstStyle>
          <a:p>
            <a:fld id="{DF5578F9-F868-45A6-BF57-7541636B0A52}" type="datetime1">
              <a:rPr lang="sv-SE" smtClean="0"/>
              <a:t>2026-02-26</a:t>
            </a:fld>
            <a:endParaRPr lang="en-SE"/>
          </a:p>
        </p:txBody>
      </p:sp>
      <p:sp>
        <p:nvSpPr>
          <p:cNvPr id="7" name="Rubrik 2">
            <a:extLst>
              <a:ext uri="{FF2B5EF4-FFF2-40B4-BE49-F238E27FC236}">
                <a16:creationId xmlns:a16="http://schemas.microsoft.com/office/drawing/2014/main" id="{CBC7D185-BE69-20A3-89DA-CA4FE29AAA40}"/>
              </a:ext>
            </a:extLst>
          </p:cNvPr>
          <p:cNvSpPr>
            <a:spLocks noGrp="1"/>
          </p:cNvSpPr>
          <p:nvPr>
            <p:ph type="title" hasCustomPrompt="1"/>
          </p:nvPr>
        </p:nvSpPr>
        <p:spPr bwMode="white">
          <a:xfrm>
            <a:off x="449999" y="1373886"/>
            <a:ext cx="8741625" cy="813140"/>
          </a:xfrm>
        </p:spPr>
        <p:txBody>
          <a:bodyPr/>
          <a:lstStyle>
            <a:lvl1pPr>
              <a:defRPr sz="4400" b="0">
                <a:solidFill>
                  <a:schemeClr val="bg1"/>
                </a:solidFill>
              </a:defRPr>
            </a:lvl1pPr>
          </a:lstStyle>
          <a:p>
            <a:r>
              <a:rPr lang="sv-SE"/>
              <a:t>Presentationens namn</a:t>
            </a:r>
          </a:p>
        </p:txBody>
      </p:sp>
      <p:sp>
        <p:nvSpPr>
          <p:cNvPr id="8" name="Platshållare för text 3">
            <a:extLst>
              <a:ext uri="{FF2B5EF4-FFF2-40B4-BE49-F238E27FC236}">
                <a16:creationId xmlns:a16="http://schemas.microsoft.com/office/drawing/2014/main" id="{11CB1101-AD8F-8A71-0A2A-8A83E2CC92F3}"/>
              </a:ext>
            </a:extLst>
          </p:cNvPr>
          <p:cNvSpPr>
            <a:spLocks noGrp="1"/>
          </p:cNvSpPr>
          <p:nvPr>
            <p:ph type="body" sz="quarter" idx="14" hasCustomPrompt="1"/>
          </p:nvPr>
        </p:nvSpPr>
        <p:spPr bwMode="white">
          <a:xfrm>
            <a:off x="450000" y="2829327"/>
            <a:ext cx="8741624" cy="2655485"/>
          </a:xfrm>
        </p:spPr>
        <p:txBody>
          <a:bodyPr/>
          <a:lstStyle>
            <a:lvl1pPr marL="284400" indent="-284400">
              <a:spcBef>
                <a:spcPts val="1200"/>
              </a:spcBef>
              <a:defRPr sz="2400">
                <a:solidFill>
                  <a:schemeClr val="bg1"/>
                </a:solidFill>
              </a:defRPr>
            </a:lvl1pPr>
            <a:lvl2pPr marL="601200" indent="-266400">
              <a:defRPr sz="2200">
                <a:solidFill>
                  <a:schemeClr val="bg1"/>
                </a:solidFill>
              </a:defRPr>
            </a:lvl2pPr>
            <a:lvl3pPr marL="900000" indent="-248400">
              <a:defRPr sz="2000">
                <a:solidFill>
                  <a:schemeClr val="bg1"/>
                </a:solidFill>
              </a:defRPr>
            </a:lvl3pPr>
            <a:lvl4pPr marL="1166400" indent="-230400">
              <a:defRPr sz="1800">
                <a:solidFill>
                  <a:schemeClr val="bg1"/>
                </a:solidFill>
              </a:defRPr>
            </a:lvl4pPr>
            <a:lvl5pPr marL="1404000" indent="-212400">
              <a:defRPr sz="1600">
                <a:solidFill>
                  <a:schemeClr val="bg1"/>
                </a:solidFill>
              </a:defRPr>
            </a:lvl5pPr>
          </a:lstStyle>
          <a:p>
            <a:pPr lvl="0"/>
            <a:r>
              <a:rPr lang="sv-SE"/>
              <a:t>Mer information (Punktlista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7709580"/>
      </p:ext>
    </p:extLst>
  </p:cSld>
  <p:clrMapOvr>
    <a:masterClrMapping/>
  </p:clrMapOvr>
  <p:extLst>
    <p:ext uri="{DCECCB84-F9BA-43D5-87BE-67443E8EF086}">
      <p15:sldGuideLst xmlns:p15="http://schemas.microsoft.com/office/powerpoint/2012/main">
        <p15:guide id="1" pos="7015">
          <p15:clr>
            <a:srgbClr val="FBAE40"/>
          </p15:clr>
        </p15:guide>
        <p15:guide id="2" orient="horz" pos="663">
          <p15:clr>
            <a:srgbClr val="FBAE40"/>
          </p15:clr>
        </p15:guide>
        <p15:guide id="3" pos="279">
          <p15:clr>
            <a:srgbClr val="FBAE40"/>
          </p15:clr>
        </p15:guide>
        <p15:guide id="4" orient="horz" pos="406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616209-E1F2-4913-7B6C-CD5FD87FB9E4}"/>
              </a:ext>
            </a:extLst>
          </p:cNvPr>
          <p:cNvSpPr>
            <a:spLocks noGrp="1"/>
          </p:cNvSpPr>
          <p:nvPr>
            <p:ph type="title" hasCustomPrompt="1"/>
          </p:nvPr>
        </p:nvSpPr>
        <p:spPr>
          <a:xfrm>
            <a:off x="450000" y="532800"/>
            <a:ext cx="10514012" cy="1080000"/>
          </a:xfrm>
        </p:spPr>
        <p:txBody>
          <a:bodyPr/>
          <a:lstStyle>
            <a:lvl1pPr>
              <a:defRPr/>
            </a:lvl1pPr>
          </a:lstStyle>
          <a:p>
            <a:r>
              <a:rPr lang="sv-SE"/>
              <a:t>Sidrubrik</a:t>
            </a:r>
          </a:p>
        </p:txBody>
      </p:sp>
      <p:sp>
        <p:nvSpPr>
          <p:cNvPr id="4" name="Platshållare för sidfot 3">
            <a:extLst>
              <a:ext uri="{FF2B5EF4-FFF2-40B4-BE49-F238E27FC236}">
                <a16:creationId xmlns:a16="http://schemas.microsoft.com/office/drawing/2014/main" id="{CC83C581-EFED-4935-5EDD-008858C1D2AB}"/>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306EE53E-1CC1-EFF3-0DCC-69E3E9B3492F}"/>
              </a:ext>
            </a:extLst>
          </p:cNvPr>
          <p:cNvSpPr>
            <a:spLocks noGrp="1"/>
          </p:cNvSpPr>
          <p:nvPr>
            <p:ph type="dt" sz="half" idx="10"/>
          </p:nvPr>
        </p:nvSpPr>
        <p:spPr/>
        <p:txBody>
          <a:bodyPr/>
          <a:lstStyle/>
          <a:p>
            <a:fld id="{EA4FB189-D39A-4CA8-9437-EABB2E281CE5}" type="datetime1">
              <a:rPr lang="sv-SE" smtClean="0"/>
              <a:t>2026-02-26</a:t>
            </a:fld>
            <a:endParaRPr lang="sv-SE"/>
          </a:p>
        </p:txBody>
      </p:sp>
      <p:sp>
        <p:nvSpPr>
          <p:cNvPr id="5" name="Platshållare för bildnummer 4">
            <a:extLst>
              <a:ext uri="{FF2B5EF4-FFF2-40B4-BE49-F238E27FC236}">
                <a16:creationId xmlns:a16="http://schemas.microsoft.com/office/drawing/2014/main" id="{2B91EA26-5C41-A9E6-B09C-6F52F7337333}"/>
              </a:ext>
            </a:extLst>
          </p:cNvPr>
          <p:cNvSpPr>
            <a:spLocks noGrp="1"/>
          </p:cNvSpPr>
          <p:nvPr>
            <p:ph type="sldNum" sz="quarter" idx="12"/>
          </p:nvPr>
        </p:nvSpPr>
        <p:spPr/>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4243458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mslag_1">
    <p:bg>
      <p:bgPr>
        <a:solidFill>
          <a:schemeClr val="bg1"/>
        </a:solidFill>
        <a:effectLst/>
      </p:bgPr>
    </p:bg>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6DA7CF66-585E-04D6-DB1C-E0FF121F479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bwMode="gray">
          <a:xfrm>
            <a:off x="0" y="1052787"/>
            <a:ext cx="11139213" cy="5805213"/>
          </a:xfrm>
          <a:prstGeom prst="rect">
            <a:avLst/>
          </a:prstGeom>
        </p:spPr>
      </p:pic>
      <p:pic>
        <p:nvPicPr>
          <p:cNvPr id="2" name="Logotyp" descr="Logotyp för Finansförbundet">
            <a:extLst>
              <a:ext uri="{FF2B5EF4-FFF2-40B4-BE49-F238E27FC236}">
                <a16:creationId xmlns:a16="http://schemas.microsoft.com/office/drawing/2014/main" id="{53586B99-F1E2-4F74-21E4-43BAF11E795B}"/>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50946" y="301625"/>
            <a:ext cx="1675244" cy="429665"/>
          </a:xfrm>
          <a:prstGeom prst="rect">
            <a:avLst/>
          </a:prstGeom>
        </p:spPr>
      </p:pic>
      <p:sp>
        <p:nvSpPr>
          <p:cNvPr id="15" name="Rubrik 2">
            <a:extLst>
              <a:ext uri="{FF2B5EF4-FFF2-40B4-BE49-F238E27FC236}">
                <a16:creationId xmlns:a16="http://schemas.microsoft.com/office/drawing/2014/main" id="{0413F9B9-BEC7-8243-A28C-EA34A70932B4}"/>
              </a:ext>
            </a:extLst>
          </p:cNvPr>
          <p:cNvSpPr>
            <a:spLocks noGrp="1"/>
          </p:cNvSpPr>
          <p:nvPr>
            <p:ph type="title" hasCustomPrompt="1"/>
          </p:nvPr>
        </p:nvSpPr>
        <p:spPr bwMode="white">
          <a:xfrm>
            <a:off x="449999" y="1373886"/>
            <a:ext cx="8741625" cy="813140"/>
          </a:xfrm>
        </p:spPr>
        <p:txBody>
          <a:bodyPr/>
          <a:lstStyle>
            <a:lvl1pPr>
              <a:defRPr sz="4400" b="0">
                <a:solidFill>
                  <a:schemeClr val="bg1"/>
                </a:solidFill>
              </a:defRPr>
            </a:lvl1pPr>
          </a:lstStyle>
          <a:p>
            <a:r>
              <a:rPr lang="sv-SE"/>
              <a:t>Presentationens namn</a:t>
            </a:r>
          </a:p>
        </p:txBody>
      </p:sp>
      <p:sp>
        <p:nvSpPr>
          <p:cNvPr id="7" name="Platshållare för text 3">
            <a:extLst>
              <a:ext uri="{FF2B5EF4-FFF2-40B4-BE49-F238E27FC236}">
                <a16:creationId xmlns:a16="http://schemas.microsoft.com/office/drawing/2014/main" id="{0DA21EF8-B9B3-A9FB-9903-BB1B9F52A713}"/>
              </a:ext>
            </a:extLst>
          </p:cNvPr>
          <p:cNvSpPr>
            <a:spLocks noGrp="1"/>
          </p:cNvSpPr>
          <p:nvPr>
            <p:ph type="body" sz="quarter" idx="14" hasCustomPrompt="1"/>
          </p:nvPr>
        </p:nvSpPr>
        <p:spPr bwMode="white">
          <a:xfrm>
            <a:off x="450000" y="2829327"/>
            <a:ext cx="8741624" cy="2655485"/>
          </a:xfrm>
        </p:spPr>
        <p:txBody>
          <a:bodyPr/>
          <a:lstStyle>
            <a:lvl1pPr marL="284400" indent="-284400">
              <a:spcBef>
                <a:spcPts val="1200"/>
              </a:spcBef>
              <a:defRPr sz="2400">
                <a:solidFill>
                  <a:schemeClr val="bg1"/>
                </a:solidFill>
              </a:defRPr>
            </a:lvl1pPr>
            <a:lvl2pPr marL="601200" indent="-266400">
              <a:defRPr sz="2200">
                <a:solidFill>
                  <a:schemeClr val="bg1"/>
                </a:solidFill>
              </a:defRPr>
            </a:lvl2pPr>
            <a:lvl3pPr marL="900000" indent="-248400">
              <a:defRPr sz="2000">
                <a:solidFill>
                  <a:schemeClr val="bg1"/>
                </a:solidFill>
              </a:defRPr>
            </a:lvl3pPr>
            <a:lvl4pPr marL="1166400" indent="-230400">
              <a:defRPr sz="1800">
                <a:solidFill>
                  <a:schemeClr val="bg1"/>
                </a:solidFill>
              </a:defRPr>
            </a:lvl4pPr>
            <a:lvl5pPr marL="1404000" indent="-212400">
              <a:defRPr sz="1600">
                <a:solidFill>
                  <a:schemeClr val="bg1"/>
                </a:solidFill>
              </a:defRPr>
            </a:lvl5pPr>
          </a:lstStyle>
          <a:p>
            <a:pPr lvl="0"/>
            <a:r>
              <a:rPr lang="sv-SE"/>
              <a:t>Mer information (Punktlista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4" name="Platshållare för datum 4">
            <a:extLst>
              <a:ext uri="{FF2B5EF4-FFF2-40B4-BE49-F238E27FC236}">
                <a16:creationId xmlns:a16="http://schemas.microsoft.com/office/drawing/2014/main" id="{BA0F3070-B2C7-7458-6704-01B613F73774}"/>
              </a:ext>
            </a:extLst>
          </p:cNvPr>
          <p:cNvSpPr>
            <a:spLocks noGrp="1"/>
          </p:cNvSpPr>
          <p:nvPr>
            <p:ph type="dt" sz="half" idx="13"/>
          </p:nvPr>
        </p:nvSpPr>
        <p:spPr/>
        <p:txBody>
          <a:bodyPr/>
          <a:lstStyle>
            <a:lvl1pPr>
              <a:defRPr>
                <a:solidFill>
                  <a:schemeClr val="bg1"/>
                </a:solidFill>
              </a:defRPr>
            </a:lvl1pPr>
          </a:lstStyle>
          <a:p>
            <a:fld id="{8DB377A7-90E8-4482-99A5-3EE7D9482041}" type="datetime1">
              <a:rPr lang="sv-SE" smtClean="0"/>
              <a:t>2026-02-26</a:t>
            </a:fld>
            <a:endParaRPr lang="en-SE"/>
          </a:p>
        </p:txBody>
      </p:sp>
    </p:spTree>
    <p:extLst>
      <p:ext uri="{BB962C8B-B14F-4D97-AF65-F5344CB8AC3E}">
        <p14:creationId xmlns:p14="http://schemas.microsoft.com/office/powerpoint/2010/main" val="2272031182"/>
      </p:ext>
    </p:extLst>
  </p:cSld>
  <p:clrMapOvr>
    <a:masterClrMapping/>
  </p:clrMapOvr>
  <p:extLst>
    <p:ext uri="{DCECCB84-F9BA-43D5-87BE-67443E8EF086}">
      <p15:sldGuideLst xmlns:p15="http://schemas.microsoft.com/office/powerpoint/2012/main">
        <p15:guide id="1" pos="7015">
          <p15:clr>
            <a:srgbClr val="FBAE40"/>
          </p15:clr>
        </p15:guide>
        <p15:guide id="2" orient="horz" pos="663">
          <p15:clr>
            <a:srgbClr val="FBAE40"/>
          </p15:clr>
        </p15:guide>
        <p15:guide id="3" pos="279">
          <p15:clr>
            <a:srgbClr val="FBAE40"/>
          </p15:clr>
        </p15:guide>
        <p15:guide id="4" orient="horz" pos="406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itat_1">
    <p:spTree>
      <p:nvGrpSpPr>
        <p:cNvPr id="1" name=""/>
        <p:cNvGrpSpPr/>
        <p:nvPr/>
      </p:nvGrpSpPr>
      <p:grpSpPr>
        <a:xfrm>
          <a:off x="0" y="0"/>
          <a:ext cx="0" cy="0"/>
          <a:chOff x="0" y="0"/>
          <a:chExt cx="0" cy="0"/>
        </a:xfrm>
      </p:grpSpPr>
      <p:pic>
        <p:nvPicPr>
          <p:cNvPr id="5" name="Dekorativ bild">
            <a:extLst>
              <a:ext uri="{FF2B5EF4-FFF2-40B4-BE49-F238E27FC236}">
                <a16:creationId xmlns:a16="http://schemas.microsoft.com/office/drawing/2014/main" id="{BF2A20CC-2D7F-970E-C4CA-E2A2CF436B8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flipH="1" flipV="1">
            <a:off x="0" y="0"/>
            <a:ext cx="12192000" cy="6858000"/>
          </a:xfrm>
          <a:prstGeom prst="rect">
            <a:avLst/>
          </a:prstGeom>
        </p:spPr>
      </p:pic>
      <p:sp>
        <p:nvSpPr>
          <p:cNvPr id="3" name="Rubrik 1" descr="Citat">
            <a:extLst>
              <a:ext uri="{FF2B5EF4-FFF2-40B4-BE49-F238E27FC236}">
                <a16:creationId xmlns:a16="http://schemas.microsoft.com/office/drawing/2014/main" id="{D1DD33C6-9A96-0A74-BB66-3900BCDE2A8A}"/>
              </a:ext>
            </a:extLst>
          </p:cNvPr>
          <p:cNvSpPr>
            <a:spLocks noGrp="1"/>
          </p:cNvSpPr>
          <p:nvPr>
            <p:ph type="title" hasCustomPrompt="1"/>
          </p:nvPr>
        </p:nvSpPr>
        <p:spPr>
          <a:xfrm>
            <a:off x="442913" y="-497430"/>
            <a:ext cx="10514012" cy="425727"/>
          </a:xfrm>
        </p:spPr>
        <p:txBody>
          <a:bodyPr anchor="b" anchorCtr="0">
            <a:normAutofit/>
          </a:bodyPr>
          <a:lstStyle>
            <a:lvl1pPr>
              <a:defRPr sz="2000">
                <a:solidFill>
                  <a:schemeClr val="bg1"/>
                </a:solidFill>
              </a:defRPr>
            </a:lvl1pPr>
          </a:lstStyle>
          <a:p>
            <a:r>
              <a:rPr lang="sv-SE"/>
              <a:t>Ange rubrik</a:t>
            </a:r>
            <a:r>
              <a:rPr lang="sv-SE" strike="noStrike"/>
              <a:t> utanför presentationsytan</a:t>
            </a:r>
            <a:r>
              <a:rPr lang="sv-SE"/>
              <a:t> för läsning av skärmläsare (syns ej vid presentation)</a:t>
            </a:r>
          </a:p>
        </p:txBody>
      </p:sp>
      <p:sp>
        <p:nvSpPr>
          <p:cNvPr id="7" name="Platshållare för text 2">
            <a:extLst>
              <a:ext uri="{FF2B5EF4-FFF2-40B4-BE49-F238E27FC236}">
                <a16:creationId xmlns:a16="http://schemas.microsoft.com/office/drawing/2014/main" id="{E9991E7F-854F-9A9A-8588-5BF0E1B1FA5F}"/>
              </a:ext>
            </a:extLst>
          </p:cNvPr>
          <p:cNvSpPr>
            <a:spLocks noGrp="1"/>
          </p:cNvSpPr>
          <p:nvPr>
            <p:ph type="body" sz="quarter" idx="13" hasCustomPrompt="1"/>
          </p:nvPr>
        </p:nvSpPr>
        <p:spPr bwMode="white">
          <a:xfrm>
            <a:off x="450863" y="300429"/>
            <a:ext cx="5357800" cy="2511959"/>
          </a:xfrm>
          <a:noFill/>
        </p:spPr>
        <p:txBody>
          <a:bodyPr lIns="0" tIns="0" rIns="0" bIns="0" anchor="t"/>
          <a:lstStyle>
            <a:lvl1pPr marL="0" indent="0">
              <a:lnSpc>
                <a:spcPts val="3000"/>
              </a:lnSpc>
              <a:spcBef>
                <a:spcPts val="0"/>
              </a:spcBef>
              <a:buFont typeface="Arial" panose="020B0604020202020204" pitchFamily="34" charset="0"/>
              <a:buNone/>
              <a:defRPr sz="2800">
                <a:solidFill>
                  <a:schemeClr val="tx1"/>
                </a:solidFill>
              </a:defRPr>
            </a:lvl1pPr>
          </a:lstStyle>
          <a:p>
            <a:pPr lvl="0"/>
            <a:r>
              <a:rPr lang="sv-SE"/>
              <a:t>”Skriv citat här”</a:t>
            </a:r>
          </a:p>
        </p:txBody>
      </p:sp>
      <p:sp>
        <p:nvSpPr>
          <p:cNvPr id="6" name="Platshållare för text 3">
            <a:extLst>
              <a:ext uri="{FF2B5EF4-FFF2-40B4-BE49-F238E27FC236}">
                <a16:creationId xmlns:a16="http://schemas.microsoft.com/office/drawing/2014/main" id="{8809F734-EE2F-A7EA-8CAB-1FB7CE8492B4}"/>
              </a:ext>
            </a:extLst>
          </p:cNvPr>
          <p:cNvSpPr>
            <a:spLocks noGrp="1"/>
          </p:cNvSpPr>
          <p:nvPr>
            <p:ph type="body" sz="quarter" idx="10" hasCustomPrompt="1"/>
          </p:nvPr>
        </p:nvSpPr>
        <p:spPr bwMode="white">
          <a:xfrm>
            <a:off x="450864" y="3429000"/>
            <a:ext cx="5508000" cy="1115961"/>
          </a:xfrm>
          <a:noFill/>
        </p:spPr>
        <p:txBody>
          <a:bodyPr lIns="0" tIns="0" rIns="0" bIns="0" anchor="ctr"/>
          <a:lstStyle>
            <a:lvl1pPr marL="0" indent="0">
              <a:lnSpc>
                <a:spcPct val="100000"/>
              </a:lnSpc>
              <a:spcBef>
                <a:spcPts val="0"/>
              </a:spcBef>
              <a:spcAft>
                <a:spcPts val="1200"/>
              </a:spcAft>
              <a:buFont typeface="Arial" panose="020B0604020202020204" pitchFamily="34" charset="0"/>
              <a:buNone/>
              <a:defRPr sz="2000">
                <a:solidFill>
                  <a:schemeClr val="tx1"/>
                </a:solidFill>
              </a:defRPr>
            </a:lvl1pPr>
          </a:lstStyle>
          <a:p>
            <a:pPr lvl="0"/>
            <a:r>
              <a:rPr lang="sv-SE"/>
              <a:t>Namn</a:t>
            </a:r>
            <a:br>
              <a:rPr lang="sv-SE"/>
            </a:br>
            <a:r>
              <a:rPr lang="sv-SE"/>
              <a:t>Titel</a:t>
            </a:r>
          </a:p>
        </p:txBody>
      </p:sp>
      <p:pic>
        <p:nvPicPr>
          <p:cNvPr id="2" name="Logotyp 4" descr="Logotyp för Finansförbundet">
            <a:extLst>
              <a:ext uri="{FF2B5EF4-FFF2-40B4-BE49-F238E27FC236}">
                <a16:creationId xmlns:a16="http://schemas.microsoft.com/office/drawing/2014/main" id="{CC905495-2324-E3C9-0F99-AA8B14B1965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2913" y="6277535"/>
            <a:ext cx="986624" cy="253048"/>
          </a:xfrm>
          <a:prstGeom prst="rect">
            <a:avLst/>
          </a:prstGeom>
        </p:spPr>
      </p:pic>
      <p:sp>
        <p:nvSpPr>
          <p:cNvPr id="8" name="Platshållare för sidfot 7">
            <a:extLst>
              <a:ext uri="{FF2B5EF4-FFF2-40B4-BE49-F238E27FC236}">
                <a16:creationId xmlns:a16="http://schemas.microsoft.com/office/drawing/2014/main" id="{788A44BC-51C5-96F5-1D17-791B24868D4E}"/>
              </a:ext>
            </a:extLst>
          </p:cNvPr>
          <p:cNvSpPr>
            <a:spLocks noGrp="1"/>
          </p:cNvSpPr>
          <p:nvPr>
            <p:ph type="ftr" sz="quarter" idx="15"/>
          </p:nvPr>
        </p:nvSpPr>
        <p:spPr/>
        <p:txBody>
          <a:bodyPr/>
          <a:lstStyle/>
          <a:p>
            <a:endParaRPr lang="sv-SE"/>
          </a:p>
        </p:txBody>
      </p:sp>
      <p:sp>
        <p:nvSpPr>
          <p:cNvPr id="4" name="Platshållare för datum 3">
            <a:extLst>
              <a:ext uri="{FF2B5EF4-FFF2-40B4-BE49-F238E27FC236}">
                <a16:creationId xmlns:a16="http://schemas.microsoft.com/office/drawing/2014/main" id="{5149FF6D-439E-1DF2-4D5A-409083F2316A}"/>
              </a:ext>
            </a:extLst>
          </p:cNvPr>
          <p:cNvSpPr>
            <a:spLocks noGrp="1"/>
          </p:cNvSpPr>
          <p:nvPr>
            <p:ph type="dt" sz="half" idx="14"/>
          </p:nvPr>
        </p:nvSpPr>
        <p:spPr/>
        <p:txBody>
          <a:bodyPr/>
          <a:lstStyle/>
          <a:p>
            <a:fld id="{F0416F73-B4A7-4F9C-A71E-65656908E7F9}" type="datetime1">
              <a:rPr lang="sv-SE" smtClean="0"/>
              <a:pPr/>
              <a:t>2026-02-26</a:t>
            </a:fld>
            <a:endParaRPr lang="sv-SE"/>
          </a:p>
        </p:txBody>
      </p:sp>
      <p:sp>
        <p:nvSpPr>
          <p:cNvPr id="9" name="Platshållare för bildnummer 8">
            <a:extLst>
              <a:ext uri="{FF2B5EF4-FFF2-40B4-BE49-F238E27FC236}">
                <a16:creationId xmlns:a16="http://schemas.microsoft.com/office/drawing/2014/main" id="{23ED0CB1-24C2-F3AC-CDC4-FFC19126770D}"/>
              </a:ext>
            </a:extLst>
          </p:cNvPr>
          <p:cNvSpPr>
            <a:spLocks noGrp="1"/>
          </p:cNvSpPr>
          <p:nvPr>
            <p:ph type="sldNum" sz="quarter" idx="16"/>
          </p:nvPr>
        </p:nvSpPr>
        <p:spPr/>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564127728"/>
      </p:ext>
    </p:extLst>
  </p:cSld>
  <p:clrMapOvr>
    <a:masterClrMapping/>
  </p:clrMapOvr>
  <p:extLst>
    <p:ext uri="{DCECCB84-F9BA-43D5-87BE-67443E8EF086}">
      <p15:sldGuideLst xmlns:p15="http://schemas.microsoft.com/office/powerpoint/2012/main">
        <p15:guide id="1" pos="279">
          <p15:clr>
            <a:srgbClr val="FBAE40"/>
          </p15:clr>
        </p15:guide>
        <p15:guide id="14" orient="horz" pos="411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Rubrik, underrubrik, innehåll, mörk bakgrund">
    <p:bg bwMode="gray">
      <p:bgPr>
        <a:solidFill>
          <a:schemeClr val="bg1"/>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3F39E7E3-1B75-9054-B824-A84548B2F914}"/>
              </a:ext>
            </a:extLst>
          </p:cNvPr>
          <p:cNvSpPr>
            <a:spLocks noGrp="1"/>
          </p:cNvSpPr>
          <p:nvPr>
            <p:ph type="title" hasCustomPrompt="1"/>
          </p:nvPr>
        </p:nvSpPr>
        <p:spPr bwMode="white">
          <a:xfrm>
            <a:off x="449999" y="532800"/>
            <a:ext cx="10506464" cy="511200"/>
          </a:xfrm>
        </p:spPr>
        <p:txBody>
          <a:bodyPr/>
          <a:lstStyle>
            <a:lvl1pPr>
              <a:defRPr>
                <a:solidFill>
                  <a:schemeClr val="tx1"/>
                </a:solidFill>
              </a:defRPr>
            </a:lvl1pPr>
          </a:lstStyle>
          <a:p>
            <a:r>
              <a:rPr lang="sv-SE"/>
              <a:t>Sidrubrik</a:t>
            </a:r>
          </a:p>
        </p:txBody>
      </p:sp>
      <p:sp>
        <p:nvSpPr>
          <p:cNvPr id="9" name="Underrubrik 2">
            <a:extLst>
              <a:ext uri="{FF2B5EF4-FFF2-40B4-BE49-F238E27FC236}">
                <a16:creationId xmlns:a16="http://schemas.microsoft.com/office/drawing/2014/main" id="{340388EE-4528-E4EC-0777-FC2004F42D18}"/>
              </a:ext>
            </a:extLst>
          </p:cNvPr>
          <p:cNvSpPr>
            <a:spLocks noGrp="1"/>
          </p:cNvSpPr>
          <p:nvPr>
            <p:ph type="subTitle" idx="21" hasCustomPrompt="1"/>
          </p:nvPr>
        </p:nvSpPr>
        <p:spPr bwMode="white">
          <a:xfrm>
            <a:off x="449539" y="1042720"/>
            <a:ext cx="10506924" cy="566687"/>
          </a:xfrm>
        </p:spPr>
        <p:txBody>
          <a:bodyPr tIns="36000" rIns="0" bIns="0"/>
          <a:lstStyle>
            <a:lvl1pPr marL="0" indent="0" algn="l">
              <a:lnSpc>
                <a:spcPct val="98000"/>
              </a:lnSpc>
              <a:spcAft>
                <a:spcPts val="0"/>
              </a:spcAft>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3" name="Platshållare för innehåll 3">
            <a:extLst>
              <a:ext uri="{FF2B5EF4-FFF2-40B4-BE49-F238E27FC236}">
                <a16:creationId xmlns:a16="http://schemas.microsoft.com/office/drawing/2014/main" id="{FBAD10CF-266E-40D7-3D33-60937BA40314}"/>
              </a:ext>
            </a:extLst>
          </p:cNvPr>
          <p:cNvSpPr>
            <a:spLocks noGrp="1"/>
          </p:cNvSpPr>
          <p:nvPr>
            <p:ph sz="quarter" idx="25" hasCustomPrompt="1"/>
          </p:nvPr>
        </p:nvSpPr>
        <p:spPr bwMode="white">
          <a:xfrm>
            <a:off x="449538" y="1773238"/>
            <a:ext cx="8701090" cy="4015421"/>
          </a:xfrm>
        </p:spPr>
        <p:txBody>
          <a:bodyPr/>
          <a:lstStyle>
            <a:lvl1pPr marL="284400" indent="-284400">
              <a:buFontTx/>
              <a:buBlip>
                <a:blip r:embed="rId2">
                  <a:extLst>
                    <a:ext uri="{96DAC541-7B7A-43D3-8B79-37D633B846F1}">
                      <asvg:svgBlip xmlns:asvg="http://schemas.microsoft.com/office/drawing/2016/SVG/main" r:embed="rId3"/>
                    </a:ext>
                  </a:extLst>
                </a:blip>
              </a:buBlip>
              <a:defRPr>
                <a:solidFill>
                  <a:schemeClr val="tx1"/>
                </a:solidFill>
              </a:defRPr>
            </a:lvl1pPr>
            <a:lvl2pPr marL="601200" indent="-266400">
              <a:buFontTx/>
              <a:buBlip>
                <a:blip r:embed="rId2">
                  <a:extLst>
                    <a:ext uri="{96DAC541-7B7A-43D3-8B79-37D633B846F1}">
                      <asvg:svgBlip xmlns:asvg="http://schemas.microsoft.com/office/drawing/2016/SVG/main" r:embed="rId3"/>
                    </a:ext>
                  </a:extLst>
                </a:blip>
              </a:buBlip>
              <a:defRPr>
                <a:solidFill>
                  <a:schemeClr val="tx1"/>
                </a:solidFill>
              </a:defRPr>
            </a:lvl2pPr>
            <a:lvl3pPr marL="900000" indent="-248400">
              <a:buFontTx/>
              <a:buBlip>
                <a:blip r:embed="rId2">
                  <a:extLst>
                    <a:ext uri="{96DAC541-7B7A-43D3-8B79-37D633B846F1}">
                      <asvg:svgBlip xmlns:asvg="http://schemas.microsoft.com/office/drawing/2016/SVG/main" r:embed="rId3"/>
                    </a:ext>
                  </a:extLst>
                </a:blip>
              </a:buBlip>
              <a:defRPr>
                <a:solidFill>
                  <a:schemeClr val="tx1"/>
                </a:solidFill>
              </a:defRPr>
            </a:lvl3pPr>
            <a:lvl4pPr marL="1166400" indent="-230400">
              <a:buFontTx/>
              <a:buBlip>
                <a:blip r:embed="rId2">
                  <a:extLst>
                    <a:ext uri="{96DAC541-7B7A-43D3-8B79-37D633B846F1}">
                      <asvg:svgBlip xmlns:asvg="http://schemas.microsoft.com/office/drawing/2016/SVG/main" r:embed="rId3"/>
                    </a:ext>
                  </a:extLst>
                </a:blip>
              </a:buBlip>
              <a:defRPr>
                <a:solidFill>
                  <a:schemeClr val="tx1"/>
                </a:solidFill>
              </a:defRPr>
            </a:lvl4pPr>
            <a:lvl5pPr marL="1404000" indent="-211138">
              <a:buFontTx/>
              <a:buBlip>
                <a:blip r:embed="rId2">
                  <a:extLst>
                    <a:ext uri="{96DAC541-7B7A-43D3-8B79-37D633B846F1}">
                      <asvg:svgBlip xmlns:asvg="http://schemas.microsoft.com/office/drawing/2016/SVG/main" r:embed="rId3"/>
                    </a:ext>
                  </a:extLst>
                </a:blip>
              </a:buBlip>
              <a:defRPr>
                <a:solidFill>
                  <a:schemeClr val="tx1"/>
                </a:solidFill>
              </a:defRPr>
            </a:lvl5p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pic>
        <p:nvPicPr>
          <p:cNvPr id="4" name="Logotyp 4" descr="Logotyp för Finansförbundet">
            <a:extLst>
              <a:ext uri="{FF2B5EF4-FFF2-40B4-BE49-F238E27FC236}">
                <a16:creationId xmlns:a16="http://schemas.microsoft.com/office/drawing/2014/main" id="{38E0F8F7-F070-4E23-2A75-1696DF65EADE}"/>
              </a:ext>
            </a:extLst>
          </p:cNvPr>
          <p:cNvPicPr>
            <a:picLocks noChangeAspect="1"/>
          </p:cNvPicPr>
          <p:nvPr userDrawn="1"/>
        </p:nvPicPr>
        <p:blipFill>
          <a:blip r:embed="rId4"/>
          <a:srcRect/>
          <a:stretch/>
        </p:blipFill>
        <p:spPr bwMode="white">
          <a:xfrm>
            <a:off x="442914" y="6277535"/>
            <a:ext cx="986622" cy="253047"/>
          </a:xfrm>
          <a:prstGeom prst="rect">
            <a:avLst/>
          </a:prstGeom>
        </p:spPr>
      </p:pic>
      <p:sp>
        <p:nvSpPr>
          <p:cNvPr id="12" name="Platshållare för sidfot 10">
            <a:extLst>
              <a:ext uri="{FF2B5EF4-FFF2-40B4-BE49-F238E27FC236}">
                <a16:creationId xmlns:a16="http://schemas.microsoft.com/office/drawing/2014/main" id="{3F2BCA7F-7FBA-0A66-C989-24440AE94C80}"/>
              </a:ext>
            </a:extLst>
          </p:cNvPr>
          <p:cNvSpPr>
            <a:spLocks noGrp="1"/>
          </p:cNvSpPr>
          <p:nvPr>
            <p:ph type="ftr" sz="quarter" idx="23"/>
          </p:nvPr>
        </p:nvSpPr>
        <p:spPr bwMode="white"/>
        <p:txBody>
          <a:bodyPr/>
          <a:lstStyle>
            <a:lvl1pPr>
              <a:defRPr>
                <a:solidFill>
                  <a:schemeClr val="tx1"/>
                </a:solidFill>
              </a:defRPr>
            </a:lvl1pPr>
          </a:lstStyle>
          <a:p>
            <a:endParaRPr lang="sv-SE"/>
          </a:p>
        </p:txBody>
      </p:sp>
      <p:sp>
        <p:nvSpPr>
          <p:cNvPr id="11" name="Platshållare för datum 11">
            <a:extLst>
              <a:ext uri="{FF2B5EF4-FFF2-40B4-BE49-F238E27FC236}">
                <a16:creationId xmlns:a16="http://schemas.microsoft.com/office/drawing/2014/main" id="{6E3BFD0C-3A3E-9E8A-1D74-EC60B54A1898}"/>
              </a:ext>
            </a:extLst>
          </p:cNvPr>
          <p:cNvSpPr>
            <a:spLocks noGrp="1"/>
          </p:cNvSpPr>
          <p:nvPr>
            <p:ph type="dt" sz="half" idx="22"/>
          </p:nvPr>
        </p:nvSpPr>
        <p:spPr bwMode="white"/>
        <p:txBody>
          <a:bodyPr/>
          <a:lstStyle>
            <a:lvl1pPr>
              <a:defRPr>
                <a:solidFill>
                  <a:schemeClr val="tx1"/>
                </a:solidFill>
              </a:defRPr>
            </a:lvl1pPr>
          </a:lstStyle>
          <a:p>
            <a:fld id="{AEEAB3F8-92A7-4D10-9AAA-16DCD0E34C0B}" type="datetime1">
              <a:rPr lang="sv-SE" smtClean="0"/>
              <a:pPr/>
              <a:t>2026-02-26</a:t>
            </a:fld>
            <a:endParaRPr lang="sv-SE"/>
          </a:p>
        </p:txBody>
      </p:sp>
      <p:sp>
        <p:nvSpPr>
          <p:cNvPr id="13" name="Platshållare för bildnummer 12">
            <a:extLst>
              <a:ext uri="{FF2B5EF4-FFF2-40B4-BE49-F238E27FC236}">
                <a16:creationId xmlns:a16="http://schemas.microsoft.com/office/drawing/2014/main" id="{5C5158DB-1A1B-4BF2-ABD2-9C6662E389E4}"/>
              </a:ext>
            </a:extLst>
          </p:cNvPr>
          <p:cNvSpPr>
            <a:spLocks noGrp="1"/>
          </p:cNvSpPr>
          <p:nvPr>
            <p:ph type="sldNum" sz="quarter" idx="24"/>
          </p:nvPr>
        </p:nvSpPr>
        <p:spPr bwMode="white"/>
        <p:txBody>
          <a:bodyPr/>
          <a:lstStyle>
            <a:lvl1pPr>
              <a:defRPr>
                <a:solidFill>
                  <a:schemeClr val="tx1"/>
                </a:solidFill>
              </a:defRPr>
            </a:lvl1pPr>
          </a:lstStyle>
          <a:p>
            <a:fld id="{ED456FA2-E6D1-4499-8E2B-910EC08F8AD2}" type="slidenum">
              <a:rPr lang="sv-SE" smtClean="0"/>
              <a:pPr/>
              <a:t>‹#›</a:t>
            </a:fld>
            <a:endParaRPr lang="sv-SE"/>
          </a:p>
        </p:txBody>
      </p:sp>
    </p:spTree>
    <p:extLst>
      <p:ext uri="{BB962C8B-B14F-4D97-AF65-F5344CB8AC3E}">
        <p14:creationId xmlns:p14="http://schemas.microsoft.com/office/powerpoint/2010/main" val="826687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ndast rubrik mörk bakgrun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EA3C7E-62EB-5FC1-2FF5-83CC6A830DE3}"/>
              </a:ext>
            </a:extLst>
          </p:cNvPr>
          <p:cNvSpPr>
            <a:spLocks noGrp="1"/>
          </p:cNvSpPr>
          <p:nvPr>
            <p:ph type="title" hasCustomPrompt="1"/>
          </p:nvPr>
        </p:nvSpPr>
        <p:spPr bwMode="white">
          <a:xfrm>
            <a:off x="450000" y="532800"/>
            <a:ext cx="10514012" cy="1080000"/>
          </a:xfrm>
        </p:spPr>
        <p:txBody>
          <a:bodyPr/>
          <a:lstStyle>
            <a:lvl1pPr>
              <a:defRPr/>
            </a:lvl1pPr>
          </a:lstStyle>
          <a:p>
            <a:r>
              <a:rPr lang="sv-SE"/>
              <a:t>Sidrubrik</a:t>
            </a:r>
          </a:p>
        </p:txBody>
      </p:sp>
      <p:pic>
        <p:nvPicPr>
          <p:cNvPr id="5" name="Logotyp 2" descr="Logotyp för Finansförbundet">
            <a:extLst>
              <a:ext uri="{FF2B5EF4-FFF2-40B4-BE49-F238E27FC236}">
                <a16:creationId xmlns:a16="http://schemas.microsoft.com/office/drawing/2014/main" id="{92F4287A-BE60-AB81-C21E-DE600DAEE592}"/>
              </a:ext>
            </a:extLst>
          </p:cNvPr>
          <p:cNvPicPr>
            <a:picLocks noChangeAspect="1"/>
          </p:cNvPicPr>
          <p:nvPr userDrawn="1"/>
        </p:nvPicPr>
        <p:blipFill>
          <a:blip r:embed="rId2"/>
          <a:srcRect/>
          <a:stretch/>
        </p:blipFill>
        <p:spPr bwMode="white">
          <a:xfrm>
            <a:off x="442914" y="6277535"/>
            <a:ext cx="986622" cy="253047"/>
          </a:xfrm>
          <a:prstGeom prst="rect">
            <a:avLst/>
          </a:prstGeom>
        </p:spPr>
      </p:pic>
      <p:sp>
        <p:nvSpPr>
          <p:cNvPr id="6" name="Platshållare för sidfot 10">
            <a:extLst>
              <a:ext uri="{FF2B5EF4-FFF2-40B4-BE49-F238E27FC236}">
                <a16:creationId xmlns:a16="http://schemas.microsoft.com/office/drawing/2014/main" id="{4CC67970-6872-62CE-049C-9C689D1FAA48}"/>
              </a:ext>
            </a:extLst>
          </p:cNvPr>
          <p:cNvSpPr>
            <a:spLocks noGrp="1"/>
          </p:cNvSpPr>
          <p:nvPr>
            <p:ph type="ftr" sz="quarter" idx="23"/>
          </p:nvPr>
        </p:nvSpPr>
        <p:spPr bwMode="white">
          <a:xfrm>
            <a:off x="1692653" y="6251420"/>
            <a:ext cx="4114800" cy="365125"/>
          </a:xfrm>
        </p:spPr>
        <p:txBody>
          <a:bodyPr/>
          <a:lstStyle/>
          <a:p>
            <a:endParaRPr lang="sv-SE"/>
          </a:p>
        </p:txBody>
      </p:sp>
      <p:sp>
        <p:nvSpPr>
          <p:cNvPr id="7" name="Platshållare för datum 11">
            <a:extLst>
              <a:ext uri="{FF2B5EF4-FFF2-40B4-BE49-F238E27FC236}">
                <a16:creationId xmlns:a16="http://schemas.microsoft.com/office/drawing/2014/main" id="{4DCCBF73-625B-1954-8614-2673F4D1B0A7}"/>
              </a:ext>
            </a:extLst>
          </p:cNvPr>
          <p:cNvSpPr>
            <a:spLocks noGrp="1"/>
          </p:cNvSpPr>
          <p:nvPr>
            <p:ph type="dt" sz="half" idx="22"/>
          </p:nvPr>
        </p:nvSpPr>
        <p:spPr bwMode="white">
          <a:xfrm>
            <a:off x="9593704" y="6251420"/>
            <a:ext cx="1678899" cy="365125"/>
          </a:xfrm>
        </p:spPr>
        <p:txBody>
          <a:bodyPr/>
          <a:lstStyle/>
          <a:p>
            <a:fld id="{427C00BD-48F3-4B37-BEB8-7723C7369D66}" type="datetime1">
              <a:rPr lang="sv-SE" smtClean="0"/>
              <a:t>2026-02-26</a:t>
            </a:fld>
            <a:endParaRPr lang="sv-SE"/>
          </a:p>
        </p:txBody>
      </p:sp>
      <p:sp>
        <p:nvSpPr>
          <p:cNvPr id="8" name="Platshållare för bildnummer 12">
            <a:extLst>
              <a:ext uri="{FF2B5EF4-FFF2-40B4-BE49-F238E27FC236}">
                <a16:creationId xmlns:a16="http://schemas.microsoft.com/office/drawing/2014/main" id="{7FE7E372-143E-8C31-8FEA-E262110AB672}"/>
              </a:ext>
            </a:extLst>
          </p:cNvPr>
          <p:cNvSpPr>
            <a:spLocks noGrp="1"/>
          </p:cNvSpPr>
          <p:nvPr>
            <p:ph type="sldNum" sz="quarter" idx="24"/>
          </p:nvPr>
        </p:nvSpPr>
        <p:spPr bwMode="white">
          <a:xfrm>
            <a:off x="11384381" y="6145967"/>
            <a:ext cx="551969" cy="524655"/>
          </a:xfrm>
        </p:spPr>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2042804286"/>
      </p:ext>
    </p:extLst>
  </p:cSld>
  <p:clrMapOvr>
    <a:masterClrMapping/>
  </p:clrMapOvr>
  <p:extLst>
    <p:ext uri="{DCECCB84-F9BA-43D5-87BE-67443E8EF086}">
      <p15:sldGuideLst xmlns:p15="http://schemas.microsoft.com/office/powerpoint/2012/main">
        <p15:guide id="1" pos="279">
          <p15:clr>
            <a:srgbClr val="FBAE40"/>
          </p15:clr>
        </p15:guide>
        <p15:guide id="4" pos="3681">
          <p15:clr>
            <a:srgbClr val="FBAE40"/>
          </p15:clr>
        </p15:guide>
        <p15:guide id="6" pos="5518">
          <p15:clr>
            <a:srgbClr val="FBAE40"/>
          </p15:clr>
        </p15:guide>
        <p15:guide id="7" pos="5836">
          <p15:clr>
            <a:srgbClr val="FBAE40"/>
          </p15:clr>
        </p15:guide>
        <p15:guide id="10" pos="7401">
          <p15:clr>
            <a:srgbClr val="FBAE40"/>
          </p15:clr>
        </p15:guide>
        <p15:guide id="11" pos="1844">
          <p15:clr>
            <a:srgbClr val="FBAE40"/>
          </p15:clr>
        </p15:guide>
        <p15:guide id="12" pos="2139">
          <p15:clr>
            <a:srgbClr val="FBAE40"/>
          </p15:clr>
        </p15:guide>
        <p15:guide id="14" orient="horz" pos="411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vslutning_1">
    <p:bg bwMode="gray">
      <p:bgPr>
        <a:solidFill>
          <a:schemeClr val="bg1"/>
        </a:solidFill>
        <a:effectLst/>
      </p:bgPr>
    </p:bg>
    <p:spTree>
      <p:nvGrpSpPr>
        <p:cNvPr id="1" name=""/>
        <p:cNvGrpSpPr/>
        <p:nvPr/>
      </p:nvGrpSpPr>
      <p:grpSpPr>
        <a:xfrm>
          <a:off x="0" y="0"/>
          <a:ext cx="0" cy="0"/>
          <a:chOff x="0" y="0"/>
          <a:chExt cx="0" cy="0"/>
        </a:xfrm>
      </p:grpSpPr>
      <p:sp>
        <p:nvSpPr>
          <p:cNvPr id="5" name="Rubrik 1" descr="Endast logotyp 1">
            <a:extLst>
              <a:ext uri="{FF2B5EF4-FFF2-40B4-BE49-F238E27FC236}">
                <a16:creationId xmlns:a16="http://schemas.microsoft.com/office/drawing/2014/main" id="{8DF2784C-BD40-6A5C-7E36-EFDC0F91D019}"/>
              </a:ext>
            </a:extLst>
          </p:cNvPr>
          <p:cNvSpPr>
            <a:spLocks noGrp="1"/>
          </p:cNvSpPr>
          <p:nvPr>
            <p:ph type="title" hasCustomPrompt="1"/>
          </p:nvPr>
        </p:nvSpPr>
        <p:spPr>
          <a:xfrm>
            <a:off x="0" y="-347301"/>
            <a:ext cx="12192000" cy="326832"/>
          </a:xfrm>
        </p:spPr>
        <p:txBody>
          <a:bodyPr>
            <a:normAutofit/>
          </a:bodyPr>
          <a:lstStyle>
            <a:lvl1pPr>
              <a:defRPr sz="2000">
                <a:solidFill>
                  <a:schemeClr val="bg1"/>
                </a:solidFill>
              </a:defRPr>
            </a:lvl1pPr>
          </a:lstStyle>
          <a:p>
            <a:r>
              <a:rPr lang="sv-SE"/>
              <a:t>Ange rubrik, exempelvis ”Endast logotyp” för läsning av skärmläsare (syns inte vid presentation)</a:t>
            </a:r>
          </a:p>
        </p:txBody>
      </p:sp>
      <p:pic>
        <p:nvPicPr>
          <p:cNvPr id="2" name="Bild 2" descr="Logotyp för Finansförbundet">
            <a:extLst>
              <a:ext uri="{FF2B5EF4-FFF2-40B4-BE49-F238E27FC236}">
                <a16:creationId xmlns:a16="http://schemas.microsoft.com/office/drawing/2014/main" id="{CC905495-2324-E3C9-0F99-AA8B14B196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90943" y="2966041"/>
            <a:ext cx="3610114" cy="925917"/>
          </a:xfrm>
          <a:prstGeom prst="rect">
            <a:avLst/>
          </a:prstGeom>
        </p:spPr>
      </p:pic>
    </p:spTree>
    <p:extLst>
      <p:ext uri="{BB962C8B-B14F-4D97-AF65-F5344CB8AC3E}">
        <p14:creationId xmlns:p14="http://schemas.microsoft.com/office/powerpoint/2010/main" val="2228951016"/>
      </p:ext>
    </p:extLst>
  </p:cSld>
  <p:clrMapOvr>
    <a:masterClrMapping/>
  </p:clrMapOvr>
  <p:extLst>
    <p:ext uri="{DCECCB84-F9BA-43D5-87BE-67443E8EF086}">
      <p15:sldGuideLst xmlns:p15="http://schemas.microsoft.com/office/powerpoint/2012/main">
        <p15:guide id="1" pos="279">
          <p15:clr>
            <a:srgbClr val="FBAE40"/>
          </p15:clr>
        </p15:guide>
        <p15:guide id="4" pos="3681">
          <p15:clr>
            <a:srgbClr val="FBAE40"/>
          </p15:clr>
        </p15:guide>
        <p15:guide id="5" pos="3976">
          <p15:clr>
            <a:srgbClr val="FBAE40"/>
          </p15:clr>
        </p15:guide>
        <p15:guide id="6" pos="5518">
          <p15:clr>
            <a:srgbClr val="FBAE40"/>
          </p15:clr>
        </p15:guide>
        <p15:guide id="7" pos="5836">
          <p15:clr>
            <a:srgbClr val="FBAE40"/>
          </p15:clr>
        </p15:guide>
        <p15:guide id="10" pos="7401">
          <p15:clr>
            <a:srgbClr val="FBAE40"/>
          </p15:clr>
        </p15:guide>
        <p15:guide id="11" pos="1844">
          <p15:clr>
            <a:srgbClr val="FBAE40"/>
          </p15:clr>
        </p15:guide>
        <p15:guide id="12" pos="2139">
          <p15:clr>
            <a:srgbClr val="FBAE40"/>
          </p15:clr>
        </p15:guide>
        <p15:guide id="13" orient="horz" pos="187">
          <p15:clr>
            <a:srgbClr val="FBAE40"/>
          </p15:clr>
        </p15:guide>
        <p15:guide id="14" orient="horz" pos="411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vslutning_2">
    <p:bg bwMode="gray">
      <p:bgRef idx="1001">
        <a:schemeClr val="bg2"/>
      </p:bgRef>
    </p:bg>
    <p:spTree>
      <p:nvGrpSpPr>
        <p:cNvPr id="1" name=""/>
        <p:cNvGrpSpPr/>
        <p:nvPr/>
      </p:nvGrpSpPr>
      <p:grpSpPr>
        <a:xfrm>
          <a:off x="0" y="0"/>
          <a:ext cx="0" cy="0"/>
          <a:chOff x="0" y="0"/>
          <a:chExt cx="0" cy="0"/>
        </a:xfrm>
      </p:grpSpPr>
      <p:sp>
        <p:nvSpPr>
          <p:cNvPr id="5" name="Rubrik 1" descr="Endast logotyp 2">
            <a:extLst>
              <a:ext uri="{FF2B5EF4-FFF2-40B4-BE49-F238E27FC236}">
                <a16:creationId xmlns:a16="http://schemas.microsoft.com/office/drawing/2014/main" id="{A5E98A56-F2BE-44ED-3216-091E440AA41F}"/>
              </a:ext>
            </a:extLst>
          </p:cNvPr>
          <p:cNvSpPr>
            <a:spLocks noGrp="1"/>
          </p:cNvSpPr>
          <p:nvPr>
            <p:ph type="title" hasCustomPrompt="1"/>
          </p:nvPr>
        </p:nvSpPr>
        <p:spPr>
          <a:xfrm>
            <a:off x="0" y="-347301"/>
            <a:ext cx="12192000" cy="326832"/>
          </a:xfrm>
        </p:spPr>
        <p:txBody>
          <a:bodyPr>
            <a:normAutofit/>
          </a:bodyPr>
          <a:lstStyle>
            <a:lvl1pPr>
              <a:defRPr sz="2000">
                <a:solidFill>
                  <a:schemeClr val="bg1"/>
                </a:solidFill>
              </a:defRPr>
            </a:lvl1pPr>
          </a:lstStyle>
          <a:p>
            <a:r>
              <a:rPr lang="sv-SE"/>
              <a:t>Ange rubrik, exempelvis ”Endast logotyp” för läsning av skärmläsare (syns inte vid presentation)</a:t>
            </a:r>
          </a:p>
        </p:txBody>
      </p:sp>
      <p:pic>
        <p:nvPicPr>
          <p:cNvPr id="4" name="Bild 2" descr="Logotyp för Finansförbundet">
            <a:extLst>
              <a:ext uri="{FF2B5EF4-FFF2-40B4-BE49-F238E27FC236}">
                <a16:creationId xmlns:a16="http://schemas.microsoft.com/office/drawing/2014/main" id="{C35A1F6B-DE9A-7155-3E74-CDB9393C654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90943" y="2966041"/>
            <a:ext cx="3610114" cy="925917"/>
          </a:xfrm>
          <a:prstGeom prst="rect">
            <a:avLst/>
          </a:prstGeom>
        </p:spPr>
      </p:pic>
    </p:spTree>
    <p:extLst>
      <p:ext uri="{BB962C8B-B14F-4D97-AF65-F5344CB8AC3E}">
        <p14:creationId xmlns:p14="http://schemas.microsoft.com/office/powerpoint/2010/main" val="3311126801"/>
      </p:ext>
    </p:extLst>
  </p:cSld>
  <p:clrMapOvr>
    <a:masterClrMapping/>
  </p:clrMapOvr>
  <p:extLst>
    <p:ext uri="{DCECCB84-F9BA-43D5-87BE-67443E8EF086}">
      <p15:sldGuideLst xmlns:p15="http://schemas.microsoft.com/office/powerpoint/2012/main">
        <p15:guide id="1" pos="279">
          <p15:clr>
            <a:srgbClr val="FBAE40"/>
          </p15:clr>
        </p15:guide>
        <p15:guide id="4" pos="3681">
          <p15:clr>
            <a:srgbClr val="FBAE40"/>
          </p15:clr>
        </p15:guide>
        <p15:guide id="5" pos="3976">
          <p15:clr>
            <a:srgbClr val="FBAE40"/>
          </p15:clr>
        </p15:guide>
        <p15:guide id="6" pos="5518">
          <p15:clr>
            <a:srgbClr val="FBAE40"/>
          </p15:clr>
        </p15:guide>
        <p15:guide id="7" pos="5836">
          <p15:clr>
            <a:srgbClr val="FBAE40"/>
          </p15:clr>
        </p15:guide>
        <p15:guide id="10" pos="7401">
          <p15:clr>
            <a:srgbClr val="FBAE40"/>
          </p15:clr>
        </p15:guide>
        <p15:guide id="11" pos="1844">
          <p15:clr>
            <a:srgbClr val="FBAE40"/>
          </p15:clr>
        </p15:guide>
        <p15:guide id="12" pos="2139">
          <p15:clr>
            <a:srgbClr val="FBAE40"/>
          </p15:clr>
        </p15:guide>
        <p15:guide id="13" orient="horz" pos="187">
          <p15:clr>
            <a:srgbClr val="FBAE40"/>
          </p15:clr>
        </p15:guide>
        <p15:guide id="14" orient="horz" pos="411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vslutning_3">
    <p:bg bwMode="ltGray">
      <p:bgPr>
        <a:solidFill>
          <a:srgbClr val="D4E7FD"/>
        </a:solidFill>
        <a:effectLst/>
      </p:bgPr>
    </p:bg>
    <p:spTree>
      <p:nvGrpSpPr>
        <p:cNvPr id="1" name=""/>
        <p:cNvGrpSpPr/>
        <p:nvPr/>
      </p:nvGrpSpPr>
      <p:grpSpPr>
        <a:xfrm>
          <a:off x="0" y="0"/>
          <a:ext cx="0" cy="0"/>
          <a:chOff x="0" y="0"/>
          <a:chExt cx="0" cy="0"/>
        </a:xfrm>
      </p:grpSpPr>
      <p:sp>
        <p:nvSpPr>
          <p:cNvPr id="3" name="Rubrik 1" descr="Endast logotyp 3">
            <a:extLst>
              <a:ext uri="{FF2B5EF4-FFF2-40B4-BE49-F238E27FC236}">
                <a16:creationId xmlns:a16="http://schemas.microsoft.com/office/drawing/2014/main" id="{82E8C3D0-8DB9-2445-2920-13BFF5C7AB68}"/>
              </a:ext>
            </a:extLst>
          </p:cNvPr>
          <p:cNvSpPr>
            <a:spLocks noGrp="1"/>
          </p:cNvSpPr>
          <p:nvPr>
            <p:ph type="title" hasCustomPrompt="1"/>
          </p:nvPr>
        </p:nvSpPr>
        <p:spPr>
          <a:xfrm>
            <a:off x="0" y="-347301"/>
            <a:ext cx="12192000" cy="326832"/>
          </a:xfrm>
        </p:spPr>
        <p:txBody>
          <a:bodyPr>
            <a:normAutofit/>
          </a:bodyPr>
          <a:lstStyle>
            <a:lvl1pPr>
              <a:defRPr sz="2000">
                <a:solidFill>
                  <a:schemeClr val="tx1"/>
                </a:solidFill>
              </a:defRPr>
            </a:lvl1pPr>
          </a:lstStyle>
          <a:p>
            <a:r>
              <a:rPr lang="sv-SE"/>
              <a:t>Ange rubrik, exempelvis ”Endast logotyp” för läsning av skärmläsare (syns inte vid presentation)</a:t>
            </a:r>
          </a:p>
        </p:txBody>
      </p:sp>
      <p:pic>
        <p:nvPicPr>
          <p:cNvPr id="5" name="Bild 2" descr="Logotyp för Finansförbundet">
            <a:extLst>
              <a:ext uri="{FF2B5EF4-FFF2-40B4-BE49-F238E27FC236}">
                <a16:creationId xmlns:a16="http://schemas.microsoft.com/office/drawing/2014/main" id="{D576397D-E390-1F58-2BC3-2696D3F7799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blackGray">
          <a:xfrm>
            <a:off x="4290947" y="2966041"/>
            <a:ext cx="3610106" cy="925917"/>
          </a:xfrm>
          <a:prstGeom prst="rect">
            <a:avLst/>
          </a:prstGeom>
        </p:spPr>
      </p:pic>
    </p:spTree>
    <p:extLst>
      <p:ext uri="{BB962C8B-B14F-4D97-AF65-F5344CB8AC3E}">
        <p14:creationId xmlns:p14="http://schemas.microsoft.com/office/powerpoint/2010/main" val="335557181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79">
          <p15:clr>
            <a:srgbClr val="FBAE40"/>
          </p15:clr>
        </p15:guide>
        <p15:guide id="4" pos="3681">
          <p15:clr>
            <a:srgbClr val="FBAE40"/>
          </p15:clr>
        </p15:guide>
        <p15:guide id="5" pos="3976">
          <p15:clr>
            <a:srgbClr val="FBAE40"/>
          </p15:clr>
        </p15:guide>
        <p15:guide id="6" pos="5518">
          <p15:clr>
            <a:srgbClr val="FBAE40"/>
          </p15:clr>
        </p15:guide>
        <p15:guide id="7" pos="5836">
          <p15:clr>
            <a:srgbClr val="FBAE40"/>
          </p15:clr>
        </p15:guide>
        <p15:guide id="10" pos="7401">
          <p15:clr>
            <a:srgbClr val="FBAE40"/>
          </p15:clr>
        </p15:guide>
        <p15:guide id="11" pos="1844">
          <p15:clr>
            <a:srgbClr val="FBAE40"/>
          </p15:clr>
        </p15:guide>
        <p15:guide id="12" pos="2139">
          <p15:clr>
            <a:srgbClr val="FBAE40"/>
          </p15:clr>
        </p15:guide>
        <p15:guide id="13" orient="horz" pos="187">
          <p15:clr>
            <a:srgbClr val="FBAE40"/>
          </p15:clr>
        </p15:guide>
        <p15:guide id="14" orient="horz" pos="411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_1_Punktlista">
    <p:bg bwMode="ltGray">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C8ED4B-D3B1-9985-04ED-287EA254EF9F}"/>
              </a:ext>
            </a:extLst>
          </p:cNvPr>
          <p:cNvSpPr>
            <a:spLocks noGrp="1"/>
          </p:cNvSpPr>
          <p:nvPr>
            <p:ph type="title" hasCustomPrompt="1"/>
          </p:nvPr>
        </p:nvSpPr>
        <p:spPr bwMode="ltGray">
          <a:xfrm>
            <a:off x="448100" y="298800"/>
            <a:ext cx="8344800" cy="576000"/>
          </a:xfrm>
        </p:spPr>
        <p:txBody>
          <a:bodyPr tIns="36000"/>
          <a:lstStyle>
            <a:lvl1pPr>
              <a:lnSpc>
                <a:spcPct val="90000"/>
              </a:lnSpc>
              <a:defRPr sz="3600">
                <a:solidFill>
                  <a:schemeClr val="tx1"/>
                </a:solidFill>
              </a:defRPr>
            </a:lvl1pPr>
          </a:lstStyle>
          <a:p>
            <a:r>
              <a:rPr lang="sv-SE"/>
              <a:t>Skriv kapitelnummer, t.ex. ”Kapitel 01”</a:t>
            </a:r>
          </a:p>
        </p:txBody>
      </p:sp>
      <p:sp>
        <p:nvSpPr>
          <p:cNvPr id="3" name="Platshållare för text 2">
            <a:extLst>
              <a:ext uri="{FF2B5EF4-FFF2-40B4-BE49-F238E27FC236}">
                <a16:creationId xmlns:a16="http://schemas.microsoft.com/office/drawing/2014/main" id="{E17BD36C-CB02-5FC6-A320-665BCE9C336C}"/>
              </a:ext>
            </a:extLst>
          </p:cNvPr>
          <p:cNvSpPr>
            <a:spLocks noGrp="1"/>
          </p:cNvSpPr>
          <p:nvPr>
            <p:ph type="body" sz="quarter" idx="15" hasCustomPrompt="1"/>
          </p:nvPr>
        </p:nvSpPr>
        <p:spPr>
          <a:xfrm>
            <a:off x="448098" y="889200"/>
            <a:ext cx="8344800" cy="4680000"/>
          </a:xfrm>
        </p:spPr>
        <p:txBody>
          <a:bodyPr tIns="36000"/>
          <a:lstStyle>
            <a:lvl1pPr marL="540000" indent="-540000">
              <a:spcBef>
                <a:spcPts val="600"/>
              </a:spcBef>
              <a:defRPr sz="3600" spc="-70" baseline="0">
                <a:solidFill>
                  <a:schemeClr val="accent2"/>
                </a:solidFill>
              </a:defRPr>
            </a:lvl1pPr>
            <a:lvl2pPr marL="1076400" indent="-432000">
              <a:defRPr sz="3000">
                <a:solidFill>
                  <a:schemeClr val="accent2"/>
                </a:solidFill>
              </a:defRPr>
            </a:lvl2pPr>
            <a:lvl3pPr marL="1522800" indent="-352800">
              <a:defRPr sz="2600">
                <a:solidFill>
                  <a:schemeClr val="accent2"/>
                </a:solidFill>
              </a:defRPr>
            </a:lvl3pPr>
            <a:lvl4pPr marL="1886400" indent="-306000">
              <a:defRPr sz="2200">
                <a:solidFill>
                  <a:schemeClr val="accent2"/>
                </a:solidFill>
              </a:defRPr>
            </a:lvl4pPr>
            <a:lvl5pPr marL="2210400" indent="-259200">
              <a:defRPr sz="1800">
                <a:solidFill>
                  <a:schemeClr val="accent2"/>
                </a:solidFill>
              </a:defRPr>
            </a:lvl5p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pic>
        <p:nvPicPr>
          <p:cNvPr id="7" name="Logotyp 3" descr="Logotyp för Finansförbundet">
            <a:extLst>
              <a:ext uri="{FF2B5EF4-FFF2-40B4-BE49-F238E27FC236}">
                <a16:creationId xmlns:a16="http://schemas.microsoft.com/office/drawing/2014/main" id="{BC9CE1F4-19C8-CF4D-80DC-BB3915C71F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ltGray">
          <a:xfrm>
            <a:off x="442913" y="6271634"/>
            <a:ext cx="986400" cy="252991"/>
          </a:xfrm>
          <a:prstGeom prst="rect">
            <a:avLst/>
          </a:prstGeom>
        </p:spPr>
      </p:pic>
    </p:spTree>
    <p:extLst>
      <p:ext uri="{BB962C8B-B14F-4D97-AF65-F5344CB8AC3E}">
        <p14:creationId xmlns:p14="http://schemas.microsoft.com/office/powerpoint/2010/main" val="395627775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79">
          <p15:clr>
            <a:srgbClr val="FBAE40"/>
          </p15:clr>
        </p15:guide>
        <p15:guide id="4" pos="3681">
          <p15:clr>
            <a:srgbClr val="FBAE40"/>
          </p15:clr>
        </p15:guide>
        <p15:guide id="5" pos="3976">
          <p15:clr>
            <a:srgbClr val="FBAE40"/>
          </p15:clr>
        </p15:guide>
        <p15:guide id="7" pos="5836">
          <p15:clr>
            <a:srgbClr val="FBAE40"/>
          </p15:clr>
        </p15:guide>
        <p15:guide id="10" pos="7401">
          <p15:clr>
            <a:srgbClr val="FBAE40"/>
          </p15:clr>
        </p15:guide>
        <p15:guide id="11" pos="1844">
          <p15:clr>
            <a:srgbClr val="FBAE40"/>
          </p15:clr>
        </p15:guide>
        <p15:guide id="12" pos="2139">
          <p15:clr>
            <a:srgbClr val="FBAE40"/>
          </p15:clr>
        </p15:guide>
        <p15:guide id="13" orient="horz" pos="18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_1_Egen bild">
    <p:bg bwMode="ltGray">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C8ED4B-D3B1-9985-04ED-287EA254EF9F}"/>
              </a:ext>
            </a:extLst>
          </p:cNvPr>
          <p:cNvSpPr>
            <a:spLocks noGrp="1"/>
          </p:cNvSpPr>
          <p:nvPr>
            <p:ph type="title" hasCustomPrompt="1"/>
          </p:nvPr>
        </p:nvSpPr>
        <p:spPr bwMode="ltGray">
          <a:xfrm>
            <a:off x="448100" y="298800"/>
            <a:ext cx="5392800" cy="576000"/>
          </a:xfrm>
        </p:spPr>
        <p:txBody>
          <a:bodyPr tIns="36000"/>
          <a:lstStyle>
            <a:lvl1pPr>
              <a:lnSpc>
                <a:spcPct val="90000"/>
              </a:lnSpc>
              <a:defRPr sz="3600">
                <a:solidFill>
                  <a:schemeClr val="tx1"/>
                </a:solidFill>
              </a:defRPr>
            </a:lvl1pPr>
          </a:lstStyle>
          <a:p>
            <a:r>
              <a:rPr lang="sv-SE"/>
              <a:t>Skriv t.ex. ”Kapitel 01”</a:t>
            </a:r>
          </a:p>
        </p:txBody>
      </p:sp>
      <p:sp>
        <p:nvSpPr>
          <p:cNvPr id="3" name="Platshållare för text 2">
            <a:extLst>
              <a:ext uri="{FF2B5EF4-FFF2-40B4-BE49-F238E27FC236}">
                <a16:creationId xmlns:a16="http://schemas.microsoft.com/office/drawing/2014/main" id="{E17BD36C-CB02-5FC6-A320-665BCE9C336C}"/>
              </a:ext>
            </a:extLst>
          </p:cNvPr>
          <p:cNvSpPr>
            <a:spLocks noGrp="1"/>
          </p:cNvSpPr>
          <p:nvPr>
            <p:ph type="body" sz="quarter" idx="15" hasCustomPrompt="1"/>
          </p:nvPr>
        </p:nvSpPr>
        <p:spPr>
          <a:xfrm>
            <a:off x="448098" y="889200"/>
            <a:ext cx="5392800" cy="4680000"/>
          </a:xfrm>
        </p:spPr>
        <p:txBody>
          <a:bodyPr tIns="36000"/>
          <a:lstStyle>
            <a:lvl1pPr marL="540000" indent="-540000">
              <a:spcBef>
                <a:spcPts val="600"/>
              </a:spcBef>
              <a:defRPr sz="3600" spc="-70" baseline="0">
                <a:solidFill>
                  <a:schemeClr val="accent2"/>
                </a:solidFill>
              </a:defRPr>
            </a:lvl1pPr>
            <a:lvl2pPr marL="1076400" indent="-432000">
              <a:defRPr sz="3000">
                <a:solidFill>
                  <a:schemeClr val="accent2"/>
                </a:solidFill>
              </a:defRPr>
            </a:lvl2pPr>
            <a:lvl3pPr marL="1522800" indent="-352800">
              <a:defRPr sz="2600">
                <a:solidFill>
                  <a:schemeClr val="accent2"/>
                </a:solidFill>
              </a:defRPr>
            </a:lvl3pPr>
            <a:lvl4pPr marL="1886400" indent="-306000">
              <a:defRPr sz="2200">
                <a:solidFill>
                  <a:schemeClr val="accent2"/>
                </a:solidFill>
              </a:defRPr>
            </a:lvl4pPr>
            <a:lvl5pPr marL="2210400" indent="-259200">
              <a:defRPr sz="1800">
                <a:solidFill>
                  <a:schemeClr val="accent2"/>
                </a:solidFill>
              </a:defRPr>
            </a:lvl5p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4" name="Platshållare för bild 3">
            <a:extLst>
              <a:ext uri="{FF2B5EF4-FFF2-40B4-BE49-F238E27FC236}">
                <a16:creationId xmlns:a16="http://schemas.microsoft.com/office/drawing/2014/main" id="{963F09B5-4C21-4661-B8D9-D0F73BE6ED19}"/>
              </a:ext>
            </a:extLst>
          </p:cNvPr>
          <p:cNvSpPr>
            <a:spLocks noGrp="1"/>
          </p:cNvSpPr>
          <p:nvPr>
            <p:ph type="pic" sz="quarter" idx="22" hasCustomPrompt="1"/>
          </p:nvPr>
        </p:nvSpPr>
        <p:spPr>
          <a:xfrm>
            <a:off x="6097200" y="0"/>
            <a:ext cx="6094800" cy="6858000"/>
          </a:xfrm>
        </p:spPr>
        <p:txBody>
          <a:bodyPr lIns="72000" tIns="72000"/>
          <a:lstStyle>
            <a:lvl1pPr marL="0" indent="0">
              <a:lnSpc>
                <a:spcPct val="100000"/>
              </a:lnSpc>
              <a:spcBef>
                <a:spcPts val="0"/>
              </a:spcBef>
              <a:spcAft>
                <a:spcPts val="0"/>
              </a:spcAft>
              <a:buFont typeface="Arial" panose="020B0604020202020204" pitchFamily="34" charset="0"/>
              <a:buNone/>
              <a:defRPr sz="1600">
                <a:solidFill>
                  <a:schemeClr val="accent4"/>
                </a:solidFill>
              </a:defRPr>
            </a:lvl1pPr>
          </a:lstStyle>
          <a:p>
            <a:r>
              <a:rPr lang="sv-SE"/>
              <a:t>Infoga bild via ikonen.</a:t>
            </a:r>
            <a:br>
              <a:rPr lang="sv-SE"/>
            </a:br>
            <a:r>
              <a:rPr lang="sv-SE"/>
              <a:t>För att anpassa placering/storlek:</a:t>
            </a:r>
            <a:br>
              <a:rPr lang="sv-SE"/>
            </a:br>
            <a:r>
              <a:rPr lang="sv-SE"/>
              <a:t>Markera bilden</a:t>
            </a:r>
            <a:br>
              <a:rPr lang="sv-SE"/>
            </a:br>
            <a:r>
              <a:rPr lang="sv-SE"/>
              <a:t>&gt; menyval Formformat</a:t>
            </a:r>
            <a:br>
              <a:rPr lang="sv-SE"/>
            </a:br>
            <a:r>
              <a:rPr lang="sv-SE"/>
              <a:t>&gt; Beskär… (och sedan anpassa enligt önskemål)</a:t>
            </a:r>
          </a:p>
        </p:txBody>
      </p:sp>
      <p:pic>
        <p:nvPicPr>
          <p:cNvPr id="7" name="Logotyp 3" descr="Logotyp för Finansförbundet">
            <a:extLst>
              <a:ext uri="{FF2B5EF4-FFF2-40B4-BE49-F238E27FC236}">
                <a16:creationId xmlns:a16="http://schemas.microsoft.com/office/drawing/2014/main" id="{BC9CE1F4-19C8-CF4D-80DC-BB3915C71F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ltGray">
          <a:xfrm>
            <a:off x="442913" y="6271634"/>
            <a:ext cx="986400" cy="252991"/>
          </a:xfrm>
          <a:prstGeom prst="rect">
            <a:avLst/>
          </a:prstGeom>
        </p:spPr>
      </p:pic>
    </p:spTree>
    <p:extLst>
      <p:ext uri="{BB962C8B-B14F-4D97-AF65-F5344CB8AC3E}">
        <p14:creationId xmlns:p14="http://schemas.microsoft.com/office/powerpoint/2010/main" val="21752004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79">
          <p15:clr>
            <a:srgbClr val="FBAE40"/>
          </p15:clr>
        </p15:guide>
        <p15:guide id="4" pos="3681">
          <p15:clr>
            <a:srgbClr val="FBAE40"/>
          </p15:clr>
        </p15:guide>
        <p15:guide id="5" pos="3976">
          <p15:clr>
            <a:srgbClr val="FBAE40"/>
          </p15:clr>
        </p15:guide>
        <p15:guide id="7" pos="5836">
          <p15:clr>
            <a:srgbClr val="FBAE40"/>
          </p15:clr>
        </p15:guide>
        <p15:guide id="10" pos="7401">
          <p15:clr>
            <a:srgbClr val="FBAE40"/>
          </p15:clr>
        </p15:guide>
        <p15:guide id="11" pos="1844">
          <p15:clr>
            <a:srgbClr val="FBAE40"/>
          </p15:clr>
        </p15:guide>
        <p15:guide id="12" pos="2139">
          <p15:clr>
            <a:srgbClr val="FBAE40"/>
          </p15:clr>
        </p15:guide>
        <p15:guide id="13" orient="horz" pos="18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_2_Punktlista">
    <p:bg bwMode="invGray">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C8ED4B-D3B1-9985-04ED-287EA254EF9F}"/>
              </a:ext>
            </a:extLst>
          </p:cNvPr>
          <p:cNvSpPr>
            <a:spLocks noGrp="1"/>
          </p:cNvSpPr>
          <p:nvPr>
            <p:ph type="title" hasCustomPrompt="1"/>
          </p:nvPr>
        </p:nvSpPr>
        <p:spPr bwMode="ltGray">
          <a:xfrm>
            <a:off x="448100" y="298800"/>
            <a:ext cx="8344800" cy="576000"/>
          </a:xfrm>
        </p:spPr>
        <p:txBody>
          <a:bodyPr tIns="36000"/>
          <a:lstStyle>
            <a:lvl1pPr>
              <a:lnSpc>
                <a:spcPct val="90000"/>
              </a:lnSpc>
              <a:defRPr sz="3600">
                <a:solidFill>
                  <a:schemeClr val="tx1"/>
                </a:solidFill>
              </a:defRPr>
            </a:lvl1pPr>
          </a:lstStyle>
          <a:p>
            <a:r>
              <a:rPr lang="sv-SE"/>
              <a:t>Skriv kapitelnummer, t.ex. ”Kapitel 01”</a:t>
            </a:r>
          </a:p>
        </p:txBody>
      </p:sp>
      <p:sp>
        <p:nvSpPr>
          <p:cNvPr id="3" name="Platshållare för text 2">
            <a:extLst>
              <a:ext uri="{FF2B5EF4-FFF2-40B4-BE49-F238E27FC236}">
                <a16:creationId xmlns:a16="http://schemas.microsoft.com/office/drawing/2014/main" id="{E17BD36C-CB02-5FC6-A320-665BCE9C336C}"/>
              </a:ext>
            </a:extLst>
          </p:cNvPr>
          <p:cNvSpPr>
            <a:spLocks noGrp="1"/>
          </p:cNvSpPr>
          <p:nvPr>
            <p:ph type="body" sz="quarter" idx="15" hasCustomPrompt="1"/>
          </p:nvPr>
        </p:nvSpPr>
        <p:spPr>
          <a:xfrm>
            <a:off x="448098" y="889200"/>
            <a:ext cx="8344800" cy="4680000"/>
          </a:xfrm>
        </p:spPr>
        <p:txBody>
          <a:bodyPr tIns="36000"/>
          <a:lstStyle>
            <a:lvl1pPr marL="540000" indent="-540000">
              <a:spcBef>
                <a:spcPts val="600"/>
              </a:spcBef>
              <a:defRPr sz="3600" spc="-70" baseline="0">
                <a:solidFill>
                  <a:schemeClr val="tx1"/>
                </a:solidFill>
              </a:defRPr>
            </a:lvl1pPr>
            <a:lvl2pPr marL="1076400" indent="-432000">
              <a:defRPr sz="3000">
                <a:solidFill>
                  <a:schemeClr val="tx1"/>
                </a:solidFill>
              </a:defRPr>
            </a:lvl2pPr>
            <a:lvl3pPr marL="1522800" indent="-352800">
              <a:defRPr sz="2600">
                <a:solidFill>
                  <a:schemeClr val="tx1"/>
                </a:solidFill>
              </a:defRPr>
            </a:lvl3pPr>
            <a:lvl4pPr marL="1886400" indent="-306000">
              <a:defRPr sz="2200">
                <a:solidFill>
                  <a:schemeClr val="tx1"/>
                </a:solidFill>
              </a:defRPr>
            </a:lvl4pPr>
            <a:lvl5pPr marL="2210400" indent="-259200">
              <a:defRPr sz="1800">
                <a:solidFill>
                  <a:schemeClr val="tx1"/>
                </a:solidFill>
              </a:defRPr>
            </a:lvl5p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pic>
        <p:nvPicPr>
          <p:cNvPr id="7" name="Logotyp 3" descr="Logotyp för Finansförbundet">
            <a:extLst>
              <a:ext uri="{FF2B5EF4-FFF2-40B4-BE49-F238E27FC236}">
                <a16:creationId xmlns:a16="http://schemas.microsoft.com/office/drawing/2014/main" id="{BC9CE1F4-19C8-CF4D-80DC-BB3915C71F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ltGray">
          <a:xfrm>
            <a:off x="442913" y="6271634"/>
            <a:ext cx="986400" cy="252991"/>
          </a:xfrm>
          <a:prstGeom prst="rect">
            <a:avLst/>
          </a:prstGeom>
        </p:spPr>
      </p:pic>
    </p:spTree>
    <p:extLst>
      <p:ext uri="{BB962C8B-B14F-4D97-AF65-F5344CB8AC3E}">
        <p14:creationId xmlns:p14="http://schemas.microsoft.com/office/powerpoint/2010/main" val="389353042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79">
          <p15:clr>
            <a:srgbClr val="FBAE40"/>
          </p15:clr>
        </p15:guide>
        <p15:guide id="4" pos="3681">
          <p15:clr>
            <a:srgbClr val="FBAE40"/>
          </p15:clr>
        </p15:guide>
        <p15:guide id="5" pos="3976">
          <p15:clr>
            <a:srgbClr val="FBAE40"/>
          </p15:clr>
        </p15:guide>
        <p15:guide id="7" pos="5836">
          <p15:clr>
            <a:srgbClr val="FBAE40"/>
          </p15:clr>
        </p15:guide>
        <p15:guide id="10" pos="7401">
          <p15:clr>
            <a:srgbClr val="FBAE40"/>
          </p15:clr>
        </p15:guide>
        <p15:guide id="11" pos="1844">
          <p15:clr>
            <a:srgbClr val="FBAE40"/>
          </p15:clr>
        </p15:guide>
        <p15:guide id="12" pos="2139">
          <p15:clr>
            <a:srgbClr val="FBAE40"/>
          </p15:clr>
        </p15:guide>
        <p15:guide id="13" orient="horz" pos="18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apitel_2_Egen bild">
    <p:bg bwMode="invGray">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C8ED4B-D3B1-9985-04ED-287EA254EF9F}"/>
              </a:ext>
            </a:extLst>
          </p:cNvPr>
          <p:cNvSpPr>
            <a:spLocks noGrp="1"/>
          </p:cNvSpPr>
          <p:nvPr>
            <p:ph type="title" hasCustomPrompt="1"/>
          </p:nvPr>
        </p:nvSpPr>
        <p:spPr bwMode="ltGray">
          <a:xfrm>
            <a:off x="448100" y="298800"/>
            <a:ext cx="5392800" cy="576000"/>
          </a:xfrm>
        </p:spPr>
        <p:txBody>
          <a:bodyPr tIns="36000"/>
          <a:lstStyle>
            <a:lvl1pPr>
              <a:lnSpc>
                <a:spcPct val="90000"/>
              </a:lnSpc>
              <a:defRPr sz="3600">
                <a:solidFill>
                  <a:schemeClr val="tx1"/>
                </a:solidFill>
              </a:defRPr>
            </a:lvl1pPr>
          </a:lstStyle>
          <a:p>
            <a:r>
              <a:rPr lang="sv-SE"/>
              <a:t>Skriv t.ex. ”Kapitel 01”</a:t>
            </a:r>
          </a:p>
        </p:txBody>
      </p:sp>
      <p:sp>
        <p:nvSpPr>
          <p:cNvPr id="3" name="Platshållare för text 2">
            <a:extLst>
              <a:ext uri="{FF2B5EF4-FFF2-40B4-BE49-F238E27FC236}">
                <a16:creationId xmlns:a16="http://schemas.microsoft.com/office/drawing/2014/main" id="{E17BD36C-CB02-5FC6-A320-665BCE9C336C}"/>
              </a:ext>
            </a:extLst>
          </p:cNvPr>
          <p:cNvSpPr>
            <a:spLocks noGrp="1"/>
          </p:cNvSpPr>
          <p:nvPr>
            <p:ph type="body" sz="quarter" idx="15" hasCustomPrompt="1"/>
          </p:nvPr>
        </p:nvSpPr>
        <p:spPr>
          <a:xfrm>
            <a:off x="448098" y="889200"/>
            <a:ext cx="5392800" cy="4680000"/>
          </a:xfrm>
        </p:spPr>
        <p:txBody>
          <a:bodyPr tIns="36000"/>
          <a:lstStyle>
            <a:lvl1pPr marL="540000" indent="-540000">
              <a:spcBef>
                <a:spcPts val="600"/>
              </a:spcBef>
              <a:defRPr sz="3600" spc="-70" baseline="0">
                <a:solidFill>
                  <a:schemeClr val="tx1"/>
                </a:solidFill>
              </a:defRPr>
            </a:lvl1pPr>
            <a:lvl2pPr marL="1076400" indent="-432000">
              <a:defRPr sz="3000">
                <a:solidFill>
                  <a:schemeClr val="tx1"/>
                </a:solidFill>
              </a:defRPr>
            </a:lvl2pPr>
            <a:lvl3pPr marL="1522800" indent="-352800">
              <a:defRPr sz="2600">
                <a:solidFill>
                  <a:schemeClr val="tx1"/>
                </a:solidFill>
              </a:defRPr>
            </a:lvl3pPr>
            <a:lvl4pPr marL="1886400" indent="-306000">
              <a:defRPr sz="2200">
                <a:solidFill>
                  <a:schemeClr val="tx1"/>
                </a:solidFill>
              </a:defRPr>
            </a:lvl4pPr>
            <a:lvl5pPr marL="2210400" indent="-259200">
              <a:defRPr sz="1800">
                <a:solidFill>
                  <a:schemeClr val="tx1"/>
                </a:solidFill>
              </a:defRPr>
            </a:lvl5p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4" name="Platshållare för bild 3">
            <a:extLst>
              <a:ext uri="{FF2B5EF4-FFF2-40B4-BE49-F238E27FC236}">
                <a16:creationId xmlns:a16="http://schemas.microsoft.com/office/drawing/2014/main" id="{963F09B5-4C21-4661-B8D9-D0F73BE6ED19}"/>
              </a:ext>
            </a:extLst>
          </p:cNvPr>
          <p:cNvSpPr>
            <a:spLocks noGrp="1"/>
          </p:cNvSpPr>
          <p:nvPr>
            <p:ph type="pic" sz="quarter" idx="22" hasCustomPrompt="1"/>
          </p:nvPr>
        </p:nvSpPr>
        <p:spPr>
          <a:xfrm>
            <a:off x="6097200" y="0"/>
            <a:ext cx="6094800" cy="6858000"/>
          </a:xfrm>
        </p:spPr>
        <p:txBody>
          <a:bodyPr lIns="72000" tIns="72000"/>
          <a:lstStyle>
            <a:lvl1pPr marL="0" indent="0">
              <a:lnSpc>
                <a:spcPct val="100000"/>
              </a:lnSpc>
              <a:spcBef>
                <a:spcPts val="0"/>
              </a:spcBef>
              <a:spcAft>
                <a:spcPts val="0"/>
              </a:spcAft>
              <a:buFont typeface="Arial" panose="020B0604020202020204" pitchFamily="34" charset="0"/>
              <a:buNone/>
              <a:defRPr sz="1600">
                <a:solidFill>
                  <a:schemeClr val="accent4"/>
                </a:solidFill>
              </a:defRPr>
            </a:lvl1pPr>
          </a:lstStyle>
          <a:p>
            <a:r>
              <a:rPr lang="sv-SE"/>
              <a:t>Infoga bild via ikonen.</a:t>
            </a:r>
            <a:br>
              <a:rPr lang="sv-SE"/>
            </a:br>
            <a:r>
              <a:rPr lang="sv-SE"/>
              <a:t>För att anpassa placering/storlek:</a:t>
            </a:r>
            <a:br>
              <a:rPr lang="sv-SE"/>
            </a:br>
            <a:r>
              <a:rPr lang="sv-SE"/>
              <a:t>Markera bilden</a:t>
            </a:r>
            <a:br>
              <a:rPr lang="sv-SE"/>
            </a:br>
            <a:r>
              <a:rPr lang="sv-SE"/>
              <a:t>&gt; menyval Formformat</a:t>
            </a:r>
            <a:br>
              <a:rPr lang="sv-SE"/>
            </a:br>
            <a:r>
              <a:rPr lang="sv-SE"/>
              <a:t>&gt; Beskär… (och sedan anpassa enligt önskemål)</a:t>
            </a:r>
          </a:p>
        </p:txBody>
      </p:sp>
      <p:pic>
        <p:nvPicPr>
          <p:cNvPr id="7" name="Logotyp 3" descr="Logotyp för Finansförbundet">
            <a:extLst>
              <a:ext uri="{FF2B5EF4-FFF2-40B4-BE49-F238E27FC236}">
                <a16:creationId xmlns:a16="http://schemas.microsoft.com/office/drawing/2014/main" id="{BC9CE1F4-19C8-CF4D-80DC-BB3915C71F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ltGray">
          <a:xfrm>
            <a:off x="442913" y="6271634"/>
            <a:ext cx="986400" cy="252991"/>
          </a:xfrm>
          <a:prstGeom prst="rect">
            <a:avLst/>
          </a:prstGeom>
        </p:spPr>
      </p:pic>
    </p:spTree>
    <p:extLst>
      <p:ext uri="{BB962C8B-B14F-4D97-AF65-F5344CB8AC3E}">
        <p14:creationId xmlns:p14="http://schemas.microsoft.com/office/powerpoint/2010/main" val="13349762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79">
          <p15:clr>
            <a:srgbClr val="FBAE40"/>
          </p15:clr>
        </p15:guide>
        <p15:guide id="4" pos="3681">
          <p15:clr>
            <a:srgbClr val="FBAE40"/>
          </p15:clr>
        </p15:guide>
        <p15:guide id="5" pos="3976">
          <p15:clr>
            <a:srgbClr val="FBAE40"/>
          </p15:clr>
        </p15:guide>
        <p15:guide id="7" pos="5836">
          <p15:clr>
            <a:srgbClr val="FBAE40"/>
          </p15:clr>
        </p15:guide>
        <p15:guide id="10" pos="7401">
          <p15:clr>
            <a:srgbClr val="FBAE40"/>
          </p15:clr>
        </p15:guide>
        <p15:guide id="11" pos="1844">
          <p15:clr>
            <a:srgbClr val="FBAE40"/>
          </p15:clr>
        </p15:guide>
        <p15:guide id="12" pos="2139">
          <p15:clr>
            <a:srgbClr val="FBAE40"/>
          </p15:clr>
        </p15:guide>
        <p15:guide id="13" orient="horz" pos="18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ontent with Picture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0" y="0"/>
            <a:ext cx="5486400" cy="5562600"/>
          </a:xfrm>
          <a:blipFill>
            <a:blip r:embed="rId2">
              <a:alphaModFix amt="70000"/>
            </a:blip>
            <a:stretch>
              <a:fillRect/>
            </a:stretch>
          </a:blipFill>
        </p:spPr>
        <p:txBody>
          <a:bodyPr/>
          <a:lstStyle>
            <a:lvl1pPr marL="0" indent="0">
              <a:buNone/>
              <a:defRPr/>
            </a:lvl1pPr>
          </a:lstStyle>
          <a:p>
            <a:r>
              <a:rPr lang="en-US"/>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5063318" y="0"/>
            <a:ext cx="4385481" cy="1796124"/>
          </a:xfrm>
        </p:spPr>
        <p:txBody>
          <a:bodyPr lIns="13716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6055056" y="1965281"/>
            <a:ext cx="4859992" cy="3732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p:txBody>
          <a:bodyPr/>
          <a:lstStyle/>
          <a:p>
            <a:fld id="{F79E3CBC-A2D6-42D3-976A-174CF7E26BA0}" type="datetime1">
              <a:rPr lang="en-US" smtClean="0"/>
              <a:t>2/26/2026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3508353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Omslag_Egen bild">
    <p:bg bwMode="gray">
      <p:bgRef idx="1001">
        <a:schemeClr val="bg1"/>
      </p:bgRef>
    </p:bg>
    <p:spTree>
      <p:nvGrpSpPr>
        <p:cNvPr id="1" name=""/>
        <p:cNvGrpSpPr/>
        <p:nvPr/>
      </p:nvGrpSpPr>
      <p:grpSpPr>
        <a:xfrm>
          <a:off x="0" y="0"/>
          <a:ext cx="0" cy="0"/>
          <a:chOff x="0" y="0"/>
          <a:chExt cx="0" cy="0"/>
        </a:xfrm>
      </p:grpSpPr>
      <p:pic>
        <p:nvPicPr>
          <p:cNvPr id="9" name="Logotyp" descr="Logotyp för Finansförbundet">
            <a:extLst>
              <a:ext uri="{FF2B5EF4-FFF2-40B4-BE49-F238E27FC236}">
                <a16:creationId xmlns:a16="http://schemas.microsoft.com/office/drawing/2014/main" id="{4EDEFCAE-4949-C8F9-83FA-1E425D8C6D3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0946" y="301625"/>
            <a:ext cx="1675244" cy="429665"/>
          </a:xfrm>
          <a:prstGeom prst="rect">
            <a:avLst/>
          </a:prstGeom>
        </p:spPr>
      </p:pic>
      <p:sp>
        <p:nvSpPr>
          <p:cNvPr id="3" name="Platshållare för bild 1" descr="Användarens egen bil">
            <a:extLst>
              <a:ext uri="{FF2B5EF4-FFF2-40B4-BE49-F238E27FC236}">
                <a16:creationId xmlns:a16="http://schemas.microsoft.com/office/drawing/2014/main" id="{E78E2031-0FFD-0553-7DCF-3C55A8B86D96}"/>
              </a:ext>
            </a:extLst>
          </p:cNvPr>
          <p:cNvSpPr>
            <a:spLocks noGrp="1"/>
          </p:cNvSpPr>
          <p:nvPr>
            <p:ph type="pic" sz="quarter" idx="12" hasCustomPrompt="1"/>
          </p:nvPr>
        </p:nvSpPr>
        <p:spPr bwMode="gray">
          <a:xfrm>
            <a:off x="0" y="1052513"/>
            <a:ext cx="11139488" cy="5805487"/>
          </a:xfrm>
          <a:prstGeom prst="rect">
            <a:avLst/>
          </a:prstGeom>
          <a:noFill/>
        </p:spPr>
        <p:txBody>
          <a:bodyPr lIns="72000" tIns="36000" rIns="0" bIns="0"/>
          <a:lstStyle>
            <a:lvl1pPr marL="0" indent="0" algn="l">
              <a:lnSpc>
                <a:spcPct val="100000"/>
              </a:lnSpc>
              <a:spcAft>
                <a:spcPts val="0"/>
              </a:spcAft>
              <a:buFont typeface="Arial" panose="020B0604020202020204" pitchFamily="34" charset="0"/>
              <a:buNone/>
              <a:defRPr sz="1600" spc="-20" baseline="0">
                <a:solidFill>
                  <a:schemeClr val="accent6"/>
                </a:solidFill>
              </a:defRPr>
            </a:lvl1pPr>
          </a:lstStyle>
          <a:p>
            <a:r>
              <a:rPr lang="sv-SE"/>
              <a:t>Klicka på ikonen och lägg in en egen bild. Justera textens färg om den inte syns över bakgrunden.</a:t>
            </a:r>
          </a:p>
        </p:txBody>
      </p:sp>
      <p:sp>
        <p:nvSpPr>
          <p:cNvPr id="4" name="Rubrik 2">
            <a:extLst>
              <a:ext uri="{FF2B5EF4-FFF2-40B4-BE49-F238E27FC236}">
                <a16:creationId xmlns:a16="http://schemas.microsoft.com/office/drawing/2014/main" id="{9A9D705B-33E9-91B7-3B37-5343CD3F3EF3}"/>
              </a:ext>
            </a:extLst>
          </p:cNvPr>
          <p:cNvSpPr>
            <a:spLocks noGrp="1"/>
          </p:cNvSpPr>
          <p:nvPr>
            <p:ph type="title" hasCustomPrompt="1"/>
          </p:nvPr>
        </p:nvSpPr>
        <p:spPr bwMode="blackGray">
          <a:xfrm>
            <a:off x="449999" y="1373886"/>
            <a:ext cx="8741625" cy="813140"/>
          </a:xfrm>
        </p:spPr>
        <p:txBody>
          <a:bodyPr tIns="0"/>
          <a:lstStyle>
            <a:lvl1pPr>
              <a:defRPr sz="4400" b="0" spc="-80" baseline="0">
                <a:solidFill>
                  <a:schemeClr val="tx1"/>
                </a:solidFill>
              </a:defRPr>
            </a:lvl1pPr>
          </a:lstStyle>
          <a:p>
            <a:r>
              <a:rPr lang="sv-SE"/>
              <a:t>Presentationens namn</a:t>
            </a:r>
          </a:p>
        </p:txBody>
      </p:sp>
      <p:sp>
        <p:nvSpPr>
          <p:cNvPr id="6" name="Platshållare för text 3">
            <a:extLst>
              <a:ext uri="{FF2B5EF4-FFF2-40B4-BE49-F238E27FC236}">
                <a16:creationId xmlns:a16="http://schemas.microsoft.com/office/drawing/2014/main" id="{83FD9275-75E0-D94E-9B2D-F31E3FD3E187}"/>
              </a:ext>
            </a:extLst>
          </p:cNvPr>
          <p:cNvSpPr>
            <a:spLocks noGrp="1"/>
          </p:cNvSpPr>
          <p:nvPr>
            <p:ph type="body" sz="quarter" idx="14" hasCustomPrompt="1"/>
          </p:nvPr>
        </p:nvSpPr>
        <p:spPr bwMode="gray">
          <a:xfrm>
            <a:off x="450000" y="2829328"/>
            <a:ext cx="8741624" cy="892068"/>
          </a:xfrm>
        </p:spPr>
        <p:txBody>
          <a:bodyPr/>
          <a:lstStyle>
            <a:lvl1pPr marL="284400" indent="-284400">
              <a:buFontTx/>
              <a:buBlip>
                <a:blip r:embed="rId4">
                  <a:extLst>
                    <a:ext uri="{96DAC541-7B7A-43D3-8B79-37D633B846F1}">
                      <asvg:svgBlip xmlns:asvg="http://schemas.microsoft.com/office/drawing/2016/SVG/main" r:embed="rId5"/>
                    </a:ext>
                  </a:extLst>
                </a:blip>
              </a:buBlip>
              <a:defRPr>
                <a:solidFill>
                  <a:schemeClr val="tx1"/>
                </a:solidFill>
              </a:defRPr>
            </a:lvl1pPr>
            <a:lvl2pPr marL="601200" indent="-266400">
              <a:buFontTx/>
              <a:buBlip>
                <a:blip r:embed="rId4">
                  <a:extLst>
                    <a:ext uri="{96DAC541-7B7A-43D3-8B79-37D633B846F1}">
                      <asvg:svgBlip xmlns:asvg="http://schemas.microsoft.com/office/drawing/2016/SVG/main" r:embed="rId5"/>
                    </a:ext>
                  </a:extLst>
                </a:blip>
              </a:buBlip>
              <a:defRPr>
                <a:solidFill>
                  <a:schemeClr val="tx1"/>
                </a:solidFill>
              </a:defRPr>
            </a:lvl2pPr>
            <a:lvl3pPr marL="900000" indent="-248400">
              <a:buFontTx/>
              <a:buBlip>
                <a:blip r:embed="rId4">
                  <a:extLst>
                    <a:ext uri="{96DAC541-7B7A-43D3-8B79-37D633B846F1}">
                      <asvg:svgBlip xmlns:asvg="http://schemas.microsoft.com/office/drawing/2016/SVG/main" r:embed="rId5"/>
                    </a:ext>
                  </a:extLst>
                </a:blip>
              </a:buBlip>
              <a:defRPr>
                <a:solidFill>
                  <a:schemeClr val="tx1"/>
                </a:solidFill>
              </a:defRPr>
            </a:lvl3pPr>
            <a:lvl4pPr marL="1166400" indent="-230400">
              <a:buFontTx/>
              <a:buBlip>
                <a:blip r:embed="rId4">
                  <a:extLst>
                    <a:ext uri="{96DAC541-7B7A-43D3-8B79-37D633B846F1}">
                      <asvg:svgBlip xmlns:asvg="http://schemas.microsoft.com/office/drawing/2016/SVG/main" r:embed="rId5"/>
                    </a:ext>
                  </a:extLst>
                </a:blip>
              </a:buBlip>
              <a:defRPr>
                <a:solidFill>
                  <a:schemeClr val="tx1"/>
                </a:solidFill>
              </a:defRPr>
            </a:lvl4pPr>
            <a:lvl5pPr marL="1404000" indent="-211138">
              <a:buFontTx/>
              <a:buBlip>
                <a:blip r:embed="rId4">
                  <a:extLst>
                    <a:ext uri="{96DAC541-7B7A-43D3-8B79-37D633B846F1}">
                      <asvg:svgBlip xmlns:asvg="http://schemas.microsoft.com/office/drawing/2016/SVG/main" r:embed="rId5"/>
                    </a:ext>
                  </a:extLst>
                </a:blip>
              </a:buBlip>
              <a:defRPr>
                <a:solidFill>
                  <a:schemeClr val="tx1"/>
                </a:solidFill>
              </a:defRPr>
            </a:lvl5pPr>
          </a:lstStyle>
          <a:p>
            <a:pPr lvl="0"/>
            <a:r>
              <a:rPr lang="sv-SE"/>
              <a:t>Mer information (Punktlista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8" name="Platshållare för datum 5">
            <a:extLst>
              <a:ext uri="{FF2B5EF4-FFF2-40B4-BE49-F238E27FC236}">
                <a16:creationId xmlns:a16="http://schemas.microsoft.com/office/drawing/2014/main" id="{75CF5F40-4186-3CC4-8986-152A82F7AAA2}"/>
              </a:ext>
            </a:extLst>
          </p:cNvPr>
          <p:cNvSpPr>
            <a:spLocks noGrp="1"/>
          </p:cNvSpPr>
          <p:nvPr>
            <p:ph type="dt" sz="half" idx="13"/>
          </p:nvPr>
        </p:nvSpPr>
        <p:spPr bwMode="blackGray">
          <a:xfrm>
            <a:off x="450945" y="6089650"/>
            <a:ext cx="2743200" cy="365125"/>
          </a:xfrm>
        </p:spPr>
        <p:txBody>
          <a:bodyPr anchor="b" anchorCtr="0"/>
          <a:lstStyle>
            <a:lvl1pPr algn="l">
              <a:defRPr sz="1600">
                <a:solidFill>
                  <a:schemeClr val="bg1"/>
                </a:solidFill>
              </a:defRPr>
            </a:lvl1pPr>
          </a:lstStyle>
          <a:p>
            <a:fld id="{AB37A3AF-EA2A-4FE6-8E32-F91D5410C12B}" type="datetime1">
              <a:rPr lang="sv-SE" smtClean="0"/>
              <a:pPr/>
              <a:t>2026-02-26</a:t>
            </a:fld>
            <a:endParaRPr lang="en-SE"/>
          </a:p>
        </p:txBody>
      </p:sp>
    </p:spTree>
    <p:extLst>
      <p:ext uri="{BB962C8B-B14F-4D97-AF65-F5344CB8AC3E}">
        <p14:creationId xmlns:p14="http://schemas.microsoft.com/office/powerpoint/2010/main" val="2683746021"/>
      </p:ext>
    </p:extLst>
  </p:cSld>
  <p:clrMapOvr>
    <a:masterClrMapping/>
  </p:clrMapOvr>
  <p:extLst>
    <p:ext uri="{DCECCB84-F9BA-43D5-87BE-67443E8EF086}">
      <p15:sldGuideLst xmlns:p15="http://schemas.microsoft.com/office/powerpoint/2012/main">
        <p15:guide id="1" pos="7015">
          <p15:clr>
            <a:srgbClr val="FBAE40"/>
          </p15:clr>
        </p15:guide>
        <p15:guide id="2" orient="horz" pos="663">
          <p15:clr>
            <a:srgbClr val="FBAE40"/>
          </p15:clr>
        </p15:guide>
        <p15:guide id="3" pos="279">
          <p15:clr>
            <a:srgbClr val="FBAE40"/>
          </p15:clr>
        </p15:guide>
        <p15:guide id="4" orient="horz" pos="404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2EEC7D49-5D03-7562-497C-60B93BC0724A}"/>
              </a:ext>
            </a:extLst>
          </p:cNvPr>
          <p:cNvSpPr>
            <a:spLocks noGrp="1"/>
          </p:cNvSpPr>
          <p:nvPr>
            <p:ph type="title" hasCustomPrompt="1"/>
          </p:nvPr>
        </p:nvSpPr>
        <p:spPr>
          <a:xfrm>
            <a:off x="450000" y="532800"/>
            <a:ext cx="8706700" cy="511200"/>
          </a:xfrm>
        </p:spPr>
        <p:txBody>
          <a:bodyPr/>
          <a:lstStyle/>
          <a:p>
            <a:r>
              <a:rPr lang="sv-SE"/>
              <a:t>Skriv ”Agenda” eller annan rubrik</a:t>
            </a:r>
          </a:p>
        </p:txBody>
      </p:sp>
      <p:sp>
        <p:nvSpPr>
          <p:cNvPr id="9" name="Underrubrik 2">
            <a:extLst>
              <a:ext uri="{FF2B5EF4-FFF2-40B4-BE49-F238E27FC236}">
                <a16:creationId xmlns:a16="http://schemas.microsoft.com/office/drawing/2014/main" id="{8611F5C9-9448-F81F-E719-50CAD9E196C5}"/>
              </a:ext>
            </a:extLst>
          </p:cNvPr>
          <p:cNvSpPr>
            <a:spLocks noGrp="1"/>
          </p:cNvSpPr>
          <p:nvPr>
            <p:ph type="subTitle" idx="1" hasCustomPrompt="1"/>
          </p:nvPr>
        </p:nvSpPr>
        <p:spPr>
          <a:xfrm>
            <a:off x="449538" y="1042720"/>
            <a:ext cx="8707305" cy="566687"/>
          </a:xfrm>
        </p:spPr>
        <p:txBody>
          <a:bodyPr tIns="36000" rIns="0" bIns="0"/>
          <a:lstStyle>
            <a:lvl1pPr marL="0" indent="0" algn="l">
              <a:lnSpc>
                <a:spcPct val="98000"/>
              </a:lnSpc>
              <a:spcAft>
                <a:spcPts val="0"/>
              </a:spcAft>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6" name="Platshållare för text 3">
            <a:extLst>
              <a:ext uri="{FF2B5EF4-FFF2-40B4-BE49-F238E27FC236}">
                <a16:creationId xmlns:a16="http://schemas.microsoft.com/office/drawing/2014/main" id="{2A412532-1C31-A296-8983-65CBF38F988B}"/>
              </a:ext>
            </a:extLst>
          </p:cNvPr>
          <p:cNvSpPr>
            <a:spLocks noGrp="1"/>
          </p:cNvSpPr>
          <p:nvPr>
            <p:ph type="body" sz="quarter" idx="16" hasCustomPrompt="1"/>
          </p:nvPr>
        </p:nvSpPr>
        <p:spPr>
          <a:xfrm>
            <a:off x="450000" y="1773662"/>
            <a:ext cx="2222649" cy="4190575"/>
          </a:xfrm>
        </p:spPr>
        <p:txBody>
          <a:bodyPr lIns="0"/>
          <a:lstStyle>
            <a:lvl1pPr marL="0" indent="0">
              <a:lnSpc>
                <a:spcPct val="100000"/>
              </a:lnSpc>
              <a:spcBef>
                <a:spcPts val="0"/>
              </a:spcBef>
              <a:spcAft>
                <a:spcPts val="1800"/>
              </a:spcAft>
              <a:buFont typeface="Arial" panose="020B0604020202020204" pitchFamily="34" charset="0"/>
              <a:buNone/>
              <a:defRPr>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sv-SE"/>
              <a:t>Tider</a:t>
            </a:r>
          </a:p>
        </p:txBody>
      </p:sp>
      <p:sp>
        <p:nvSpPr>
          <p:cNvPr id="10" name="Platshållare för text 4">
            <a:extLst>
              <a:ext uri="{FF2B5EF4-FFF2-40B4-BE49-F238E27FC236}">
                <a16:creationId xmlns:a16="http://schemas.microsoft.com/office/drawing/2014/main" id="{5961B17E-6ADE-66EE-A7EF-6E5C0C0C3BBA}"/>
              </a:ext>
            </a:extLst>
          </p:cNvPr>
          <p:cNvSpPr>
            <a:spLocks noGrp="1"/>
          </p:cNvSpPr>
          <p:nvPr>
            <p:ph type="body" sz="quarter" idx="17" hasCustomPrompt="1"/>
          </p:nvPr>
        </p:nvSpPr>
        <p:spPr>
          <a:xfrm>
            <a:off x="2743290" y="1773238"/>
            <a:ext cx="6426110" cy="4190575"/>
          </a:xfrm>
        </p:spPr>
        <p:txBody>
          <a:bodyPr lIns="0"/>
          <a:lstStyle>
            <a:lvl1pPr marL="0" indent="0">
              <a:lnSpc>
                <a:spcPct val="100000"/>
              </a:lnSpc>
              <a:spcBef>
                <a:spcPts val="0"/>
              </a:spcBef>
              <a:spcAft>
                <a:spcPts val="1800"/>
              </a:spcAft>
              <a:buFont typeface="Arial" panose="020B0604020202020204" pitchFamily="34" charset="0"/>
              <a:buNone/>
              <a:defRPr>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sv-SE"/>
              <a:t>Agenda</a:t>
            </a:r>
          </a:p>
        </p:txBody>
      </p:sp>
      <p:sp>
        <p:nvSpPr>
          <p:cNvPr id="4" name="Platshållare för bild 5">
            <a:extLst>
              <a:ext uri="{FF2B5EF4-FFF2-40B4-BE49-F238E27FC236}">
                <a16:creationId xmlns:a16="http://schemas.microsoft.com/office/drawing/2014/main" id="{EA2DDEF2-82D5-A064-B8F8-99F79027EDE1}"/>
              </a:ext>
            </a:extLst>
          </p:cNvPr>
          <p:cNvSpPr>
            <a:spLocks noGrp="1"/>
          </p:cNvSpPr>
          <p:nvPr>
            <p:ph type="pic" sz="quarter" idx="22" hasCustomPrompt="1"/>
          </p:nvPr>
        </p:nvSpPr>
        <p:spPr>
          <a:xfrm>
            <a:off x="9448710" y="0"/>
            <a:ext cx="2743200" cy="6858000"/>
          </a:xfrm>
        </p:spPr>
        <p:txBody>
          <a:bodyPr lIns="72000" tIns="72000"/>
          <a:lstStyle>
            <a:lvl1pPr marL="0" indent="0">
              <a:spcBef>
                <a:spcPts val="0"/>
              </a:spcBef>
              <a:spcAft>
                <a:spcPts val="0"/>
              </a:spcAft>
              <a:buFont typeface="Arial" panose="020B0604020202020204" pitchFamily="34" charset="0"/>
              <a:buNone/>
              <a:defRPr sz="1600" spc="-20" baseline="0">
                <a:solidFill>
                  <a:schemeClr val="accent6"/>
                </a:solidFill>
              </a:defRPr>
            </a:lvl1pPr>
          </a:lstStyle>
          <a:p>
            <a:r>
              <a:rPr lang="sv-SE"/>
              <a:t>Infoga bild via ikonen.</a:t>
            </a:r>
            <a:br>
              <a:rPr lang="sv-SE"/>
            </a:br>
            <a:r>
              <a:rPr lang="sv-SE"/>
              <a:t>För att anpassa placering/storlek:</a:t>
            </a:r>
            <a:br>
              <a:rPr lang="sv-SE"/>
            </a:br>
            <a:r>
              <a:rPr lang="sv-SE"/>
              <a:t>Markera bilden</a:t>
            </a:r>
            <a:br>
              <a:rPr lang="sv-SE"/>
            </a:br>
            <a:r>
              <a:rPr lang="sv-SE"/>
              <a:t>&gt; menyval Formformat</a:t>
            </a:r>
            <a:br>
              <a:rPr lang="sv-SE"/>
            </a:br>
            <a:r>
              <a:rPr lang="sv-SE"/>
              <a:t>&gt; Beskär… (och sedan anpassa enligt önskemål)</a:t>
            </a:r>
          </a:p>
          <a:p>
            <a:endParaRPr lang="sv-SE"/>
          </a:p>
        </p:txBody>
      </p:sp>
      <p:sp>
        <p:nvSpPr>
          <p:cNvPr id="14" name="Platshållare för sidfot 10">
            <a:extLst>
              <a:ext uri="{FF2B5EF4-FFF2-40B4-BE49-F238E27FC236}">
                <a16:creationId xmlns:a16="http://schemas.microsoft.com/office/drawing/2014/main" id="{2C39BFE4-77D6-1856-20D0-7235D802BDCB}"/>
              </a:ext>
            </a:extLst>
          </p:cNvPr>
          <p:cNvSpPr>
            <a:spLocks noGrp="1"/>
          </p:cNvSpPr>
          <p:nvPr>
            <p:ph type="ftr" sz="quarter" idx="20"/>
          </p:nvPr>
        </p:nvSpPr>
        <p:spPr>
          <a:xfrm>
            <a:off x="1692653" y="6251420"/>
            <a:ext cx="4114800" cy="365125"/>
          </a:xfrm>
        </p:spPr>
        <p:txBody>
          <a:bodyPr/>
          <a:lstStyle/>
          <a:p>
            <a:endParaRPr lang="sv-SE"/>
          </a:p>
        </p:txBody>
      </p:sp>
      <p:sp>
        <p:nvSpPr>
          <p:cNvPr id="13" name="Platshållare för datum 11">
            <a:extLst>
              <a:ext uri="{FF2B5EF4-FFF2-40B4-BE49-F238E27FC236}">
                <a16:creationId xmlns:a16="http://schemas.microsoft.com/office/drawing/2014/main" id="{7E26FFD9-AC64-47C0-0406-05A4A8A27AB1}"/>
              </a:ext>
            </a:extLst>
          </p:cNvPr>
          <p:cNvSpPr>
            <a:spLocks noGrp="1"/>
          </p:cNvSpPr>
          <p:nvPr>
            <p:ph type="dt" sz="half" idx="19"/>
          </p:nvPr>
        </p:nvSpPr>
        <p:spPr>
          <a:xfrm>
            <a:off x="9593704" y="6251420"/>
            <a:ext cx="1678899" cy="365125"/>
          </a:xfrm>
        </p:spPr>
        <p:txBody>
          <a:bodyPr/>
          <a:lstStyle>
            <a:lvl1pPr>
              <a:defRPr>
                <a:solidFill>
                  <a:schemeClr val="tx1"/>
                </a:solidFill>
              </a:defRPr>
            </a:lvl1pPr>
          </a:lstStyle>
          <a:p>
            <a:fld id="{9F04D03B-EE12-4218-A3D7-28F3153BE628}" type="datetime1">
              <a:rPr lang="sv-SE" smtClean="0"/>
              <a:t>2026-02-26</a:t>
            </a:fld>
            <a:endParaRPr lang="sv-SE"/>
          </a:p>
        </p:txBody>
      </p:sp>
      <p:sp>
        <p:nvSpPr>
          <p:cNvPr id="15" name="Platshållare för bildnummer 12">
            <a:extLst>
              <a:ext uri="{FF2B5EF4-FFF2-40B4-BE49-F238E27FC236}">
                <a16:creationId xmlns:a16="http://schemas.microsoft.com/office/drawing/2014/main" id="{937E358B-F32B-E89C-B5E4-8DDEEE8B6221}"/>
              </a:ext>
            </a:extLst>
          </p:cNvPr>
          <p:cNvSpPr>
            <a:spLocks noGrp="1"/>
          </p:cNvSpPr>
          <p:nvPr>
            <p:ph type="sldNum" sz="quarter" idx="21"/>
          </p:nvPr>
        </p:nvSpPr>
        <p:spPr>
          <a:xfrm>
            <a:off x="11384381" y="6145967"/>
            <a:ext cx="551969" cy="524655"/>
          </a:xfrm>
        </p:spPr>
        <p:txBody>
          <a:bodyPr/>
          <a:lstStyle>
            <a:lvl1pPr>
              <a:defRPr>
                <a:solidFill>
                  <a:schemeClr val="tx1"/>
                </a:solidFill>
              </a:defRPr>
            </a:lvl1pPr>
          </a:lstStyle>
          <a:p>
            <a:fld id="{ED456FA2-E6D1-4499-8E2B-910EC08F8AD2}" type="slidenum">
              <a:rPr lang="sv-SE" smtClean="0"/>
              <a:pPr/>
              <a:t>‹#›</a:t>
            </a:fld>
            <a:endParaRPr lang="sv-SE"/>
          </a:p>
        </p:txBody>
      </p:sp>
    </p:spTree>
    <p:extLst>
      <p:ext uri="{BB962C8B-B14F-4D97-AF65-F5344CB8AC3E}">
        <p14:creationId xmlns:p14="http://schemas.microsoft.com/office/powerpoint/2010/main" val="3187012832"/>
      </p:ext>
    </p:extLst>
  </p:cSld>
  <p:clrMapOvr>
    <a:masterClrMapping/>
  </p:clrMapOvr>
  <p:extLst>
    <p:ext uri="{DCECCB84-F9BA-43D5-87BE-67443E8EF086}">
      <p15:sldGuideLst xmlns:p15="http://schemas.microsoft.com/office/powerpoint/2012/main">
        <p15:guide id="1" pos="279">
          <p15:clr>
            <a:srgbClr val="FBAE40"/>
          </p15:clr>
        </p15:guide>
        <p15:guide id="10" pos="7401">
          <p15:clr>
            <a:srgbClr val="FBAE40"/>
          </p15:clr>
        </p15:guide>
        <p15:guide id="14" orient="horz" pos="411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10.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image" Target="../media/image5.svg"/><Relationship Id="rId2" Type="http://schemas.openxmlformats.org/officeDocument/2006/relationships/slideLayout" Target="../slideLayouts/slideLayout9.xml"/><Relationship Id="rId16"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2.xml"/><Relationship Id="rId10" Type="http://schemas.openxmlformats.org/officeDocument/2006/relationships/slideLayout" Target="../slideLayouts/slideLayout17.xml"/><Relationship Id="rId19" Type="http://schemas.openxmlformats.org/officeDocument/2006/relationships/image" Target="../media/image11.svg"/><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2.sv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png"/><Relationship Id="rId5" Type="http://schemas.openxmlformats.org/officeDocument/2006/relationships/image" Target="../media/image1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 name="Platshållare för rubrik 1">
            <a:extLst>
              <a:ext uri="{FF2B5EF4-FFF2-40B4-BE49-F238E27FC236}">
                <a16:creationId xmlns:a16="http://schemas.microsoft.com/office/drawing/2014/main" id="{0DF3C329-F48F-4355-B2C2-DA4EE5F07965}"/>
              </a:ext>
            </a:extLst>
          </p:cNvPr>
          <p:cNvSpPr>
            <a:spLocks noGrp="1"/>
          </p:cNvSpPr>
          <p:nvPr>
            <p:ph type="title"/>
          </p:nvPr>
        </p:nvSpPr>
        <p:spPr>
          <a:xfrm>
            <a:off x="449999" y="333859"/>
            <a:ext cx="8741625" cy="586847"/>
          </a:xfrm>
          <a:prstGeom prst="rect">
            <a:avLst/>
          </a:prstGeom>
        </p:spPr>
        <p:txBody>
          <a:bodyPr vert="horz" lIns="0" tIns="0" rIns="0" bIns="0" rtlCol="0" anchor="t">
            <a:noAutofit/>
          </a:bodyPr>
          <a:lstStyle/>
          <a:p>
            <a:r>
              <a:rPr lang="sv-SE"/>
              <a:t>Sidrubrik</a:t>
            </a:r>
            <a:endParaRPr lang="en-SE"/>
          </a:p>
        </p:txBody>
      </p:sp>
      <p:sp>
        <p:nvSpPr>
          <p:cNvPr id="2" name="Platshållare för text 1">
            <a:extLst>
              <a:ext uri="{FF2B5EF4-FFF2-40B4-BE49-F238E27FC236}">
                <a16:creationId xmlns:a16="http://schemas.microsoft.com/office/drawing/2014/main" id="{E98569FB-57CF-522C-6F1B-55C8687FBD87}"/>
              </a:ext>
            </a:extLst>
          </p:cNvPr>
          <p:cNvSpPr>
            <a:spLocks noGrp="1"/>
          </p:cNvSpPr>
          <p:nvPr>
            <p:ph type="body" idx="1"/>
          </p:nvPr>
        </p:nvSpPr>
        <p:spPr>
          <a:xfrm>
            <a:off x="449999" y="889177"/>
            <a:ext cx="8741625" cy="4544094"/>
          </a:xfrm>
          <a:prstGeom prst="rect">
            <a:avLst/>
          </a:prstGeom>
        </p:spPr>
        <p:txBody>
          <a:bodyPr vert="horz" lIns="0" tIns="3600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datum 3">
            <a:extLst>
              <a:ext uri="{FF2B5EF4-FFF2-40B4-BE49-F238E27FC236}">
                <a16:creationId xmlns:a16="http://schemas.microsoft.com/office/drawing/2014/main" id="{2D4F6D56-4D67-2A6A-C614-BA18AABE35C0}"/>
              </a:ext>
            </a:extLst>
          </p:cNvPr>
          <p:cNvSpPr>
            <a:spLocks noGrp="1"/>
          </p:cNvSpPr>
          <p:nvPr>
            <p:ph type="dt" sz="half" idx="2"/>
          </p:nvPr>
        </p:nvSpPr>
        <p:spPr bwMode="ltGray">
          <a:xfrm>
            <a:off x="450945" y="6089650"/>
            <a:ext cx="2743200" cy="365125"/>
          </a:xfrm>
          <a:prstGeom prst="rect">
            <a:avLst/>
          </a:prstGeom>
        </p:spPr>
        <p:txBody>
          <a:bodyPr vert="horz" lIns="0" tIns="0" rIns="0" bIns="0" rtlCol="0" anchor="b"/>
          <a:lstStyle>
            <a:lvl1pPr algn="l">
              <a:defRPr sz="1600" spc="-20" baseline="0">
                <a:solidFill>
                  <a:schemeClr val="bg1"/>
                </a:solidFill>
                <a:latin typeface="+mn-lt"/>
                <a:cs typeface="Arial" panose="020B0604020202020204" pitchFamily="34" charset="0"/>
              </a:defRPr>
            </a:lvl1pPr>
          </a:lstStyle>
          <a:p>
            <a:fld id="{A53286AD-6796-4A04-B729-FE5150C9F331}" type="datetime1">
              <a:rPr lang="sv-SE" smtClean="0"/>
              <a:pPr/>
              <a:t>2026-02-26</a:t>
            </a:fld>
            <a:endParaRPr lang="en-SE"/>
          </a:p>
        </p:txBody>
      </p:sp>
    </p:spTree>
    <p:extLst>
      <p:ext uri="{BB962C8B-B14F-4D97-AF65-F5344CB8AC3E}">
        <p14:creationId xmlns:p14="http://schemas.microsoft.com/office/powerpoint/2010/main" val="62255945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806" r:id="rId3"/>
    <p:sldLayoutId id="2147483807" r:id="rId4"/>
    <p:sldLayoutId id="2147483808" r:id="rId5"/>
    <p:sldLayoutId id="2147483809" r:id="rId6"/>
    <p:sldLayoutId id="2147483812" r:id="rId7"/>
  </p:sldLayoutIdLst>
  <p:hf sldNum="0" hdr="0" ftr="0" dt="0"/>
  <p:txStyles>
    <p:titleStyle>
      <a:lvl1pPr algn="l" defTabSz="914400" rtl="0" eaLnBrk="1" latinLnBrk="0" hangingPunct="1">
        <a:lnSpc>
          <a:spcPct val="90000"/>
        </a:lnSpc>
        <a:spcBef>
          <a:spcPct val="0"/>
        </a:spcBef>
        <a:buNone/>
        <a:tabLst>
          <a:tab pos="3316288" algn="l"/>
        </a:tabLst>
        <a:defRPr sz="3600" b="0" kern="1200" spc="-80" baseline="0">
          <a:solidFill>
            <a:schemeClr val="bg1"/>
          </a:solidFill>
          <a:latin typeface="+mj-lt"/>
          <a:ea typeface="+mj-ea"/>
          <a:cs typeface="Arial" panose="020B0604020202020204" pitchFamily="34" charset="0"/>
        </a:defRPr>
      </a:lvl1pPr>
    </p:titleStyle>
    <p:bodyStyle>
      <a:lvl1pPr marL="540000" indent="-540000" algn="l" defTabSz="914400" rtl="0" eaLnBrk="1" latinLnBrk="0" hangingPunct="1">
        <a:lnSpc>
          <a:spcPct val="100000"/>
        </a:lnSpc>
        <a:spcBef>
          <a:spcPts val="600"/>
        </a:spcBef>
        <a:spcAft>
          <a:spcPts val="0"/>
        </a:spcAft>
        <a:buFontTx/>
        <a:buBlip>
          <a:blip r:embed="rId9">
            <a:extLst>
              <a:ext uri="{96DAC541-7B7A-43D3-8B79-37D633B846F1}">
                <asvg:svgBlip xmlns:asvg="http://schemas.microsoft.com/office/drawing/2016/SVG/main" r:embed="rId10"/>
              </a:ext>
            </a:extLst>
          </a:blip>
        </a:buBlip>
        <a:defRPr sz="3600" kern="1200" spc="-50" baseline="0">
          <a:solidFill>
            <a:schemeClr val="accent2"/>
          </a:solidFill>
          <a:latin typeface="+mn-lt"/>
          <a:ea typeface="+mn-ea"/>
          <a:cs typeface="Arial" panose="020B0604020202020204" pitchFamily="34" charset="0"/>
        </a:defRPr>
      </a:lvl1pPr>
      <a:lvl2pPr marL="1076400" indent="-432000" algn="l" defTabSz="914400" rtl="0" eaLnBrk="1" latinLnBrk="0" hangingPunct="1">
        <a:lnSpc>
          <a:spcPct val="100000"/>
        </a:lnSpc>
        <a:spcBef>
          <a:spcPts val="500"/>
        </a:spcBef>
        <a:spcAft>
          <a:spcPts val="0"/>
        </a:spcAft>
        <a:buFontTx/>
        <a:buBlip>
          <a:blip r:embed="rId9">
            <a:extLst>
              <a:ext uri="{96DAC541-7B7A-43D3-8B79-37D633B846F1}">
                <asvg:svgBlip xmlns:asvg="http://schemas.microsoft.com/office/drawing/2016/SVG/main" r:embed="rId10"/>
              </a:ext>
            </a:extLst>
          </a:blip>
        </a:buBlip>
        <a:defRPr sz="3000" kern="1200" spc="-50">
          <a:solidFill>
            <a:schemeClr val="accent2"/>
          </a:solidFill>
          <a:latin typeface="+mn-lt"/>
          <a:ea typeface="+mn-ea"/>
          <a:cs typeface="+mn-cs"/>
        </a:defRPr>
      </a:lvl2pPr>
      <a:lvl3pPr marL="1522800" indent="-352800" algn="l" defTabSz="914400" rtl="0" eaLnBrk="1" latinLnBrk="0" hangingPunct="1">
        <a:lnSpc>
          <a:spcPct val="100000"/>
        </a:lnSpc>
        <a:spcBef>
          <a:spcPts val="500"/>
        </a:spcBef>
        <a:spcAft>
          <a:spcPts val="0"/>
        </a:spcAft>
        <a:buFontTx/>
        <a:buBlip>
          <a:blip r:embed="rId9">
            <a:extLst>
              <a:ext uri="{96DAC541-7B7A-43D3-8B79-37D633B846F1}">
                <asvg:svgBlip xmlns:asvg="http://schemas.microsoft.com/office/drawing/2016/SVG/main" r:embed="rId10"/>
              </a:ext>
            </a:extLst>
          </a:blip>
        </a:buBlip>
        <a:defRPr sz="2600" kern="1200" spc="-50">
          <a:solidFill>
            <a:schemeClr val="accent2"/>
          </a:solidFill>
          <a:latin typeface="+mn-lt"/>
          <a:ea typeface="+mn-ea"/>
          <a:cs typeface="+mn-cs"/>
        </a:defRPr>
      </a:lvl3pPr>
      <a:lvl4pPr marL="1886400" indent="-306000" algn="l" defTabSz="914400" rtl="0" eaLnBrk="1" latinLnBrk="0" hangingPunct="1">
        <a:lnSpc>
          <a:spcPct val="100000"/>
        </a:lnSpc>
        <a:spcBef>
          <a:spcPts val="500"/>
        </a:spcBef>
        <a:spcAft>
          <a:spcPts val="0"/>
        </a:spcAft>
        <a:buFontTx/>
        <a:buBlip>
          <a:blip r:embed="rId9">
            <a:extLst>
              <a:ext uri="{96DAC541-7B7A-43D3-8B79-37D633B846F1}">
                <asvg:svgBlip xmlns:asvg="http://schemas.microsoft.com/office/drawing/2016/SVG/main" r:embed="rId10"/>
              </a:ext>
            </a:extLst>
          </a:blip>
        </a:buBlip>
        <a:defRPr sz="2200" kern="1200" spc="-50">
          <a:solidFill>
            <a:schemeClr val="accent2"/>
          </a:solidFill>
          <a:latin typeface="+mn-lt"/>
          <a:ea typeface="+mn-ea"/>
          <a:cs typeface="+mn-cs"/>
        </a:defRPr>
      </a:lvl4pPr>
      <a:lvl5pPr marL="2210400" indent="-259200" algn="l" defTabSz="914400" rtl="0" eaLnBrk="1" latinLnBrk="0" hangingPunct="1">
        <a:lnSpc>
          <a:spcPct val="100000"/>
        </a:lnSpc>
        <a:spcBef>
          <a:spcPts val="500"/>
        </a:spcBef>
        <a:spcAft>
          <a:spcPts val="0"/>
        </a:spcAft>
        <a:buFontTx/>
        <a:buBlip>
          <a:blip r:embed="rId9">
            <a:extLst>
              <a:ext uri="{96DAC541-7B7A-43D3-8B79-37D633B846F1}">
                <asvg:svgBlip xmlns:asvg="http://schemas.microsoft.com/office/drawing/2016/SVG/main" r:embed="rId10"/>
              </a:ext>
            </a:extLst>
          </a:blip>
        </a:buBlip>
        <a:defRPr sz="1800" kern="1200" spc="-5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79">
          <p15:clr>
            <a:srgbClr val="F26B43"/>
          </p15:clr>
        </p15:guide>
        <p15:guide id="3" pos="3940">
          <p15:clr>
            <a:srgbClr val="F26B43"/>
          </p15:clr>
        </p15:guide>
        <p15:guide id="4" orient="horz" pos="187">
          <p15:clr>
            <a:srgbClr val="F26B43"/>
          </p15:clr>
        </p15:guide>
        <p15:guide id="5" pos="579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DF3C329-F48F-4355-B2C2-DA4EE5F07965}"/>
              </a:ext>
            </a:extLst>
          </p:cNvPr>
          <p:cNvSpPr>
            <a:spLocks noGrp="1"/>
          </p:cNvSpPr>
          <p:nvPr>
            <p:ph type="title"/>
          </p:nvPr>
        </p:nvSpPr>
        <p:spPr>
          <a:xfrm>
            <a:off x="450000" y="532800"/>
            <a:ext cx="10514012" cy="511200"/>
          </a:xfrm>
          <a:prstGeom prst="rect">
            <a:avLst/>
          </a:prstGeom>
        </p:spPr>
        <p:txBody>
          <a:bodyPr vert="horz" lIns="0" tIns="36000" rIns="0" bIns="0" rtlCol="0" anchor="t">
            <a:noAutofit/>
          </a:bodyPr>
          <a:lstStyle/>
          <a:p>
            <a:r>
              <a:rPr lang="sv-SE"/>
              <a:t>Sidrubrik</a:t>
            </a:r>
            <a:endParaRPr lang="en-SE"/>
          </a:p>
        </p:txBody>
      </p:sp>
      <p:sp>
        <p:nvSpPr>
          <p:cNvPr id="3" name="Platshållare för text 2">
            <a:extLst>
              <a:ext uri="{FF2B5EF4-FFF2-40B4-BE49-F238E27FC236}">
                <a16:creationId xmlns:a16="http://schemas.microsoft.com/office/drawing/2014/main" id="{4598E382-D3EA-41F5-153A-1E278410535F}"/>
              </a:ext>
            </a:extLst>
          </p:cNvPr>
          <p:cNvSpPr>
            <a:spLocks noGrp="1"/>
          </p:cNvSpPr>
          <p:nvPr>
            <p:ph type="body" idx="1"/>
          </p:nvPr>
        </p:nvSpPr>
        <p:spPr>
          <a:xfrm>
            <a:off x="442913" y="1206500"/>
            <a:ext cx="10514012" cy="4351338"/>
          </a:xfrm>
          <a:prstGeom prst="rect">
            <a:avLst/>
          </a:prstGeom>
        </p:spPr>
        <p:txBody>
          <a:bodyPr vert="horz" lIns="0" tIns="45720" rIns="91440" bIns="45720" rtlCol="0">
            <a:noAutofit/>
          </a:bodyPr>
          <a:lstStyle/>
          <a:p>
            <a:pPr lvl="0"/>
            <a:r>
              <a:rPr lang="sv-SE" noProof="0"/>
              <a:t>Nivå ett</a:t>
            </a:r>
          </a:p>
          <a:p>
            <a:pPr lvl="1"/>
            <a:r>
              <a:rPr lang="sv-SE" noProof="0"/>
              <a:t>Nivå 2</a:t>
            </a:r>
          </a:p>
          <a:p>
            <a:pPr lvl="2"/>
            <a:r>
              <a:rPr lang="sv-SE" noProof="0"/>
              <a:t>Nivå 3</a:t>
            </a:r>
          </a:p>
          <a:p>
            <a:pPr lvl="3"/>
            <a:r>
              <a:rPr lang="sv-SE" noProof="0"/>
              <a:t>Nivå 4</a:t>
            </a:r>
          </a:p>
          <a:p>
            <a:pPr lvl="4"/>
            <a:r>
              <a:rPr lang="sv-SE" noProof="0"/>
              <a:t>Nivå 5</a:t>
            </a:r>
          </a:p>
        </p:txBody>
      </p:sp>
      <p:pic>
        <p:nvPicPr>
          <p:cNvPr id="9" name="Logotyp 4" descr="Logotyp för Finansförbundet">
            <a:extLst>
              <a:ext uri="{FF2B5EF4-FFF2-40B4-BE49-F238E27FC236}">
                <a16:creationId xmlns:a16="http://schemas.microsoft.com/office/drawing/2014/main" id="{68D84B50-AB97-E9D3-5241-E44D1B54BA54}"/>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442913" y="6271577"/>
            <a:ext cx="986622" cy="253048"/>
          </a:xfrm>
          <a:prstGeom prst="rect">
            <a:avLst/>
          </a:prstGeom>
        </p:spPr>
      </p:pic>
      <p:sp>
        <p:nvSpPr>
          <p:cNvPr id="7" name="Platshållare för sidfot 5">
            <a:extLst>
              <a:ext uri="{FF2B5EF4-FFF2-40B4-BE49-F238E27FC236}">
                <a16:creationId xmlns:a16="http://schemas.microsoft.com/office/drawing/2014/main" id="{D4D2B1A9-3F94-E666-A2C4-5C3BAAEC5AD1}"/>
              </a:ext>
            </a:extLst>
          </p:cNvPr>
          <p:cNvSpPr>
            <a:spLocks noGrp="1"/>
          </p:cNvSpPr>
          <p:nvPr>
            <p:ph type="ftr" sz="quarter" idx="3"/>
          </p:nvPr>
        </p:nvSpPr>
        <p:spPr>
          <a:xfrm>
            <a:off x="1692653" y="6251420"/>
            <a:ext cx="4114800" cy="365125"/>
          </a:xfrm>
          <a:prstGeom prst="rect">
            <a:avLst/>
          </a:prstGeom>
        </p:spPr>
        <p:txBody>
          <a:bodyPr vert="horz" lIns="91440" tIns="0" rIns="0" bIns="64800" rtlCol="0" anchor="b" anchorCtr="0"/>
          <a:lstStyle>
            <a:lvl1pPr algn="l">
              <a:defRPr sz="1400" spc="-20" baseline="0">
                <a:solidFill>
                  <a:schemeClr val="tx1"/>
                </a:solidFill>
              </a:defRPr>
            </a:lvl1pPr>
          </a:lstStyle>
          <a:p>
            <a:endParaRPr lang="sv-SE"/>
          </a:p>
        </p:txBody>
      </p:sp>
      <p:sp>
        <p:nvSpPr>
          <p:cNvPr id="6" name="Platshållare för datum 6">
            <a:extLst>
              <a:ext uri="{FF2B5EF4-FFF2-40B4-BE49-F238E27FC236}">
                <a16:creationId xmlns:a16="http://schemas.microsoft.com/office/drawing/2014/main" id="{BB425EE9-FD4B-9A8E-A1A9-ECA9BFEB5558}"/>
              </a:ext>
            </a:extLst>
          </p:cNvPr>
          <p:cNvSpPr>
            <a:spLocks noGrp="1"/>
          </p:cNvSpPr>
          <p:nvPr>
            <p:ph type="dt" sz="half" idx="2"/>
          </p:nvPr>
        </p:nvSpPr>
        <p:spPr>
          <a:xfrm>
            <a:off x="9593704" y="6251420"/>
            <a:ext cx="1678899" cy="365125"/>
          </a:xfrm>
          <a:prstGeom prst="rect">
            <a:avLst/>
          </a:prstGeom>
        </p:spPr>
        <p:txBody>
          <a:bodyPr vert="horz" lIns="0" tIns="0" rIns="0" bIns="0" rtlCol="0" anchor="ctr" anchorCtr="0"/>
          <a:lstStyle>
            <a:lvl1pPr algn="ctr">
              <a:defRPr sz="1400" spc="-20" baseline="0">
                <a:solidFill>
                  <a:schemeClr val="tx1"/>
                </a:solidFill>
              </a:defRPr>
            </a:lvl1pPr>
          </a:lstStyle>
          <a:p>
            <a:fld id="{F0416F73-B4A7-4F9C-A71E-65656908E7F9}" type="datetime1">
              <a:rPr lang="sv-SE" smtClean="0"/>
              <a:t>2026-02-26</a:t>
            </a:fld>
            <a:endParaRPr lang="sv-SE"/>
          </a:p>
        </p:txBody>
      </p:sp>
      <p:sp>
        <p:nvSpPr>
          <p:cNvPr id="8" name="Platshållare för bildnummer 7">
            <a:extLst>
              <a:ext uri="{FF2B5EF4-FFF2-40B4-BE49-F238E27FC236}">
                <a16:creationId xmlns:a16="http://schemas.microsoft.com/office/drawing/2014/main" id="{629A4C3E-9936-5080-306A-E6BB6829236A}"/>
              </a:ext>
            </a:extLst>
          </p:cNvPr>
          <p:cNvSpPr>
            <a:spLocks noGrp="1"/>
          </p:cNvSpPr>
          <p:nvPr>
            <p:ph type="sldNum" sz="quarter" idx="4"/>
          </p:nvPr>
        </p:nvSpPr>
        <p:spPr>
          <a:xfrm>
            <a:off x="11384381" y="6145967"/>
            <a:ext cx="551969" cy="524655"/>
          </a:xfrm>
          <a:prstGeom prst="rect">
            <a:avLst/>
          </a:prstGeom>
        </p:spPr>
        <p:txBody>
          <a:bodyPr vert="horz" lIns="0" tIns="0" rIns="0" bIns="0" rtlCol="0" anchor="ctr" anchorCtr="0"/>
          <a:lstStyle>
            <a:lvl1pPr algn="ctr">
              <a:defRPr sz="1400" spc="-20" baseline="0">
                <a:solidFill>
                  <a:schemeClr val="tx1"/>
                </a:solidFill>
              </a:defRPr>
            </a:lvl1pPr>
          </a:lstStyle>
          <a:p>
            <a:fld id="{ED456FA2-E6D1-4499-8E2B-910EC08F8AD2}" type="slidenum">
              <a:rPr lang="sv-SE" smtClean="0"/>
              <a:pPr/>
              <a:t>‹#›</a:t>
            </a:fld>
            <a:endParaRPr lang="sv-SE"/>
          </a:p>
        </p:txBody>
      </p:sp>
    </p:spTree>
    <p:extLst>
      <p:ext uri="{BB962C8B-B14F-4D97-AF65-F5344CB8AC3E}">
        <p14:creationId xmlns:p14="http://schemas.microsoft.com/office/powerpoint/2010/main" val="1515019006"/>
      </p:ext>
    </p:extLst>
  </p:cSld>
  <p:clrMap bg1="lt1" tx1="dk1" bg2="lt2" tx2="dk2" accent1="accent1" accent2="accent2" accent3="accent3" accent4="accent4" accent5="accent5" accent6="accent6" hlink="hlink" folHlink="folHlink"/>
  <p:sldLayoutIdLst>
    <p:sldLayoutId id="2147483810" r:id="rId1"/>
    <p:sldLayoutId id="2147483723" r:id="rId2"/>
    <p:sldLayoutId id="2147483705" r:id="rId3"/>
    <p:sldLayoutId id="2147483726" r:id="rId4"/>
    <p:sldLayoutId id="2147483725" r:id="rId5"/>
    <p:sldLayoutId id="2147483724" r:id="rId6"/>
    <p:sldLayoutId id="2147483702" r:id="rId7"/>
    <p:sldLayoutId id="2147483708" r:id="rId8"/>
    <p:sldLayoutId id="2147483707" r:id="rId9"/>
    <p:sldLayoutId id="2147483706" r:id="rId10"/>
    <p:sldLayoutId id="2147483710" r:id="rId11"/>
    <p:sldLayoutId id="2147483778" r:id="rId12"/>
    <p:sldLayoutId id="2147483703" r:id="rId13"/>
    <p:sldLayoutId id="2147483813" r:id="rId14"/>
  </p:sldLayoutIdLst>
  <p:hf sldNum="0" hdr="0" ftr="0" dt="0"/>
  <p:txStyles>
    <p:titleStyle>
      <a:lvl1pPr algn="l" defTabSz="914400" rtl="0" eaLnBrk="1" latinLnBrk="0" hangingPunct="1">
        <a:lnSpc>
          <a:spcPct val="90000"/>
        </a:lnSpc>
        <a:spcBef>
          <a:spcPct val="0"/>
        </a:spcBef>
        <a:buNone/>
        <a:defRPr sz="3200" kern="1200" spc="-70" baseline="0">
          <a:solidFill>
            <a:schemeClr val="tx1"/>
          </a:solidFill>
          <a:latin typeface="+mj-lt"/>
          <a:ea typeface="+mj-ea"/>
          <a:cs typeface="Arial" panose="020B0604020202020204" pitchFamily="34" charset="0"/>
        </a:defRPr>
      </a:lvl1pPr>
    </p:titleStyle>
    <p:bodyStyle>
      <a:lvl1pPr marL="284400" indent="-284400" algn="l" defTabSz="914400" rtl="0" eaLnBrk="1" latinLnBrk="0" hangingPunct="1">
        <a:lnSpc>
          <a:spcPct val="100000"/>
        </a:lnSpc>
        <a:spcBef>
          <a:spcPts val="1200"/>
        </a:spcBef>
        <a:spcAft>
          <a:spcPts val="0"/>
        </a:spcAft>
        <a:buFontTx/>
        <a:buBlip>
          <a:blip r:embed="rId18">
            <a:extLst>
              <a:ext uri="{96DAC541-7B7A-43D3-8B79-37D633B846F1}">
                <asvg:svgBlip xmlns:asvg="http://schemas.microsoft.com/office/drawing/2016/SVG/main" r:embed="rId19"/>
              </a:ext>
            </a:extLst>
          </a:blip>
        </a:buBlip>
        <a:defRPr sz="2400" kern="1200" spc="-50" baseline="0">
          <a:solidFill>
            <a:schemeClr val="tx1"/>
          </a:solidFill>
          <a:latin typeface="+mn-lt"/>
          <a:ea typeface="+mn-ea"/>
          <a:cs typeface="Arial" panose="020B0604020202020204" pitchFamily="34" charset="0"/>
        </a:defRPr>
      </a:lvl1pPr>
      <a:lvl2pPr marL="601200" indent="-266400" algn="l" defTabSz="914400" rtl="0" eaLnBrk="1" latinLnBrk="0" hangingPunct="1">
        <a:lnSpc>
          <a:spcPct val="100000"/>
        </a:lnSpc>
        <a:spcBef>
          <a:spcPts val="500"/>
        </a:spcBef>
        <a:buFontTx/>
        <a:buBlip>
          <a:blip r:embed="rId18">
            <a:extLst>
              <a:ext uri="{96DAC541-7B7A-43D3-8B79-37D633B846F1}">
                <asvg:svgBlip xmlns:asvg="http://schemas.microsoft.com/office/drawing/2016/SVG/main" r:embed="rId19"/>
              </a:ext>
            </a:extLst>
          </a:blip>
        </a:buBlip>
        <a:defRPr sz="2200" kern="1200" spc="-50" baseline="0">
          <a:solidFill>
            <a:schemeClr val="tx1"/>
          </a:solidFill>
          <a:latin typeface="+mn-lt"/>
          <a:ea typeface="+mn-ea"/>
          <a:cs typeface="+mn-cs"/>
        </a:defRPr>
      </a:lvl2pPr>
      <a:lvl3pPr marL="900000" indent="-248400" algn="l" defTabSz="914400" rtl="0" eaLnBrk="1" latinLnBrk="0" hangingPunct="1">
        <a:lnSpc>
          <a:spcPct val="100000"/>
        </a:lnSpc>
        <a:spcBef>
          <a:spcPts val="500"/>
        </a:spcBef>
        <a:buFontTx/>
        <a:buBlip>
          <a:blip r:embed="rId18">
            <a:extLst>
              <a:ext uri="{96DAC541-7B7A-43D3-8B79-37D633B846F1}">
                <asvg:svgBlip xmlns:asvg="http://schemas.microsoft.com/office/drawing/2016/SVG/main" r:embed="rId19"/>
              </a:ext>
            </a:extLst>
          </a:blip>
        </a:buBlip>
        <a:defRPr sz="2000" kern="1200" spc="-50" baseline="0">
          <a:solidFill>
            <a:schemeClr val="tx1"/>
          </a:solidFill>
          <a:latin typeface="+mn-lt"/>
          <a:ea typeface="+mn-ea"/>
          <a:cs typeface="+mn-cs"/>
        </a:defRPr>
      </a:lvl3pPr>
      <a:lvl4pPr marL="1166400" indent="-230400" algn="l" defTabSz="914400" rtl="0" eaLnBrk="1" latinLnBrk="0" hangingPunct="1">
        <a:lnSpc>
          <a:spcPct val="100000"/>
        </a:lnSpc>
        <a:spcBef>
          <a:spcPts val="500"/>
        </a:spcBef>
        <a:buFontTx/>
        <a:buBlip>
          <a:blip r:embed="rId18">
            <a:extLst>
              <a:ext uri="{96DAC541-7B7A-43D3-8B79-37D633B846F1}">
                <asvg:svgBlip xmlns:asvg="http://schemas.microsoft.com/office/drawing/2016/SVG/main" r:embed="rId19"/>
              </a:ext>
            </a:extLst>
          </a:blip>
        </a:buBlip>
        <a:defRPr sz="1800" kern="1200" spc="-50" baseline="0">
          <a:solidFill>
            <a:schemeClr val="tx1"/>
          </a:solidFill>
          <a:latin typeface="+mn-lt"/>
          <a:ea typeface="+mn-ea"/>
          <a:cs typeface="+mn-cs"/>
        </a:defRPr>
      </a:lvl4pPr>
      <a:lvl5pPr marL="1404000" indent="-211138" algn="l" defTabSz="914400" rtl="0" eaLnBrk="1" latinLnBrk="0" hangingPunct="1">
        <a:lnSpc>
          <a:spcPct val="100000"/>
        </a:lnSpc>
        <a:spcBef>
          <a:spcPts val="500"/>
        </a:spcBef>
        <a:buFontTx/>
        <a:buBlip>
          <a:blip r:embed="rId18">
            <a:extLst>
              <a:ext uri="{96DAC541-7B7A-43D3-8B79-37D633B846F1}">
                <asvg:svgBlip xmlns:asvg="http://schemas.microsoft.com/office/drawing/2016/SVG/main" r:embed="rId19"/>
              </a:ext>
            </a:extLst>
          </a:blip>
        </a:buBlip>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79">
          <p15:clr>
            <a:srgbClr val="F26B43"/>
          </p15:clr>
        </p15:guide>
        <p15:guide id="3" pos="3840" userDrawn="1">
          <p15:clr>
            <a:srgbClr val="F26B43"/>
          </p15:clr>
        </p15:guide>
        <p15:guide id="4" orient="horz" pos="210" userDrawn="1">
          <p15:clr>
            <a:srgbClr val="F26B43"/>
          </p15:clr>
        </p15:guide>
        <p15:guide id="5" pos="3659" userDrawn="1">
          <p15:clr>
            <a:srgbClr val="F26B43"/>
          </p15:clr>
        </p15:guide>
        <p15:guide id="6" pos="5768" userDrawn="1">
          <p15:clr>
            <a:srgbClr val="F26B43"/>
          </p15:clr>
        </p15:guide>
        <p15:guide id="7" pos="6902" userDrawn="1">
          <p15:clr>
            <a:srgbClr val="F26B43"/>
          </p15:clr>
        </p15:guide>
        <p15:guide id="8" orient="horz" pos="4110" userDrawn="1">
          <p15:clr>
            <a:srgbClr val="F26B43"/>
          </p15:clr>
        </p15:guide>
        <p15:guide id="9" orient="horz" pos="111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2"/>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DF3C329-F48F-4355-B2C2-DA4EE5F07965}"/>
              </a:ext>
            </a:extLst>
          </p:cNvPr>
          <p:cNvSpPr>
            <a:spLocks noGrp="1"/>
          </p:cNvSpPr>
          <p:nvPr>
            <p:ph type="title"/>
          </p:nvPr>
        </p:nvSpPr>
        <p:spPr bwMode="white">
          <a:xfrm>
            <a:off x="450000" y="532800"/>
            <a:ext cx="10514012" cy="511200"/>
          </a:xfrm>
          <a:prstGeom prst="rect">
            <a:avLst/>
          </a:prstGeom>
        </p:spPr>
        <p:txBody>
          <a:bodyPr vert="horz" lIns="0" tIns="36000" rIns="0" bIns="0" rtlCol="0" anchor="t">
            <a:noAutofit/>
          </a:bodyPr>
          <a:lstStyle/>
          <a:p>
            <a:r>
              <a:rPr lang="sv-SE"/>
              <a:t>Sidrubrik</a:t>
            </a:r>
            <a:endParaRPr lang="en-SE"/>
          </a:p>
        </p:txBody>
      </p:sp>
      <p:sp>
        <p:nvSpPr>
          <p:cNvPr id="3" name="Platshållare för text 2">
            <a:extLst>
              <a:ext uri="{FF2B5EF4-FFF2-40B4-BE49-F238E27FC236}">
                <a16:creationId xmlns:a16="http://schemas.microsoft.com/office/drawing/2014/main" id="{4598E382-D3EA-41F5-153A-1E278410535F}"/>
              </a:ext>
            </a:extLst>
          </p:cNvPr>
          <p:cNvSpPr>
            <a:spLocks noGrp="1"/>
          </p:cNvSpPr>
          <p:nvPr>
            <p:ph type="body" idx="1"/>
          </p:nvPr>
        </p:nvSpPr>
        <p:spPr bwMode="white">
          <a:xfrm>
            <a:off x="442913" y="1206500"/>
            <a:ext cx="10514012" cy="4351338"/>
          </a:xfrm>
          <a:prstGeom prst="rect">
            <a:avLst/>
          </a:prstGeom>
        </p:spPr>
        <p:txBody>
          <a:bodyPr vert="horz" lIns="0" tIns="45720" rIns="91440" bIns="45720" rtlCol="0">
            <a:noAutofit/>
          </a:bodyPr>
          <a:lstStyle/>
          <a:p>
            <a:pPr lvl="0"/>
            <a:r>
              <a:rPr lang="sv-SE" noProof="0"/>
              <a:t>Nivå ett</a:t>
            </a:r>
          </a:p>
          <a:p>
            <a:pPr lvl="1"/>
            <a:r>
              <a:rPr lang="sv-SE" noProof="0"/>
              <a:t>Nivå 2</a:t>
            </a:r>
          </a:p>
          <a:p>
            <a:pPr lvl="2"/>
            <a:r>
              <a:rPr lang="sv-SE" noProof="0"/>
              <a:t>Nivå 3</a:t>
            </a:r>
          </a:p>
          <a:p>
            <a:pPr lvl="3"/>
            <a:r>
              <a:rPr lang="sv-SE" noProof="0"/>
              <a:t>Nivå 4</a:t>
            </a:r>
          </a:p>
          <a:p>
            <a:pPr lvl="4"/>
            <a:r>
              <a:rPr lang="sv-SE" noProof="0"/>
              <a:t>Nivå 5</a:t>
            </a:r>
          </a:p>
        </p:txBody>
      </p:sp>
      <p:pic>
        <p:nvPicPr>
          <p:cNvPr id="10" name="Logotyp 4" descr="Logotyp för Finansförbundet">
            <a:extLst>
              <a:ext uri="{FF2B5EF4-FFF2-40B4-BE49-F238E27FC236}">
                <a16:creationId xmlns:a16="http://schemas.microsoft.com/office/drawing/2014/main" id="{F010A2BA-1B00-DD48-E2FD-62C311038152}"/>
              </a:ext>
            </a:extLst>
          </p:cNvPr>
          <p:cNvPicPr>
            <a:picLocks noChangeAspect="1"/>
          </p:cNvPicPr>
          <p:nvPr userDrawn="1"/>
        </p:nvPicPr>
        <p:blipFill>
          <a:blip r:embed="rId5"/>
          <a:srcRect/>
          <a:stretch/>
        </p:blipFill>
        <p:spPr bwMode="white">
          <a:xfrm>
            <a:off x="442914" y="6277535"/>
            <a:ext cx="986622" cy="253047"/>
          </a:xfrm>
          <a:prstGeom prst="rect">
            <a:avLst/>
          </a:prstGeom>
        </p:spPr>
      </p:pic>
      <p:sp>
        <p:nvSpPr>
          <p:cNvPr id="7" name="Platshållare för sidfot 5">
            <a:extLst>
              <a:ext uri="{FF2B5EF4-FFF2-40B4-BE49-F238E27FC236}">
                <a16:creationId xmlns:a16="http://schemas.microsoft.com/office/drawing/2014/main" id="{D4D2B1A9-3F94-E666-A2C4-5C3BAAEC5AD1}"/>
              </a:ext>
            </a:extLst>
          </p:cNvPr>
          <p:cNvSpPr>
            <a:spLocks noGrp="1"/>
          </p:cNvSpPr>
          <p:nvPr>
            <p:ph type="ftr" sz="quarter" idx="3"/>
          </p:nvPr>
        </p:nvSpPr>
        <p:spPr bwMode="white">
          <a:xfrm>
            <a:off x="1692653" y="6251420"/>
            <a:ext cx="4114800" cy="365125"/>
          </a:xfrm>
          <a:prstGeom prst="rect">
            <a:avLst/>
          </a:prstGeom>
        </p:spPr>
        <p:txBody>
          <a:bodyPr vert="horz" lIns="91440" tIns="0" rIns="0" bIns="64800" rtlCol="0" anchor="b" anchorCtr="0"/>
          <a:lstStyle>
            <a:lvl1pPr algn="l">
              <a:defRPr sz="1400" spc="-20" baseline="0">
                <a:solidFill>
                  <a:schemeClr val="tx1"/>
                </a:solidFill>
              </a:defRPr>
            </a:lvl1pPr>
          </a:lstStyle>
          <a:p>
            <a:endParaRPr lang="sv-SE"/>
          </a:p>
        </p:txBody>
      </p:sp>
      <p:sp>
        <p:nvSpPr>
          <p:cNvPr id="6" name="Platshållare för datum 6">
            <a:extLst>
              <a:ext uri="{FF2B5EF4-FFF2-40B4-BE49-F238E27FC236}">
                <a16:creationId xmlns:a16="http://schemas.microsoft.com/office/drawing/2014/main" id="{BB425EE9-FD4B-9A8E-A1A9-ECA9BFEB5558}"/>
              </a:ext>
            </a:extLst>
          </p:cNvPr>
          <p:cNvSpPr>
            <a:spLocks noGrp="1"/>
          </p:cNvSpPr>
          <p:nvPr>
            <p:ph type="dt" sz="half" idx="2"/>
          </p:nvPr>
        </p:nvSpPr>
        <p:spPr bwMode="white">
          <a:xfrm>
            <a:off x="9593704" y="6251420"/>
            <a:ext cx="1678899" cy="365125"/>
          </a:xfrm>
          <a:prstGeom prst="rect">
            <a:avLst/>
          </a:prstGeom>
        </p:spPr>
        <p:txBody>
          <a:bodyPr vert="horz" lIns="0" tIns="0" rIns="0" bIns="0" rtlCol="0" anchor="ctr" anchorCtr="0"/>
          <a:lstStyle>
            <a:lvl1pPr algn="ctr">
              <a:defRPr sz="1400" spc="-20" baseline="0">
                <a:solidFill>
                  <a:schemeClr val="tx1"/>
                </a:solidFill>
              </a:defRPr>
            </a:lvl1pPr>
          </a:lstStyle>
          <a:p>
            <a:fld id="{F0416F73-B4A7-4F9C-A71E-65656908E7F9}" type="datetime1">
              <a:rPr lang="sv-SE" smtClean="0"/>
              <a:pPr/>
              <a:t>2026-02-26</a:t>
            </a:fld>
            <a:endParaRPr lang="sv-SE"/>
          </a:p>
        </p:txBody>
      </p:sp>
      <p:sp>
        <p:nvSpPr>
          <p:cNvPr id="8" name="Platshållare för bildnummer 7">
            <a:extLst>
              <a:ext uri="{FF2B5EF4-FFF2-40B4-BE49-F238E27FC236}">
                <a16:creationId xmlns:a16="http://schemas.microsoft.com/office/drawing/2014/main" id="{629A4C3E-9936-5080-306A-E6BB6829236A}"/>
              </a:ext>
            </a:extLst>
          </p:cNvPr>
          <p:cNvSpPr>
            <a:spLocks noGrp="1"/>
          </p:cNvSpPr>
          <p:nvPr>
            <p:ph type="sldNum" sz="quarter" idx="4"/>
          </p:nvPr>
        </p:nvSpPr>
        <p:spPr bwMode="white">
          <a:xfrm>
            <a:off x="11384381" y="6145967"/>
            <a:ext cx="551969" cy="524655"/>
          </a:xfrm>
          <a:prstGeom prst="rect">
            <a:avLst/>
          </a:prstGeom>
        </p:spPr>
        <p:txBody>
          <a:bodyPr vert="horz" lIns="0" tIns="0" rIns="0" bIns="0" rtlCol="0" anchor="ctr" anchorCtr="0"/>
          <a:lstStyle>
            <a:lvl1pPr algn="ctr">
              <a:defRPr sz="1400" spc="-20" baseline="0">
                <a:solidFill>
                  <a:schemeClr val="tx1"/>
                </a:solidFill>
              </a:defRPr>
            </a:lvl1pPr>
          </a:lstStyle>
          <a:p>
            <a:fld id="{ED456FA2-E6D1-4499-8E2B-910EC08F8AD2}" type="slidenum">
              <a:rPr lang="sv-SE" smtClean="0"/>
              <a:pPr/>
              <a:t>‹#›</a:t>
            </a:fld>
            <a:endParaRPr lang="sv-SE"/>
          </a:p>
        </p:txBody>
      </p:sp>
    </p:spTree>
    <p:extLst>
      <p:ext uri="{BB962C8B-B14F-4D97-AF65-F5344CB8AC3E}">
        <p14:creationId xmlns:p14="http://schemas.microsoft.com/office/powerpoint/2010/main" val="1065266362"/>
      </p:ext>
    </p:extLst>
  </p:cSld>
  <p:clrMap bg1="dk1" tx1="lt1" bg2="dk2" tx2="lt2" accent1="accent1" accent2="accent2" accent3="accent3" accent4="accent4" accent5="accent5" accent6="accent6" hlink="hlink" folHlink="folHlink"/>
  <p:sldLayoutIdLst>
    <p:sldLayoutId id="2147483800" r:id="rId1"/>
    <p:sldLayoutId id="2147483803" r:id="rId2"/>
    <p:sldLayoutId id="2147483805" r:id="rId3"/>
  </p:sldLayoutIdLst>
  <p:hf sldNum="0" hdr="0" ftr="0" dt="0"/>
  <p:txStyles>
    <p:titleStyle>
      <a:lvl1pPr algn="l" defTabSz="914400" rtl="0" eaLnBrk="1" latinLnBrk="0" hangingPunct="1">
        <a:lnSpc>
          <a:spcPct val="90000"/>
        </a:lnSpc>
        <a:spcBef>
          <a:spcPct val="0"/>
        </a:spcBef>
        <a:buNone/>
        <a:defRPr sz="3200" kern="1200" spc="-70" baseline="0">
          <a:solidFill>
            <a:schemeClr val="tx1"/>
          </a:solidFill>
          <a:latin typeface="+mj-lt"/>
          <a:ea typeface="+mj-ea"/>
          <a:cs typeface="Arial" panose="020B0604020202020204" pitchFamily="34" charset="0"/>
        </a:defRPr>
      </a:lvl1pPr>
    </p:titleStyle>
    <p:bodyStyle>
      <a:lvl1pPr marL="284400" indent="-284400" algn="l" defTabSz="914400" rtl="0" eaLnBrk="1" latinLnBrk="0" hangingPunct="1">
        <a:lnSpc>
          <a:spcPct val="100000"/>
        </a:lnSpc>
        <a:spcBef>
          <a:spcPts val="1200"/>
        </a:spcBef>
        <a:spcAft>
          <a:spcPts val="0"/>
        </a:spcAft>
        <a:buFontTx/>
        <a:buBlip>
          <a:blip r:embed="rId6">
            <a:extLst>
              <a:ext uri="{96DAC541-7B7A-43D3-8B79-37D633B846F1}">
                <asvg:svgBlip xmlns:asvg="http://schemas.microsoft.com/office/drawing/2016/SVG/main" r:embed="rId7"/>
              </a:ext>
            </a:extLst>
          </a:blip>
        </a:buBlip>
        <a:defRPr sz="2400" kern="1200" spc="-50" baseline="0">
          <a:solidFill>
            <a:schemeClr val="tx1"/>
          </a:solidFill>
          <a:latin typeface="+mn-lt"/>
          <a:ea typeface="+mn-ea"/>
          <a:cs typeface="Arial" panose="020B0604020202020204" pitchFamily="34" charset="0"/>
        </a:defRPr>
      </a:lvl1pPr>
      <a:lvl2pPr marL="601200" indent="-266400" algn="l" defTabSz="914400" rtl="0" eaLnBrk="1" latinLnBrk="0" hangingPunct="1">
        <a:lnSpc>
          <a:spcPct val="100000"/>
        </a:lnSpc>
        <a:spcBef>
          <a:spcPts val="500"/>
        </a:spcBef>
        <a:buFontTx/>
        <a:buBlip>
          <a:blip r:embed="rId6">
            <a:extLst>
              <a:ext uri="{96DAC541-7B7A-43D3-8B79-37D633B846F1}">
                <asvg:svgBlip xmlns:asvg="http://schemas.microsoft.com/office/drawing/2016/SVG/main" r:embed="rId7"/>
              </a:ext>
            </a:extLst>
          </a:blip>
        </a:buBlip>
        <a:defRPr sz="2200" kern="1200" spc="-50" baseline="0">
          <a:solidFill>
            <a:schemeClr val="tx1"/>
          </a:solidFill>
          <a:latin typeface="+mn-lt"/>
          <a:ea typeface="+mn-ea"/>
          <a:cs typeface="+mn-cs"/>
        </a:defRPr>
      </a:lvl2pPr>
      <a:lvl3pPr marL="900000" indent="-248400" algn="l" defTabSz="914400" rtl="0" eaLnBrk="1" latinLnBrk="0" hangingPunct="1">
        <a:lnSpc>
          <a:spcPct val="100000"/>
        </a:lnSpc>
        <a:spcBef>
          <a:spcPts val="500"/>
        </a:spcBef>
        <a:buFontTx/>
        <a:buBlip>
          <a:blip r:embed="rId6">
            <a:extLst>
              <a:ext uri="{96DAC541-7B7A-43D3-8B79-37D633B846F1}">
                <asvg:svgBlip xmlns:asvg="http://schemas.microsoft.com/office/drawing/2016/SVG/main" r:embed="rId7"/>
              </a:ext>
            </a:extLst>
          </a:blip>
        </a:buBlip>
        <a:defRPr sz="2000" kern="1200" spc="-50" baseline="0">
          <a:solidFill>
            <a:schemeClr val="tx1"/>
          </a:solidFill>
          <a:latin typeface="+mn-lt"/>
          <a:ea typeface="+mn-ea"/>
          <a:cs typeface="+mn-cs"/>
        </a:defRPr>
      </a:lvl3pPr>
      <a:lvl4pPr marL="1166400" indent="-230400" algn="l" defTabSz="914400" rtl="0" eaLnBrk="1" latinLnBrk="0" hangingPunct="1">
        <a:lnSpc>
          <a:spcPct val="100000"/>
        </a:lnSpc>
        <a:spcBef>
          <a:spcPts val="500"/>
        </a:spcBef>
        <a:buFontTx/>
        <a:buBlip>
          <a:blip r:embed="rId6">
            <a:extLst>
              <a:ext uri="{96DAC541-7B7A-43D3-8B79-37D633B846F1}">
                <asvg:svgBlip xmlns:asvg="http://schemas.microsoft.com/office/drawing/2016/SVG/main" r:embed="rId7"/>
              </a:ext>
            </a:extLst>
          </a:blip>
        </a:buBlip>
        <a:defRPr sz="1800" kern="1200" spc="-50" baseline="0">
          <a:solidFill>
            <a:schemeClr val="tx1"/>
          </a:solidFill>
          <a:latin typeface="+mn-lt"/>
          <a:ea typeface="+mn-ea"/>
          <a:cs typeface="+mn-cs"/>
        </a:defRPr>
      </a:lvl4pPr>
      <a:lvl5pPr marL="1404000" indent="-211138" algn="l" defTabSz="914400" rtl="0" eaLnBrk="1" latinLnBrk="0" hangingPunct="1">
        <a:lnSpc>
          <a:spcPct val="100000"/>
        </a:lnSpc>
        <a:spcBef>
          <a:spcPts val="500"/>
        </a:spcBef>
        <a:buFontTx/>
        <a:buBlip>
          <a:blip r:embed="rId6">
            <a:extLst>
              <a:ext uri="{96DAC541-7B7A-43D3-8B79-37D633B846F1}">
                <asvg:svgBlip xmlns:asvg="http://schemas.microsoft.com/office/drawing/2016/SVG/main" r:embed="rId7"/>
              </a:ext>
            </a:extLst>
          </a:blip>
        </a:buBlip>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79">
          <p15:clr>
            <a:srgbClr val="F26B43"/>
          </p15:clr>
        </p15:guide>
        <p15:guide id="3" pos="3840" userDrawn="1">
          <p15:clr>
            <a:srgbClr val="F26B43"/>
          </p15:clr>
        </p15:guide>
        <p15:guide id="4" orient="horz" pos="210" userDrawn="1">
          <p15:clr>
            <a:srgbClr val="F26B43"/>
          </p15:clr>
        </p15:guide>
        <p15:guide id="5" pos="3659" userDrawn="1">
          <p15:clr>
            <a:srgbClr val="F26B43"/>
          </p15:clr>
        </p15:guide>
        <p15:guide id="6" pos="5768" userDrawn="1">
          <p15:clr>
            <a:srgbClr val="F26B43"/>
          </p15:clr>
        </p15:guide>
        <p15:guide id="7" pos="6902" userDrawn="1">
          <p15:clr>
            <a:srgbClr val="F26B43"/>
          </p15:clr>
        </p15:guide>
        <p15:guide id="8" orient="horz" pos="4110" userDrawn="1">
          <p15:clr>
            <a:srgbClr val="F26B43"/>
          </p15:clr>
        </p15:guide>
        <p15:guide id="9" orient="horz" pos="1117"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DF3C329-F48F-4355-B2C2-DA4EE5F07965}"/>
              </a:ext>
            </a:extLst>
          </p:cNvPr>
          <p:cNvSpPr>
            <a:spLocks noGrp="1"/>
          </p:cNvSpPr>
          <p:nvPr>
            <p:ph type="title"/>
          </p:nvPr>
        </p:nvSpPr>
        <p:spPr>
          <a:xfrm>
            <a:off x="455612" y="-339591"/>
            <a:ext cx="11736387" cy="318052"/>
          </a:xfrm>
          <a:prstGeom prst="rect">
            <a:avLst/>
          </a:prstGeom>
        </p:spPr>
        <p:txBody>
          <a:bodyPr vert="horz" lIns="0" tIns="0" rIns="0" bIns="0" rtlCol="0" anchor="t">
            <a:normAutofit/>
          </a:bodyPr>
          <a:lstStyle/>
          <a:p>
            <a:r>
              <a:rPr lang="sv-SE"/>
              <a:t>Ange rubrik, exempelvis ”Endast logotyp” för läsning av skärmläsare (syns inte vid presentation)</a:t>
            </a:r>
            <a:endParaRPr lang="sv-SE" noProof="0"/>
          </a:p>
        </p:txBody>
      </p:sp>
    </p:spTree>
    <p:extLst>
      <p:ext uri="{BB962C8B-B14F-4D97-AF65-F5344CB8AC3E}">
        <p14:creationId xmlns:p14="http://schemas.microsoft.com/office/powerpoint/2010/main" val="4156593932"/>
      </p:ext>
    </p:extLst>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Lst>
  <p:hf sldNum="0" hdr="0" ftr="0" dt="0"/>
  <p:txStyles>
    <p:titleStyle>
      <a:lvl1pPr algn="l" defTabSz="914400" rtl="0" eaLnBrk="1" latinLnBrk="0" hangingPunct="1">
        <a:lnSpc>
          <a:spcPct val="90000"/>
        </a:lnSpc>
        <a:spcBef>
          <a:spcPct val="0"/>
        </a:spcBef>
        <a:buNone/>
        <a:defRPr sz="2000" kern="1200">
          <a:solidFill>
            <a:schemeClr val="bg1"/>
          </a:solidFill>
          <a:latin typeface="+mj-lt"/>
          <a:ea typeface="+mj-ea"/>
          <a:cs typeface="Arial" panose="020B0604020202020204" pitchFamily="34" charset="0"/>
        </a:defRPr>
      </a:lvl1pPr>
    </p:titleStyle>
    <p:bodyStyle>
      <a:lvl1pPr marL="0" indent="0" algn="l" defTabSz="914400" rtl="0" eaLnBrk="1" latinLnBrk="0" hangingPunct="1">
        <a:lnSpc>
          <a:spcPts val="3000"/>
        </a:lnSpc>
        <a:spcBef>
          <a:spcPts val="0"/>
        </a:spcBef>
        <a:spcAft>
          <a:spcPts val="12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79">
          <p15:clr>
            <a:srgbClr val="F26B43"/>
          </p15:clr>
        </p15:guide>
        <p15:guide id="3" pos="3840" userDrawn="1">
          <p15:clr>
            <a:srgbClr val="F26B43"/>
          </p15:clr>
        </p15:guide>
        <p15:guide id="4" orient="horz" pos="18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A0F_69EA35EA.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E8BE6CE-62E5-4CEA-FD3D-31FB3728868B}"/>
              </a:ext>
            </a:extLst>
          </p:cNvPr>
          <p:cNvSpPr>
            <a:spLocks noGrp="1"/>
          </p:cNvSpPr>
          <p:nvPr>
            <p:ph type="title"/>
          </p:nvPr>
        </p:nvSpPr>
        <p:spPr>
          <a:xfrm>
            <a:off x="450000" y="5484813"/>
            <a:ext cx="8741625" cy="813140"/>
          </a:xfrm>
        </p:spPr>
        <p:txBody>
          <a:bodyPr/>
          <a:lstStyle/>
          <a:p>
            <a:r>
              <a:rPr lang="sv-SE"/>
              <a:t>Välkommen!</a:t>
            </a:r>
          </a:p>
        </p:txBody>
      </p:sp>
      <p:sp>
        <p:nvSpPr>
          <p:cNvPr id="6" name="Platshållare för text 5">
            <a:extLst>
              <a:ext uri="{FF2B5EF4-FFF2-40B4-BE49-F238E27FC236}">
                <a16:creationId xmlns:a16="http://schemas.microsoft.com/office/drawing/2014/main" id="{7CEFF497-334F-CBFA-49CD-6C74115C6394}"/>
              </a:ext>
            </a:extLst>
          </p:cNvPr>
          <p:cNvSpPr>
            <a:spLocks noGrp="1"/>
          </p:cNvSpPr>
          <p:nvPr>
            <p:ph type="body" sz="quarter" idx="14"/>
          </p:nvPr>
        </p:nvSpPr>
        <p:spPr>
          <a:xfrm>
            <a:off x="450000" y="1376987"/>
            <a:ext cx="8741624" cy="3705054"/>
          </a:xfrm>
        </p:spPr>
        <p:txBody>
          <a:bodyPr>
            <a:normAutofit lnSpcReduction="10000"/>
          </a:bodyPr>
          <a:lstStyle/>
          <a:p>
            <a:pPr marL="0" indent="0">
              <a:buNone/>
            </a:pPr>
            <a:r>
              <a:rPr lang="sv-SE" dirty="0"/>
              <a:t>Finansförbundets tematräff SAM startar klockan 12:00 </a:t>
            </a:r>
          </a:p>
          <a:p>
            <a:pPr marL="0" indent="0">
              <a:buNone/>
            </a:pPr>
            <a:r>
              <a:rPr lang="sv-SE" dirty="0"/>
              <a:t>Vi kommer att börja med en föreläsning på ca 30 minuter. Därefter finns tid för frågor.</a:t>
            </a:r>
          </a:p>
          <a:p>
            <a:pPr marL="0" indent="0">
              <a:buNone/>
            </a:pPr>
            <a:r>
              <a:rPr lang="sv-SE" dirty="0"/>
              <a:t>I dagens möte är det helt okej att:</a:t>
            </a:r>
          </a:p>
          <a:p>
            <a:r>
              <a:rPr lang="sv-SE" dirty="0"/>
              <a:t>Ha kameran av eller på.</a:t>
            </a:r>
          </a:p>
          <a:p>
            <a:r>
              <a:rPr lang="sv-SE" dirty="0"/>
              <a:t>Äta lunch eller promenera med kameran avstängd.</a:t>
            </a:r>
          </a:p>
          <a:p>
            <a:r>
              <a:rPr lang="sv-SE" dirty="0"/>
              <a:t>Ställa frågor efter föreläsningen.</a:t>
            </a:r>
          </a:p>
          <a:p>
            <a:r>
              <a:rPr lang="sv-SE" dirty="0"/>
              <a:t>Skriva frågor i chatten.</a:t>
            </a:r>
          </a:p>
          <a:p>
            <a:pPr marL="0" indent="0">
              <a:buNone/>
            </a:pPr>
            <a:endParaRPr lang="sv-SE" dirty="0"/>
          </a:p>
        </p:txBody>
      </p:sp>
    </p:spTree>
    <p:extLst>
      <p:ext uri="{BB962C8B-B14F-4D97-AF65-F5344CB8AC3E}">
        <p14:creationId xmlns:p14="http://schemas.microsoft.com/office/powerpoint/2010/main" val="2348104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5F2BE-5B64-B136-DC16-8A46EB40A54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8A61281-9F98-99E5-ADA1-AD605922979C}"/>
              </a:ext>
            </a:extLst>
          </p:cNvPr>
          <p:cNvSpPr>
            <a:spLocks noGrp="1"/>
          </p:cNvSpPr>
          <p:nvPr>
            <p:ph type="title"/>
          </p:nvPr>
        </p:nvSpPr>
        <p:spPr>
          <a:xfrm>
            <a:off x="300518" y="546222"/>
            <a:ext cx="7206356" cy="576000"/>
          </a:xfrm>
        </p:spPr>
        <p:txBody>
          <a:bodyPr/>
          <a:lstStyle/>
          <a:p>
            <a:r>
              <a:rPr lang="sv-SE"/>
              <a:t>Kontrollera</a:t>
            </a:r>
            <a:br>
              <a:rPr lang="sv-SE"/>
            </a:br>
            <a:br>
              <a:rPr lang="sv-SE"/>
            </a:br>
            <a:br>
              <a:rPr lang="sv-SE"/>
            </a:br>
            <a:br>
              <a:rPr lang="sv-SE"/>
            </a:br>
            <a:endParaRPr lang="sv-SE" b="1"/>
          </a:p>
        </p:txBody>
      </p:sp>
      <p:sp>
        <p:nvSpPr>
          <p:cNvPr id="3" name="Platshållare för text 2">
            <a:extLst>
              <a:ext uri="{FF2B5EF4-FFF2-40B4-BE49-F238E27FC236}">
                <a16:creationId xmlns:a16="http://schemas.microsoft.com/office/drawing/2014/main" id="{305E778B-C3FC-522E-9EFD-AD135DBC2779}"/>
              </a:ext>
            </a:extLst>
          </p:cNvPr>
          <p:cNvSpPr>
            <a:spLocks noGrp="1"/>
          </p:cNvSpPr>
          <p:nvPr>
            <p:ph type="body" sz="quarter" idx="15"/>
          </p:nvPr>
        </p:nvSpPr>
        <p:spPr>
          <a:xfrm>
            <a:off x="384198" y="1320533"/>
            <a:ext cx="5392800" cy="5076348"/>
          </a:xfrm>
        </p:spPr>
        <p:txBody>
          <a:bodyPr>
            <a:normAutofit/>
          </a:bodyPr>
          <a:lstStyle/>
          <a:p>
            <a:r>
              <a:rPr lang="sv-SE" sz="3200"/>
              <a:t>Vad har hänt under året? </a:t>
            </a:r>
          </a:p>
          <a:p>
            <a:r>
              <a:rPr lang="sv-SE" sz="3200"/>
              <a:t>Följ upp genomförda åtgärder – komplettera</a:t>
            </a:r>
          </a:p>
          <a:p>
            <a:r>
              <a:rPr lang="sv-SE" sz="3200"/>
              <a:t>Har åtgärderna fått ett önskvärt utfall? </a:t>
            </a:r>
          </a:p>
          <a:p>
            <a:r>
              <a:rPr lang="sv-SE" sz="3200"/>
              <a:t>Har det blivit bättre? </a:t>
            </a:r>
          </a:p>
          <a:p>
            <a:r>
              <a:rPr lang="sv-SE" sz="3200"/>
              <a:t>Hur fungerar samverkan mellan parterna? </a:t>
            </a:r>
          </a:p>
        </p:txBody>
      </p:sp>
      <p:grpSp>
        <p:nvGrpSpPr>
          <p:cNvPr id="5" name="Bild 2">
            <a:extLst>
              <a:ext uri="{FF2B5EF4-FFF2-40B4-BE49-F238E27FC236}">
                <a16:creationId xmlns:a16="http://schemas.microsoft.com/office/drawing/2014/main" id="{D2CCCEE6-C48E-D132-811C-BC0D73164E27}"/>
              </a:ext>
            </a:extLst>
          </p:cNvPr>
          <p:cNvGrpSpPr/>
          <p:nvPr/>
        </p:nvGrpSpPr>
        <p:grpSpPr>
          <a:xfrm>
            <a:off x="3347547" y="0"/>
            <a:ext cx="7877284" cy="5644520"/>
            <a:chOff x="1516856" y="850106"/>
            <a:chExt cx="6179820" cy="4189462"/>
          </a:xfrm>
        </p:grpSpPr>
        <p:sp>
          <p:nvSpPr>
            <p:cNvPr id="6" name="Frihandsfigur: Form 5">
              <a:extLst>
                <a:ext uri="{FF2B5EF4-FFF2-40B4-BE49-F238E27FC236}">
                  <a16:creationId xmlns:a16="http://schemas.microsoft.com/office/drawing/2014/main" id="{26674E11-8C43-F5D3-2D7F-D95CFB323932}"/>
                </a:ext>
              </a:extLst>
            </p:cNvPr>
            <p:cNvSpPr/>
            <p:nvPr/>
          </p:nvSpPr>
          <p:spPr>
            <a:xfrm>
              <a:off x="4320824" y="2078831"/>
              <a:ext cx="981075" cy="2581275"/>
            </a:xfrm>
            <a:custGeom>
              <a:avLst/>
              <a:gdLst>
                <a:gd name="connsiteX0" fmla="*/ 606459 w 981075"/>
                <a:gd name="connsiteY0" fmla="*/ 2227421 h 2581275"/>
                <a:gd name="connsiteX1" fmla="*/ 923641 w 981075"/>
                <a:gd name="connsiteY1" fmla="*/ 2182654 h 2581275"/>
                <a:gd name="connsiteX2" fmla="*/ 938881 w 981075"/>
                <a:gd name="connsiteY2" fmla="*/ 2167414 h 2581275"/>
                <a:gd name="connsiteX3" fmla="*/ 938881 w 981075"/>
                <a:gd name="connsiteY3" fmla="*/ 2167414 h 2581275"/>
                <a:gd name="connsiteX4" fmla="*/ 941739 w 981075"/>
                <a:gd name="connsiteY4" fmla="*/ 2170271 h 2581275"/>
                <a:gd name="connsiteX5" fmla="*/ 879826 w 981075"/>
                <a:gd name="connsiteY5" fmla="*/ 540544 h 2581275"/>
                <a:gd name="connsiteX6" fmla="*/ 976029 w 981075"/>
                <a:gd name="connsiteY6" fmla="*/ 636746 h 2581275"/>
                <a:gd name="connsiteX7" fmla="*/ 904591 w 981075"/>
                <a:gd name="connsiteY7" fmla="*/ 129064 h 2581275"/>
                <a:gd name="connsiteX8" fmla="*/ 357856 w 981075"/>
                <a:gd name="connsiteY8" fmla="*/ 7144 h 2581275"/>
                <a:gd name="connsiteX9" fmla="*/ 469299 w 981075"/>
                <a:gd name="connsiteY9" fmla="*/ 118586 h 2581275"/>
                <a:gd name="connsiteX10" fmla="*/ 470251 w 981075"/>
                <a:gd name="connsiteY10" fmla="*/ 119539 h 2581275"/>
                <a:gd name="connsiteX11" fmla="*/ 519781 w 981075"/>
                <a:gd name="connsiteY11" fmla="*/ 2576036 h 2581275"/>
                <a:gd name="connsiteX12" fmla="*/ 531211 w 981075"/>
                <a:gd name="connsiteY12" fmla="*/ 2565559 h 2581275"/>
                <a:gd name="connsiteX13" fmla="*/ 606459 w 981075"/>
                <a:gd name="connsiteY13" fmla="*/ 2227421 h 258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81075" h="2581275">
                  <a:moveTo>
                    <a:pt x="606459" y="2227421"/>
                  </a:moveTo>
                  <a:lnTo>
                    <a:pt x="923641" y="2182654"/>
                  </a:lnTo>
                  <a:lnTo>
                    <a:pt x="938881" y="2167414"/>
                  </a:lnTo>
                  <a:lnTo>
                    <a:pt x="938881" y="2167414"/>
                  </a:lnTo>
                  <a:cubicBezTo>
                    <a:pt x="939834" y="2168366"/>
                    <a:pt x="940786" y="2169319"/>
                    <a:pt x="941739" y="2170271"/>
                  </a:cubicBezTo>
                  <a:cubicBezTo>
                    <a:pt x="497874" y="1722596"/>
                    <a:pt x="476919" y="1012984"/>
                    <a:pt x="879826" y="540544"/>
                  </a:cubicBezTo>
                  <a:lnTo>
                    <a:pt x="976029" y="636746"/>
                  </a:lnTo>
                  <a:lnTo>
                    <a:pt x="904591" y="129064"/>
                  </a:lnTo>
                  <a:lnTo>
                    <a:pt x="357856" y="7144"/>
                  </a:lnTo>
                  <a:lnTo>
                    <a:pt x="469299" y="118586"/>
                  </a:lnTo>
                  <a:lnTo>
                    <a:pt x="470251" y="119539"/>
                  </a:lnTo>
                  <a:cubicBezTo>
                    <a:pt x="-163161" y="818674"/>
                    <a:pt x="-146969" y="1896904"/>
                    <a:pt x="519781" y="2576036"/>
                  </a:cubicBezTo>
                  <a:lnTo>
                    <a:pt x="531211" y="2565559"/>
                  </a:lnTo>
                  <a:lnTo>
                    <a:pt x="606459" y="2227421"/>
                  </a:lnTo>
                  <a:close/>
                </a:path>
              </a:pathLst>
            </a:custGeom>
            <a:solidFill>
              <a:srgbClr val="FFFFFF"/>
            </a:solidFill>
            <a:ln w="9525" cap="flat">
              <a:noFill/>
              <a:prstDash val="solid"/>
              <a:miter/>
            </a:ln>
          </p:spPr>
          <p:txBody>
            <a:bodyPr rtlCol="0" anchor="ctr"/>
            <a:lstStyle/>
            <a:p>
              <a:endParaRPr lang="sv-SE" sz="1050"/>
            </a:p>
          </p:txBody>
        </p:sp>
        <p:sp>
          <p:nvSpPr>
            <p:cNvPr id="7" name="Frihandsfigur: Form 6">
              <a:extLst>
                <a:ext uri="{FF2B5EF4-FFF2-40B4-BE49-F238E27FC236}">
                  <a16:creationId xmlns:a16="http://schemas.microsoft.com/office/drawing/2014/main" id="{022EBF6D-C2C4-8D53-6B88-93A88CD19FEC}"/>
                </a:ext>
              </a:extLst>
            </p:cNvPr>
            <p:cNvSpPr/>
            <p:nvPr/>
          </p:nvSpPr>
          <p:spPr>
            <a:xfrm>
              <a:off x="4295621" y="2034064"/>
              <a:ext cx="1038225" cy="2657475"/>
            </a:xfrm>
            <a:custGeom>
              <a:avLst/>
              <a:gdLst>
                <a:gd name="connsiteX0" fmla="*/ 544984 w 1038225"/>
                <a:gd name="connsiteY0" fmla="*/ 2656999 h 2657475"/>
                <a:gd name="connsiteX1" fmla="*/ 526887 w 1038225"/>
                <a:gd name="connsiteY1" fmla="*/ 2638901 h 2657475"/>
                <a:gd name="connsiteX2" fmla="*/ 460212 w 1038225"/>
                <a:gd name="connsiteY2" fmla="*/ 165259 h 2657475"/>
                <a:gd name="connsiteX3" fmla="*/ 302097 w 1038225"/>
                <a:gd name="connsiteY3" fmla="*/ 7144 h 2657475"/>
                <a:gd name="connsiteX4" fmla="*/ 953607 w 1038225"/>
                <a:gd name="connsiteY4" fmla="*/ 151924 h 2657475"/>
                <a:gd name="connsiteX5" fmla="*/ 1038379 w 1038225"/>
                <a:gd name="connsiteY5" fmla="*/ 753904 h 2657475"/>
                <a:gd name="connsiteX6" fmla="*/ 907887 w 1038225"/>
                <a:gd name="connsiteY6" fmla="*/ 623411 h 2657475"/>
                <a:gd name="connsiteX7" fmla="*/ 965989 w 1038225"/>
                <a:gd name="connsiteY7" fmla="*/ 2175034 h 2657475"/>
                <a:gd name="connsiteX8" fmla="*/ 965989 w 1038225"/>
                <a:gd name="connsiteY8" fmla="*/ 2175034 h 2657475"/>
                <a:gd name="connsiteX9" fmla="*/ 980277 w 1038225"/>
                <a:gd name="connsiteY9" fmla="*/ 2190274 h 2657475"/>
                <a:gd name="connsiteX10" fmla="*/ 986944 w 1038225"/>
                <a:gd name="connsiteY10" fmla="*/ 2196941 h 2657475"/>
                <a:gd name="connsiteX11" fmla="*/ 968847 w 1038225"/>
                <a:gd name="connsiteY11" fmla="*/ 2215039 h 2657475"/>
                <a:gd name="connsiteX12" fmla="*/ 984087 w 1038225"/>
                <a:gd name="connsiteY12" fmla="*/ 2230279 h 2657475"/>
                <a:gd name="connsiteX13" fmla="*/ 962179 w 1038225"/>
                <a:gd name="connsiteY13" fmla="*/ 2251234 h 2657475"/>
                <a:gd name="connsiteX14" fmla="*/ 654522 w 1038225"/>
                <a:gd name="connsiteY14" fmla="*/ 2294096 h 2657475"/>
                <a:gd name="connsiteX15" fmla="*/ 581179 w 1038225"/>
                <a:gd name="connsiteY15" fmla="*/ 2621756 h 2657475"/>
                <a:gd name="connsiteX16" fmla="*/ 544984 w 1038225"/>
                <a:gd name="connsiteY16" fmla="*/ 2656999 h 2657475"/>
                <a:gd name="connsiteX17" fmla="*/ 464974 w 1038225"/>
                <a:gd name="connsiteY17" fmla="*/ 96679 h 2657475"/>
                <a:gd name="connsiteX18" fmla="*/ 530697 w 1038225"/>
                <a:gd name="connsiteY18" fmla="*/ 162401 h 2657475"/>
                <a:gd name="connsiteX19" fmla="*/ 515457 w 1038225"/>
                <a:gd name="connsiteY19" fmla="*/ 181451 h 2657475"/>
                <a:gd name="connsiteX20" fmla="*/ 537364 w 1038225"/>
                <a:gd name="connsiteY20" fmla="*/ 2575084 h 2657475"/>
                <a:gd name="connsiteX21" fmla="*/ 609754 w 1038225"/>
                <a:gd name="connsiteY21" fmla="*/ 2248376 h 2657475"/>
                <a:gd name="connsiteX22" fmla="*/ 921222 w 1038225"/>
                <a:gd name="connsiteY22" fmla="*/ 2204561 h 2657475"/>
                <a:gd name="connsiteX23" fmla="*/ 885027 w 1038225"/>
                <a:gd name="connsiteY23" fmla="*/ 568166 h 2657475"/>
                <a:gd name="connsiteX24" fmla="*/ 903124 w 1038225"/>
                <a:gd name="connsiteY24" fmla="*/ 547211 h 2657475"/>
                <a:gd name="connsiteX25" fmla="*/ 964084 w 1038225"/>
                <a:gd name="connsiteY25" fmla="*/ 608171 h 2657475"/>
                <a:gd name="connsiteX26" fmla="*/ 905982 w 1038225"/>
                <a:gd name="connsiteY26" fmla="*/ 194786 h 2657475"/>
                <a:gd name="connsiteX27" fmla="*/ 464974 w 1038225"/>
                <a:gd name="connsiteY27" fmla="*/ 96679 h 265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38225" h="2657475">
                  <a:moveTo>
                    <a:pt x="544984" y="2656999"/>
                  </a:moveTo>
                  <a:lnTo>
                    <a:pt x="526887" y="2638901"/>
                  </a:lnTo>
                  <a:cubicBezTo>
                    <a:pt x="-140816" y="1958816"/>
                    <a:pt x="-167486" y="876776"/>
                    <a:pt x="460212" y="165259"/>
                  </a:cubicBezTo>
                  <a:lnTo>
                    <a:pt x="302097" y="7144"/>
                  </a:lnTo>
                  <a:lnTo>
                    <a:pt x="953607" y="151924"/>
                  </a:lnTo>
                  <a:lnTo>
                    <a:pt x="1038379" y="753904"/>
                  </a:lnTo>
                  <a:lnTo>
                    <a:pt x="907887" y="623411"/>
                  </a:lnTo>
                  <a:cubicBezTo>
                    <a:pt x="539269" y="1077754"/>
                    <a:pt x="564034" y="1748314"/>
                    <a:pt x="965989" y="2175034"/>
                  </a:cubicBezTo>
                  <a:lnTo>
                    <a:pt x="965989" y="2175034"/>
                  </a:lnTo>
                  <a:lnTo>
                    <a:pt x="980277" y="2190274"/>
                  </a:lnTo>
                  <a:cubicBezTo>
                    <a:pt x="982182" y="2192179"/>
                    <a:pt x="984087" y="2195036"/>
                    <a:pt x="986944" y="2196941"/>
                  </a:cubicBezTo>
                  <a:lnTo>
                    <a:pt x="968847" y="2215039"/>
                  </a:lnTo>
                  <a:lnTo>
                    <a:pt x="984087" y="2230279"/>
                  </a:lnTo>
                  <a:lnTo>
                    <a:pt x="962179" y="2251234"/>
                  </a:lnTo>
                  <a:lnTo>
                    <a:pt x="654522" y="2294096"/>
                  </a:lnTo>
                  <a:lnTo>
                    <a:pt x="581179" y="2621756"/>
                  </a:lnTo>
                  <a:lnTo>
                    <a:pt x="544984" y="2656999"/>
                  </a:lnTo>
                  <a:close/>
                  <a:moveTo>
                    <a:pt x="464974" y="96679"/>
                  </a:moveTo>
                  <a:lnTo>
                    <a:pt x="530697" y="162401"/>
                  </a:lnTo>
                  <a:lnTo>
                    <a:pt x="515457" y="181451"/>
                  </a:lnTo>
                  <a:cubicBezTo>
                    <a:pt x="-102716" y="863441"/>
                    <a:pt x="-90333" y="1906429"/>
                    <a:pt x="537364" y="2575084"/>
                  </a:cubicBezTo>
                  <a:lnTo>
                    <a:pt x="609754" y="2248376"/>
                  </a:lnTo>
                  <a:lnTo>
                    <a:pt x="921222" y="2204561"/>
                  </a:lnTo>
                  <a:cubicBezTo>
                    <a:pt x="501169" y="1752124"/>
                    <a:pt x="482119" y="1040606"/>
                    <a:pt x="885027" y="568166"/>
                  </a:cubicBezTo>
                  <a:lnTo>
                    <a:pt x="903124" y="547211"/>
                  </a:lnTo>
                  <a:lnTo>
                    <a:pt x="964084" y="608171"/>
                  </a:lnTo>
                  <a:lnTo>
                    <a:pt x="905982" y="194786"/>
                  </a:lnTo>
                  <a:lnTo>
                    <a:pt x="464974" y="96679"/>
                  </a:lnTo>
                  <a:close/>
                </a:path>
              </a:pathLst>
            </a:custGeom>
            <a:solidFill>
              <a:srgbClr val="A9C941"/>
            </a:solidFill>
            <a:ln w="9525" cap="flat">
              <a:noFill/>
              <a:prstDash val="solid"/>
              <a:miter/>
            </a:ln>
          </p:spPr>
          <p:txBody>
            <a:bodyPr rtlCol="0" anchor="ctr"/>
            <a:lstStyle/>
            <a:p>
              <a:endParaRPr lang="sv-SE" sz="1050"/>
            </a:p>
          </p:txBody>
        </p:sp>
        <p:sp>
          <p:nvSpPr>
            <p:cNvPr id="8" name="Frihandsfigur: Form 7">
              <a:extLst>
                <a:ext uri="{FF2B5EF4-FFF2-40B4-BE49-F238E27FC236}">
                  <a16:creationId xmlns:a16="http://schemas.microsoft.com/office/drawing/2014/main" id="{D7DC666A-5624-54F5-AF21-5BB3053EED0B}"/>
                </a:ext>
              </a:extLst>
            </p:cNvPr>
            <p:cNvSpPr/>
            <p:nvPr/>
          </p:nvSpPr>
          <p:spPr>
            <a:xfrm>
              <a:off x="4838224" y="4652486"/>
              <a:ext cx="9525" cy="9525"/>
            </a:xfrm>
            <a:custGeom>
              <a:avLst/>
              <a:gdLst>
                <a:gd name="connsiteX0" fmla="*/ 7144 w 9525"/>
                <a:gd name="connsiteY0" fmla="*/ 7144 h 9525"/>
                <a:gd name="connsiteX1" fmla="*/ 9049 w 9525"/>
                <a:gd name="connsiteY1" fmla="*/ 9049 h 9525"/>
                <a:gd name="connsiteX2" fmla="*/ 9049 w 9525"/>
                <a:gd name="connsiteY2" fmla="*/ 9049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cubicBezTo>
                    <a:pt x="8096" y="8096"/>
                    <a:pt x="8096" y="8096"/>
                    <a:pt x="9049" y="9049"/>
                  </a:cubicBezTo>
                  <a:lnTo>
                    <a:pt x="9049" y="9049"/>
                  </a:lnTo>
                  <a:cubicBezTo>
                    <a:pt x="9049" y="9049"/>
                    <a:pt x="8096" y="8096"/>
                    <a:pt x="7144" y="7144"/>
                  </a:cubicBezTo>
                  <a:close/>
                </a:path>
              </a:pathLst>
            </a:custGeom>
            <a:solidFill>
              <a:srgbClr val="FFFFFF"/>
            </a:solidFill>
            <a:ln w="9525" cap="flat">
              <a:noFill/>
              <a:prstDash val="solid"/>
              <a:miter/>
            </a:ln>
          </p:spPr>
          <p:txBody>
            <a:bodyPr rtlCol="0" anchor="ctr"/>
            <a:lstStyle/>
            <a:p>
              <a:endParaRPr lang="sv-SE" sz="1050"/>
            </a:p>
          </p:txBody>
        </p:sp>
        <p:sp>
          <p:nvSpPr>
            <p:cNvPr id="9" name="Frihandsfigur: Form 8">
              <a:extLst>
                <a:ext uri="{FF2B5EF4-FFF2-40B4-BE49-F238E27FC236}">
                  <a16:creationId xmlns:a16="http://schemas.microsoft.com/office/drawing/2014/main" id="{0A80E3AC-D32A-ABF6-6269-AB2D0488CFE8}"/>
                </a:ext>
              </a:extLst>
            </p:cNvPr>
            <p:cNvSpPr/>
            <p:nvPr/>
          </p:nvSpPr>
          <p:spPr>
            <a:xfrm>
              <a:off x="4819174" y="4634389"/>
              <a:ext cx="47625" cy="47625"/>
            </a:xfrm>
            <a:custGeom>
              <a:avLst/>
              <a:gdLst>
                <a:gd name="connsiteX0" fmla="*/ 13811 w 47625"/>
                <a:gd name="connsiteY0" fmla="*/ 48101 h 47625"/>
                <a:gd name="connsiteX1" fmla="*/ 7144 w 47625"/>
                <a:gd name="connsiteY1" fmla="*/ 42386 h 47625"/>
                <a:gd name="connsiteX2" fmla="*/ 45244 w 47625"/>
                <a:gd name="connsiteY2" fmla="*/ 7144 h 47625"/>
                <a:gd name="connsiteX3" fmla="*/ 45244 w 47625"/>
                <a:gd name="connsiteY3" fmla="*/ 8096 h 47625"/>
                <a:gd name="connsiteX4" fmla="*/ 43339 w 47625"/>
                <a:gd name="connsiteY4" fmla="*/ 10954 h 47625"/>
                <a:gd name="connsiteX5" fmla="*/ 46196 w 47625"/>
                <a:gd name="connsiteY5" fmla="*/ 9049 h 47625"/>
                <a:gd name="connsiteX6" fmla="*/ 41434 w 47625"/>
                <a:gd name="connsiteY6" fmla="*/ 12859 h 47625"/>
                <a:gd name="connsiteX7" fmla="*/ 46196 w 47625"/>
                <a:gd name="connsiteY7" fmla="*/ 9049 h 47625"/>
                <a:gd name="connsiteX8" fmla="*/ 37624 w 47625"/>
                <a:gd name="connsiteY8" fmla="*/ 1762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47625">
                  <a:moveTo>
                    <a:pt x="13811" y="48101"/>
                  </a:moveTo>
                  <a:lnTo>
                    <a:pt x="7144" y="42386"/>
                  </a:lnTo>
                  <a:lnTo>
                    <a:pt x="45244" y="7144"/>
                  </a:lnTo>
                  <a:lnTo>
                    <a:pt x="45244" y="8096"/>
                  </a:lnTo>
                  <a:lnTo>
                    <a:pt x="43339" y="10954"/>
                  </a:lnTo>
                  <a:lnTo>
                    <a:pt x="46196" y="9049"/>
                  </a:lnTo>
                  <a:lnTo>
                    <a:pt x="41434" y="12859"/>
                  </a:lnTo>
                  <a:lnTo>
                    <a:pt x="46196" y="9049"/>
                  </a:lnTo>
                  <a:lnTo>
                    <a:pt x="37624" y="17621"/>
                  </a:lnTo>
                  <a:close/>
                </a:path>
              </a:pathLst>
            </a:custGeom>
            <a:solidFill>
              <a:srgbClr val="F29100"/>
            </a:solidFill>
            <a:ln w="9525" cap="flat">
              <a:noFill/>
              <a:prstDash val="solid"/>
              <a:miter/>
            </a:ln>
          </p:spPr>
          <p:txBody>
            <a:bodyPr rtlCol="0" anchor="ctr"/>
            <a:lstStyle/>
            <a:p>
              <a:endParaRPr lang="sv-SE" sz="1050"/>
            </a:p>
          </p:txBody>
        </p:sp>
        <p:sp>
          <p:nvSpPr>
            <p:cNvPr id="16" name="Frihandsfigur: Form 15">
              <a:extLst>
                <a:ext uri="{FF2B5EF4-FFF2-40B4-BE49-F238E27FC236}">
                  <a16:creationId xmlns:a16="http://schemas.microsoft.com/office/drawing/2014/main" id="{6BA15A5B-CB73-2034-7341-2C3CA9A4C4EE}"/>
                </a:ext>
              </a:extLst>
            </p:cNvPr>
            <p:cNvSpPr/>
            <p:nvPr/>
          </p:nvSpPr>
          <p:spPr>
            <a:xfrm>
              <a:off x="4320824" y="2078831"/>
              <a:ext cx="981075" cy="2581275"/>
            </a:xfrm>
            <a:custGeom>
              <a:avLst/>
              <a:gdLst>
                <a:gd name="connsiteX0" fmla="*/ 606459 w 981075"/>
                <a:gd name="connsiteY0" fmla="*/ 2227421 h 2581275"/>
                <a:gd name="connsiteX1" fmla="*/ 923641 w 981075"/>
                <a:gd name="connsiteY1" fmla="*/ 2182654 h 2581275"/>
                <a:gd name="connsiteX2" fmla="*/ 938881 w 981075"/>
                <a:gd name="connsiteY2" fmla="*/ 2167414 h 2581275"/>
                <a:gd name="connsiteX3" fmla="*/ 938881 w 981075"/>
                <a:gd name="connsiteY3" fmla="*/ 2167414 h 2581275"/>
                <a:gd name="connsiteX4" fmla="*/ 941739 w 981075"/>
                <a:gd name="connsiteY4" fmla="*/ 2170271 h 2581275"/>
                <a:gd name="connsiteX5" fmla="*/ 879826 w 981075"/>
                <a:gd name="connsiteY5" fmla="*/ 540544 h 2581275"/>
                <a:gd name="connsiteX6" fmla="*/ 976029 w 981075"/>
                <a:gd name="connsiteY6" fmla="*/ 636746 h 2581275"/>
                <a:gd name="connsiteX7" fmla="*/ 904591 w 981075"/>
                <a:gd name="connsiteY7" fmla="*/ 129064 h 2581275"/>
                <a:gd name="connsiteX8" fmla="*/ 357856 w 981075"/>
                <a:gd name="connsiteY8" fmla="*/ 7144 h 2581275"/>
                <a:gd name="connsiteX9" fmla="*/ 469299 w 981075"/>
                <a:gd name="connsiteY9" fmla="*/ 118586 h 2581275"/>
                <a:gd name="connsiteX10" fmla="*/ 470251 w 981075"/>
                <a:gd name="connsiteY10" fmla="*/ 119539 h 2581275"/>
                <a:gd name="connsiteX11" fmla="*/ 519781 w 981075"/>
                <a:gd name="connsiteY11" fmla="*/ 2576036 h 2581275"/>
                <a:gd name="connsiteX12" fmla="*/ 531211 w 981075"/>
                <a:gd name="connsiteY12" fmla="*/ 2565559 h 2581275"/>
                <a:gd name="connsiteX13" fmla="*/ 606459 w 981075"/>
                <a:gd name="connsiteY13" fmla="*/ 2227421 h 258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81075" h="2581275">
                  <a:moveTo>
                    <a:pt x="606459" y="2227421"/>
                  </a:moveTo>
                  <a:lnTo>
                    <a:pt x="923641" y="2182654"/>
                  </a:lnTo>
                  <a:lnTo>
                    <a:pt x="938881" y="2167414"/>
                  </a:lnTo>
                  <a:lnTo>
                    <a:pt x="938881" y="2167414"/>
                  </a:lnTo>
                  <a:cubicBezTo>
                    <a:pt x="939834" y="2168366"/>
                    <a:pt x="940786" y="2169319"/>
                    <a:pt x="941739" y="2170271"/>
                  </a:cubicBezTo>
                  <a:cubicBezTo>
                    <a:pt x="497874" y="1722596"/>
                    <a:pt x="476919" y="1012984"/>
                    <a:pt x="879826" y="540544"/>
                  </a:cubicBezTo>
                  <a:lnTo>
                    <a:pt x="976029" y="636746"/>
                  </a:lnTo>
                  <a:lnTo>
                    <a:pt x="904591" y="129064"/>
                  </a:lnTo>
                  <a:lnTo>
                    <a:pt x="357856" y="7144"/>
                  </a:lnTo>
                  <a:lnTo>
                    <a:pt x="469299" y="118586"/>
                  </a:lnTo>
                  <a:lnTo>
                    <a:pt x="470251" y="119539"/>
                  </a:lnTo>
                  <a:cubicBezTo>
                    <a:pt x="-163161" y="818674"/>
                    <a:pt x="-146969" y="1896904"/>
                    <a:pt x="519781" y="2576036"/>
                  </a:cubicBezTo>
                  <a:lnTo>
                    <a:pt x="531211" y="2565559"/>
                  </a:lnTo>
                  <a:lnTo>
                    <a:pt x="606459" y="2227421"/>
                  </a:lnTo>
                  <a:close/>
                </a:path>
              </a:pathLst>
            </a:custGeom>
            <a:solidFill>
              <a:srgbClr val="FFFFFF"/>
            </a:solidFill>
            <a:ln w="9525" cap="flat">
              <a:noFill/>
              <a:prstDash val="solid"/>
              <a:miter/>
            </a:ln>
          </p:spPr>
          <p:txBody>
            <a:bodyPr rtlCol="0" anchor="ctr"/>
            <a:lstStyle/>
            <a:p>
              <a:endParaRPr lang="sv-SE" sz="1050"/>
            </a:p>
          </p:txBody>
        </p:sp>
        <p:sp>
          <p:nvSpPr>
            <p:cNvPr id="17" name="Frihandsfigur: Form 16">
              <a:extLst>
                <a:ext uri="{FF2B5EF4-FFF2-40B4-BE49-F238E27FC236}">
                  <a16:creationId xmlns:a16="http://schemas.microsoft.com/office/drawing/2014/main" id="{ABB31D0E-EA91-C065-9A05-103F543438FB}"/>
                </a:ext>
              </a:extLst>
            </p:cNvPr>
            <p:cNvSpPr/>
            <p:nvPr/>
          </p:nvSpPr>
          <p:spPr>
            <a:xfrm>
              <a:off x="4295621" y="2053250"/>
              <a:ext cx="1028700" cy="2628900"/>
            </a:xfrm>
            <a:custGeom>
              <a:avLst/>
              <a:gdLst>
                <a:gd name="connsiteX0" fmla="*/ 544984 w 1028700"/>
                <a:gd name="connsiteY0" fmla="*/ 2627336 h 2628900"/>
                <a:gd name="connsiteX1" fmla="*/ 544984 w 1028700"/>
                <a:gd name="connsiteY1" fmla="*/ 2627336 h 2628900"/>
                <a:gd name="connsiteX2" fmla="*/ 526887 w 1028700"/>
                <a:gd name="connsiteY2" fmla="*/ 2619716 h 2628900"/>
                <a:gd name="connsiteX3" fmla="*/ 460212 w 1028700"/>
                <a:gd name="connsiteY3" fmla="*/ 146073 h 2628900"/>
                <a:gd name="connsiteX4" fmla="*/ 364962 w 1028700"/>
                <a:gd name="connsiteY4" fmla="*/ 50823 h 2628900"/>
                <a:gd name="connsiteX5" fmla="*/ 360199 w 1028700"/>
                <a:gd name="connsiteY5" fmla="*/ 20343 h 2628900"/>
                <a:gd name="connsiteX6" fmla="*/ 388774 w 1028700"/>
                <a:gd name="connsiteY6" fmla="*/ 7960 h 2628900"/>
                <a:gd name="connsiteX7" fmla="*/ 935509 w 1028700"/>
                <a:gd name="connsiteY7" fmla="*/ 129880 h 2628900"/>
                <a:gd name="connsiteX8" fmla="*/ 955512 w 1028700"/>
                <a:gd name="connsiteY8" fmla="*/ 151788 h 2628900"/>
                <a:gd name="connsiteX9" fmla="*/ 1026949 w 1028700"/>
                <a:gd name="connsiteY9" fmla="*/ 659471 h 2628900"/>
                <a:gd name="connsiteX10" fmla="*/ 1012662 w 1028700"/>
                <a:gd name="connsiteY10" fmla="*/ 686141 h 2628900"/>
                <a:gd name="connsiteX11" fmla="*/ 983134 w 1028700"/>
                <a:gd name="connsiteY11" fmla="*/ 681378 h 2628900"/>
                <a:gd name="connsiteX12" fmla="*/ 906934 w 1028700"/>
                <a:gd name="connsiteY12" fmla="*/ 605178 h 2628900"/>
                <a:gd name="connsiteX13" fmla="*/ 985992 w 1028700"/>
                <a:gd name="connsiteY13" fmla="*/ 2178708 h 2628900"/>
                <a:gd name="connsiteX14" fmla="*/ 985992 w 1028700"/>
                <a:gd name="connsiteY14" fmla="*/ 2214903 h 2628900"/>
                <a:gd name="connsiteX15" fmla="*/ 972657 w 1028700"/>
                <a:gd name="connsiteY15" fmla="*/ 2221570 h 2628900"/>
                <a:gd name="connsiteX16" fmla="*/ 966942 w 1028700"/>
                <a:gd name="connsiteY16" fmla="*/ 2226333 h 2628900"/>
                <a:gd name="connsiteX17" fmla="*/ 952654 w 1028700"/>
                <a:gd name="connsiteY17" fmla="*/ 2233001 h 2628900"/>
                <a:gd name="connsiteX18" fmla="*/ 653569 w 1028700"/>
                <a:gd name="connsiteY18" fmla="*/ 2274911 h 2628900"/>
                <a:gd name="connsiteX19" fmla="*/ 582132 w 1028700"/>
                <a:gd name="connsiteY19" fmla="*/ 2594951 h 2628900"/>
                <a:gd name="connsiteX20" fmla="*/ 575464 w 1028700"/>
                <a:gd name="connsiteY20" fmla="*/ 2608286 h 2628900"/>
                <a:gd name="connsiteX21" fmla="*/ 564034 w 1028700"/>
                <a:gd name="connsiteY21" fmla="*/ 2618763 h 2628900"/>
                <a:gd name="connsiteX22" fmla="*/ 544984 w 1028700"/>
                <a:gd name="connsiteY22" fmla="*/ 2627336 h 2628900"/>
                <a:gd name="connsiteX23" fmla="*/ 464974 w 1028700"/>
                <a:gd name="connsiteY23" fmla="*/ 77493 h 2628900"/>
                <a:gd name="connsiteX24" fmla="*/ 513552 w 1028700"/>
                <a:gd name="connsiteY24" fmla="*/ 126070 h 2628900"/>
                <a:gd name="connsiteX25" fmla="*/ 515457 w 1028700"/>
                <a:gd name="connsiteY25" fmla="*/ 163218 h 2628900"/>
                <a:gd name="connsiteX26" fmla="*/ 537364 w 1028700"/>
                <a:gd name="connsiteY26" fmla="*/ 2556851 h 2628900"/>
                <a:gd name="connsiteX27" fmla="*/ 605944 w 1028700"/>
                <a:gd name="connsiteY27" fmla="*/ 2248241 h 2628900"/>
                <a:gd name="connsiteX28" fmla="*/ 627852 w 1028700"/>
                <a:gd name="connsiteY28" fmla="*/ 2228238 h 2628900"/>
                <a:gd name="connsiteX29" fmla="*/ 921222 w 1028700"/>
                <a:gd name="connsiteY29" fmla="*/ 2187281 h 2628900"/>
                <a:gd name="connsiteX30" fmla="*/ 885027 w 1028700"/>
                <a:gd name="connsiteY30" fmla="*/ 550885 h 2628900"/>
                <a:gd name="connsiteX31" fmla="*/ 904077 w 1028700"/>
                <a:gd name="connsiteY31" fmla="*/ 541360 h 2628900"/>
                <a:gd name="connsiteX32" fmla="*/ 923127 w 1028700"/>
                <a:gd name="connsiteY32" fmla="*/ 548980 h 2628900"/>
                <a:gd name="connsiteX33" fmla="*/ 964084 w 1028700"/>
                <a:gd name="connsiteY33" fmla="*/ 589938 h 2628900"/>
                <a:gd name="connsiteX34" fmla="*/ 905982 w 1028700"/>
                <a:gd name="connsiteY34" fmla="*/ 176553 h 2628900"/>
                <a:gd name="connsiteX35" fmla="*/ 464974 w 1028700"/>
                <a:gd name="connsiteY35" fmla="*/ 77493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28700" h="2628900">
                  <a:moveTo>
                    <a:pt x="544984" y="2627336"/>
                  </a:moveTo>
                  <a:cubicBezTo>
                    <a:pt x="544984" y="2627336"/>
                    <a:pt x="544984" y="2627336"/>
                    <a:pt x="544984" y="2627336"/>
                  </a:cubicBezTo>
                  <a:cubicBezTo>
                    <a:pt x="538317" y="2627336"/>
                    <a:pt x="531649" y="2624478"/>
                    <a:pt x="526887" y="2619716"/>
                  </a:cubicBezTo>
                  <a:cubicBezTo>
                    <a:pt x="-140816" y="1939631"/>
                    <a:pt x="-167486" y="857591"/>
                    <a:pt x="460212" y="146073"/>
                  </a:cubicBezTo>
                  <a:lnTo>
                    <a:pt x="364962" y="50823"/>
                  </a:lnTo>
                  <a:cubicBezTo>
                    <a:pt x="356389" y="42250"/>
                    <a:pt x="355437" y="29868"/>
                    <a:pt x="360199" y="20343"/>
                  </a:cubicBezTo>
                  <a:cubicBezTo>
                    <a:pt x="365914" y="9865"/>
                    <a:pt x="377344" y="5103"/>
                    <a:pt x="388774" y="7960"/>
                  </a:cubicBezTo>
                  <a:lnTo>
                    <a:pt x="935509" y="129880"/>
                  </a:lnTo>
                  <a:cubicBezTo>
                    <a:pt x="945987" y="131785"/>
                    <a:pt x="953607" y="141310"/>
                    <a:pt x="955512" y="151788"/>
                  </a:cubicBezTo>
                  <a:lnTo>
                    <a:pt x="1026949" y="659471"/>
                  </a:lnTo>
                  <a:cubicBezTo>
                    <a:pt x="1028854" y="670900"/>
                    <a:pt x="1023139" y="681378"/>
                    <a:pt x="1012662" y="686141"/>
                  </a:cubicBezTo>
                  <a:cubicBezTo>
                    <a:pt x="1002184" y="690903"/>
                    <a:pt x="990754" y="688998"/>
                    <a:pt x="983134" y="681378"/>
                  </a:cubicBezTo>
                  <a:lnTo>
                    <a:pt x="906934" y="605178"/>
                  </a:lnTo>
                  <a:cubicBezTo>
                    <a:pt x="531649" y="1067141"/>
                    <a:pt x="564034" y="1752941"/>
                    <a:pt x="985992" y="2178708"/>
                  </a:cubicBezTo>
                  <a:cubicBezTo>
                    <a:pt x="996469" y="2189186"/>
                    <a:pt x="996469" y="2205378"/>
                    <a:pt x="985992" y="2214903"/>
                  </a:cubicBezTo>
                  <a:cubicBezTo>
                    <a:pt x="982182" y="2218713"/>
                    <a:pt x="977419" y="2221570"/>
                    <a:pt x="972657" y="2221570"/>
                  </a:cubicBezTo>
                  <a:lnTo>
                    <a:pt x="966942" y="2226333"/>
                  </a:lnTo>
                  <a:cubicBezTo>
                    <a:pt x="963132" y="2230143"/>
                    <a:pt x="958369" y="2233001"/>
                    <a:pt x="952654" y="2233001"/>
                  </a:cubicBezTo>
                  <a:lnTo>
                    <a:pt x="653569" y="2274911"/>
                  </a:lnTo>
                  <a:lnTo>
                    <a:pt x="582132" y="2594951"/>
                  </a:lnTo>
                  <a:cubicBezTo>
                    <a:pt x="581179" y="2599713"/>
                    <a:pt x="578322" y="2604476"/>
                    <a:pt x="575464" y="2608286"/>
                  </a:cubicBezTo>
                  <a:lnTo>
                    <a:pt x="564034" y="2618763"/>
                  </a:lnTo>
                  <a:cubicBezTo>
                    <a:pt x="558319" y="2624478"/>
                    <a:pt x="551652" y="2627336"/>
                    <a:pt x="544984" y="2627336"/>
                  </a:cubicBezTo>
                  <a:close/>
                  <a:moveTo>
                    <a:pt x="464974" y="77493"/>
                  </a:moveTo>
                  <a:lnTo>
                    <a:pt x="513552" y="126070"/>
                  </a:lnTo>
                  <a:cubicBezTo>
                    <a:pt x="523077" y="135595"/>
                    <a:pt x="524982" y="152741"/>
                    <a:pt x="515457" y="163218"/>
                  </a:cubicBezTo>
                  <a:cubicBezTo>
                    <a:pt x="-102716" y="845208"/>
                    <a:pt x="-90333" y="1888195"/>
                    <a:pt x="537364" y="2556851"/>
                  </a:cubicBezTo>
                  <a:lnTo>
                    <a:pt x="605944" y="2248241"/>
                  </a:lnTo>
                  <a:cubicBezTo>
                    <a:pt x="607849" y="2237763"/>
                    <a:pt x="617374" y="2230143"/>
                    <a:pt x="627852" y="2228238"/>
                  </a:cubicBezTo>
                  <a:lnTo>
                    <a:pt x="921222" y="2187281"/>
                  </a:lnTo>
                  <a:cubicBezTo>
                    <a:pt x="501169" y="1734843"/>
                    <a:pt x="482119" y="1023325"/>
                    <a:pt x="885027" y="550885"/>
                  </a:cubicBezTo>
                  <a:cubicBezTo>
                    <a:pt x="889789" y="545171"/>
                    <a:pt x="896457" y="542313"/>
                    <a:pt x="904077" y="541360"/>
                  </a:cubicBezTo>
                  <a:cubicBezTo>
                    <a:pt x="911697" y="540408"/>
                    <a:pt x="918364" y="544218"/>
                    <a:pt x="923127" y="548980"/>
                  </a:cubicBezTo>
                  <a:lnTo>
                    <a:pt x="964084" y="589938"/>
                  </a:lnTo>
                  <a:lnTo>
                    <a:pt x="905982" y="176553"/>
                  </a:lnTo>
                  <a:lnTo>
                    <a:pt x="464974" y="77493"/>
                  </a:lnTo>
                  <a:close/>
                </a:path>
              </a:pathLst>
            </a:custGeom>
            <a:solidFill>
              <a:srgbClr val="A9C941"/>
            </a:solidFill>
            <a:ln w="9525" cap="flat">
              <a:noFill/>
              <a:prstDash val="solid"/>
              <a:miter/>
            </a:ln>
          </p:spPr>
          <p:txBody>
            <a:bodyPr rtlCol="0" anchor="ctr"/>
            <a:lstStyle/>
            <a:p>
              <a:endParaRPr lang="sv-SE" sz="1050"/>
            </a:p>
          </p:txBody>
        </p:sp>
        <p:sp>
          <p:nvSpPr>
            <p:cNvPr id="18" name="Frihandsfigur: Form 17">
              <a:extLst>
                <a:ext uri="{FF2B5EF4-FFF2-40B4-BE49-F238E27FC236}">
                  <a16:creationId xmlns:a16="http://schemas.microsoft.com/office/drawing/2014/main" id="{A6137527-6CDF-CD26-1DC7-183CB8DD5909}"/>
                </a:ext>
              </a:extLst>
            </p:cNvPr>
            <p:cNvSpPr/>
            <p:nvPr/>
          </p:nvSpPr>
          <p:spPr>
            <a:xfrm>
              <a:off x="4838224" y="4652486"/>
              <a:ext cx="9525" cy="9525"/>
            </a:xfrm>
            <a:custGeom>
              <a:avLst/>
              <a:gdLst>
                <a:gd name="connsiteX0" fmla="*/ 7144 w 9525"/>
                <a:gd name="connsiteY0" fmla="*/ 7144 h 9525"/>
                <a:gd name="connsiteX1" fmla="*/ 9049 w 9525"/>
                <a:gd name="connsiteY1" fmla="*/ 9049 h 9525"/>
                <a:gd name="connsiteX2" fmla="*/ 9049 w 9525"/>
                <a:gd name="connsiteY2" fmla="*/ 9049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cubicBezTo>
                    <a:pt x="8096" y="8096"/>
                    <a:pt x="8096" y="8096"/>
                    <a:pt x="9049" y="9049"/>
                  </a:cubicBezTo>
                  <a:lnTo>
                    <a:pt x="9049" y="9049"/>
                  </a:lnTo>
                  <a:cubicBezTo>
                    <a:pt x="9049" y="9049"/>
                    <a:pt x="8096" y="8096"/>
                    <a:pt x="7144" y="7144"/>
                  </a:cubicBezTo>
                  <a:close/>
                </a:path>
              </a:pathLst>
            </a:custGeom>
            <a:solidFill>
              <a:srgbClr val="FFFFFF"/>
            </a:solidFill>
            <a:ln w="9525" cap="flat">
              <a:noFill/>
              <a:prstDash val="solid"/>
              <a:miter/>
            </a:ln>
          </p:spPr>
          <p:txBody>
            <a:bodyPr rtlCol="0" anchor="ctr"/>
            <a:lstStyle/>
            <a:p>
              <a:endParaRPr lang="sv-SE" sz="1050"/>
            </a:p>
          </p:txBody>
        </p:sp>
        <p:sp>
          <p:nvSpPr>
            <p:cNvPr id="19" name="Frihandsfigur: Form 18">
              <a:extLst>
                <a:ext uri="{FF2B5EF4-FFF2-40B4-BE49-F238E27FC236}">
                  <a16:creationId xmlns:a16="http://schemas.microsoft.com/office/drawing/2014/main" id="{F70936EB-2C36-58D6-BE85-679DDD07DB58}"/>
                </a:ext>
              </a:extLst>
            </p:cNvPr>
            <p:cNvSpPr/>
            <p:nvPr/>
          </p:nvSpPr>
          <p:spPr>
            <a:xfrm>
              <a:off x="4819174" y="4634389"/>
              <a:ext cx="47625" cy="47625"/>
            </a:xfrm>
            <a:custGeom>
              <a:avLst/>
              <a:gdLst>
                <a:gd name="connsiteX0" fmla="*/ 13811 w 47625"/>
                <a:gd name="connsiteY0" fmla="*/ 48101 h 47625"/>
                <a:gd name="connsiteX1" fmla="*/ 7144 w 47625"/>
                <a:gd name="connsiteY1" fmla="*/ 42386 h 47625"/>
                <a:gd name="connsiteX2" fmla="*/ 45244 w 47625"/>
                <a:gd name="connsiteY2" fmla="*/ 7144 h 47625"/>
                <a:gd name="connsiteX3" fmla="*/ 45244 w 47625"/>
                <a:gd name="connsiteY3" fmla="*/ 8096 h 47625"/>
                <a:gd name="connsiteX4" fmla="*/ 43339 w 47625"/>
                <a:gd name="connsiteY4" fmla="*/ 10954 h 47625"/>
                <a:gd name="connsiteX5" fmla="*/ 46196 w 47625"/>
                <a:gd name="connsiteY5" fmla="*/ 9049 h 47625"/>
                <a:gd name="connsiteX6" fmla="*/ 41434 w 47625"/>
                <a:gd name="connsiteY6" fmla="*/ 12859 h 47625"/>
                <a:gd name="connsiteX7" fmla="*/ 46196 w 47625"/>
                <a:gd name="connsiteY7" fmla="*/ 9049 h 47625"/>
                <a:gd name="connsiteX8" fmla="*/ 37624 w 47625"/>
                <a:gd name="connsiteY8" fmla="*/ 1762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47625">
                  <a:moveTo>
                    <a:pt x="13811" y="48101"/>
                  </a:moveTo>
                  <a:lnTo>
                    <a:pt x="7144" y="42386"/>
                  </a:lnTo>
                  <a:lnTo>
                    <a:pt x="45244" y="7144"/>
                  </a:lnTo>
                  <a:lnTo>
                    <a:pt x="45244" y="8096"/>
                  </a:lnTo>
                  <a:lnTo>
                    <a:pt x="43339" y="10954"/>
                  </a:lnTo>
                  <a:lnTo>
                    <a:pt x="46196" y="9049"/>
                  </a:lnTo>
                  <a:lnTo>
                    <a:pt x="41434" y="12859"/>
                  </a:lnTo>
                  <a:lnTo>
                    <a:pt x="46196" y="9049"/>
                  </a:lnTo>
                  <a:lnTo>
                    <a:pt x="37624" y="17621"/>
                  </a:lnTo>
                  <a:close/>
                </a:path>
              </a:pathLst>
            </a:custGeom>
            <a:solidFill>
              <a:srgbClr val="F29100"/>
            </a:solidFill>
            <a:ln w="9525" cap="flat">
              <a:noFill/>
              <a:prstDash val="solid"/>
              <a:miter/>
            </a:ln>
          </p:spPr>
          <p:txBody>
            <a:bodyPr rtlCol="0" anchor="ctr"/>
            <a:lstStyle/>
            <a:p>
              <a:endParaRPr lang="sv-SE" sz="1050"/>
            </a:p>
          </p:txBody>
        </p:sp>
        <p:sp>
          <p:nvSpPr>
            <p:cNvPr id="24" name="Frihandsfigur: Form 23">
              <a:extLst>
                <a:ext uri="{FF2B5EF4-FFF2-40B4-BE49-F238E27FC236}">
                  <a16:creationId xmlns:a16="http://schemas.microsoft.com/office/drawing/2014/main" id="{0C543FF2-9F90-9BBF-8956-02BA80274BB6}"/>
                </a:ext>
              </a:extLst>
            </p:cNvPr>
            <p:cNvSpPr/>
            <p:nvPr/>
          </p:nvSpPr>
          <p:spPr>
            <a:xfrm>
              <a:off x="1516856" y="850106"/>
              <a:ext cx="9525" cy="9525"/>
            </a:xfrm>
            <a:custGeom>
              <a:avLst/>
              <a:gdLst/>
              <a:ahLst/>
              <a:cxnLst/>
              <a:rect l="l" t="t" r="r" b="b"/>
              <a:pathLst>
                <a:path w="9525" h="9525"/>
              </a:pathLst>
            </a:custGeom>
            <a:solidFill>
              <a:srgbClr val="FFFFFF"/>
            </a:solidFill>
            <a:ln w="9525" cap="rnd">
              <a:solidFill>
                <a:srgbClr val="F29100"/>
              </a:solidFill>
              <a:custDash>
                <a:ds d="0" sp="75000"/>
                <a:ds d="0" sp="75000"/>
                <a:ds d="0" sp="75000"/>
              </a:custDash>
              <a:miter/>
            </a:ln>
          </p:spPr>
          <p:txBody>
            <a:bodyPr rtlCol="0" anchor="ctr"/>
            <a:lstStyle/>
            <a:p>
              <a:endParaRPr lang="sv-SE" sz="1050"/>
            </a:p>
          </p:txBody>
        </p:sp>
        <p:sp>
          <p:nvSpPr>
            <p:cNvPr id="27" name="Frihandsfigur: Form 26">
              <a:extLst>
                <a:ext uri="{FF2B5EF4-FFF2-40B4-BE49-F238E27FC236}">
                  <a16:creationId xmlns:a16="http://schemas.microsoft.com/office/drawing/2014/main" id="{29A4958D-ECF6-06EC-FBAF-E9D509FCAB5B}"/>
                </a:ext>
              </a:extLst>
            </p:cNvPr>
            <p:cNvSpPr/>
            <p:nvPr/>
          </p:nvSpPr>
          <p:spPr>
            <a:xfrm>
              <a:off x="1516856" y="850106"/>
              <a:ext cx="9525" cy="9525"/>
            </a:xfrm>
            <a:custGeom>
              <a:avLst/>
              <a:gdLst/>
              <a:ahLst/>
              <a:cxnLst/>
              <a:rect l="l" t="t" r="r" b="b"/>
              <a:pathLst>
                <a:path w="9525" h="9525"/>
              </a:pathLst>
            </a:custGeom>
            <a:solidFill>
              <a:srgbClr val="FFFFFF"/>
            </a:solidFill>
            <a:ln w="9525" cap="rnd">
              <a:solidFill>
                <a:srgbClr val="F29100"/>
              </a:solidFill>
              <a:custDash>
                <a:ds d="0" sp="75000"/>
                <a:ds d="0" sp="75000"/>
                <a:ds d="0" sp="75000"/>
              </a:custDash>
              <a:miter/>
            </a:ln>
          </p:spPr>
          <p:txBody>
            <a:bodyPr rtlCol="0" anchor="ctr"/>
            <a:lstStyle/>
            <a:p>
              <a:endParaRPr lang="sv-SE" sz="1050"/>
            </a:p>
          </p:txBody>
        </p:sp>
        <p:sp>
          <p:nvSpPr>
            <p:cNvPr id="28" name="Frihandsfigur: Form 27">
              <a:extLst>
                <a:ext uri="{FF2B5EF4-FFF2-40B4-BE49-F238E27FC236}">
                  <a16:creationId xmlns:a16="http://schemas.microsoft.com/office/drawing/2014/main" id="{F7369A54-0140-5088-4CFA-63440DF87E2D}"/>
                </a:ext>
              </a:extLst>
            </p:cNvPr>
            <p:cNvSpPr/>
            <p:nvPr/>
          </p:nvSpPr>
          <p:spPr>
            <a:xfrm>
              <a:off x="5345906" y="3310414"/>
              <a:ext cx="133350" cy="180975"/>
            </a:xfrm>
            <a:custGeom>
              <a:avLst/>
              <a:gdLst>
                <a:gd name="connsiteX0" fmla="*/ 120491 w 133350"/>
                <a:gd name="connsiteY0" fmla="*/ 40481 h 180975"/>
                <a:gd name="connsiteX1" fmla="*/ 89059 w 133350"/>
                <a:gd name="connsiteY1" fmla="*/ 31909 h 180975"/>
                <a:gd name="connsiteX2" fmla="*/ 59531 w 133350"/>
                <a:gd name="connsiteY2" fmla="*/ 50959 h 180975"/>
                <a:gd name="connsiteX3" fmla="*/ 113824 w 133350"/>
                <a:gd name="connsiteY3" fmla="*/ 123349 h 180975"/>
                <a:gd name="connsiteX4" fmla="*/ 53816 w 133350"/>
                <a:gd name="connsiteY4" fmla="*/ 173831 h 180975"/>
                <a:gd name="connsiteX5" fmla="*/ 7144 w 133350"/>
                <a:gd name="connsiteY5" fmla="*/ 166211 h 180975"/>
                <a:gd name="connsiteX6" fmla="*/ 12859 w 133350"/>
                <a:gd name="connsiteY6" fmla="*/ 141446 h 180975"/>
                <a:gd name="connsiteX7" fmla="*/ 49054 w 133350"/>
                <a:gd name="connsiteY7" fmla="*/ 150019 h 180975"/>
                <a:gd name="connsiteX8" fmla="*/ 82391 w 133350"/>
                <a:gd name="connsiteY8" fmla="*/ 125254 h 180975"/>
                <a:gd name="connsiteX9" fmla="*/ 28099 w 133350"/>
                <a:gd name="connsiteY9" fmla="*/ 53816 h 180975"/>
                <a:gd name="connsiteX10" fmla="*/ 88106 w 133350"/>
                <a:gd name="connsiteY10" fmla="*/ 7144 h 180975"/>
                <a:gd name="connsiteX11" fmla="*/ 129064 w 133350"/>
                <a:gd name="connsiteY11" fmla="*/ 15716 h 180975"/>
                <a:gd name="connsiteX12" fmla="*/ 120491 w 133350"/>
                <a:gd name="connsiteY12" fmla="*/ 4048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80975">
                  <a:moveTo>
                    <a:pt x="120491" y="40481"/>
                  </a:moveTo>
                  <a:cubicBezTo>
                    <a:pt x="111919" y="36671"/>
                    <a:pt x="99536" y="31909"/>
                    <a:pt x="89059" y="31909"/>
                  </a:cubicBezTo>
                  <a:cubicBezTo>
                    <a:pt x="76676" y="31909"/>
                    <a:pt x="59531" y="35719"/>
                    <a:pt x="59531" y="50959"/>
                  </a:cubicBezTo>
                  <a:cubicBezTo>
                    <a:pt x="59531" y="77629"/>
                    <a:pt x="113824" y="79534"/>
                    <a:pt x="113824" y="123349"/>
                  </a:cubicBezTo>
                  <a:cubicBezTo>
                    <a:pt x="113824" y="161449"/>
                    <a:pt x="78581" y="173831"/>
                    <a:pt x="53816" y="173831"/>
                  </a:cubicBezTo>
                  <a:cubicBezTo>
                    <a:pt x="29051" y="173831"/>
                    <a:pt x="19526" y="170021"/>
                    <a:pt x="7144" y="166211"/>
                  </a:cubicBezTo>
                  <a:lnTo>
                    <a:pt x="12859" y="141446"/>
                  </a:lnTo>
                  <a:cubicBezTo>
                    <a:pt x="24289" y="146209"/>
                    <a:pt x="36671" y="150019"/>
                    <a:pt x="49054" y="150019"/>
                  </a:cubicBezTo>
                  <a:cubicBezTo>
                    <a:pt x="65246" y="150019"/>
                    <a:pt x="82391" y="143351"/>
                    <a:pt x="82391" y="125254"/>
                  </a:cubicBezTo>
                  <a:cubicBezTo>
                    <a:pt x="82391" y="98584"/>
                    <a:pt x="28099" y="93821"/>
                    <a:pt x="28099" y="53816"/>
                  </a:cubicBezTo>
                  <a:cubicBezTo>
                    <a:pt x="28099" y="20479"/>
                    <a:pt x="61436" y="7144"/>
                    <a:pt x="88106" y="7144"/>
                  </a:cubicBezTo>
                  <a:cubicBezTo>
                    <a:pt x="102394" y="7144"/>
                    <a:pt x="116681" y="10954"/>
                    <a:pt x="129064" y="15716"/>
                  </a:cubicBezTo>
                  <a:lnTo>
                    <a:pt x="120491" y="40481"/>
                  </a:lnTo>
                  <a:close/>
                </a:path>
              </a:pathLst>
            </a:custGeom>
            <a:solidFill>
              <a:srgbClr val="1D1D1B"/>
            </a:solidFill>
            <a:ln w="9525" cap="flat">
              <a:noFill/>
              <a:prstDash val="solid"/>
              <a:miter/>
            </a:ln>
          </p:spPr>
          <p:txBody>
            <a:bodyPr rtlCol="0" anchor="ctr"/>
            <a:lstStyle/>
            <a:p>
              <a:endParaRPr lang="sv-SE" sz="1050"/>
            </a:p>
          </p:txBody>
        </p:sp>
        <p:sp>
          <p:nvSpPr>
            <p:cNvPr id="29" name="Frihandsfigur: Form 28">
              <a:extLst>
                <a:ext uri="{FF2B5EF4-FFF2-40B4-BE49-F238E27FC236}">
                  <a16:creationId xmlns:a16="http://schemas.microsoft.com/office/drawing/2014/main" id="{8040C338-33B8-34CF-60D6-E986176FD06C}"/>
                </a:ext>
              </a:extLst>
            </p:cNvPr>
            <p:cNvSpPr/>
            <p:nvPr/>
          </p:nvSpPr>
          <p:spPr>
            <a:xfrm>
              <a:off x="5476399" y="3312319"/>
              <a:ext cx="152400" cy="171450"/>
            </a:xfrm>
            <a:custGeom>
              <a:avLst/>
              <a:gdLst>
                <a:gd name="connsiteX0" fmla="*/ 43339 w 152400"/>
                <a:gd name="connsiteY0" fmla="*/ 14764 h 171450"/>
                <a:gd name="connsiteX1" fmla="*/ 87154 w 152400"/>
                <a:gd name="connsiteY1" fmla="*/ 7144 h 171450"/>
                <a:gd name="connsiteX2" fmla="*/ 150019 w 152400"/>
                <a:gd name="connsiteY2" fmla="*/ 57626 h 171450"/>
                <a:gd name="connsiteX3" fmla="*/ 147161 w 152400"/>
                <a:gd name="connsiteY3" fmla="*/ 82391 h 171450"/>
                <a:gd name="connsiteX4" fmla="*/ 130969 w 152400"/>
                <a:gd name="connsiteY4" fmla="*/ 169069 h 171450"/>
                <a:gd name="connsiteX5" fmla="*/ 104299 w 152400"/>
                <a:gd name="connsiteY5" fmla="*/ 169069 h 171450"/>
                <a:gd name="connsiteX6" fmla="*/ 110014 w 152400"/>
                <a:gd name="connsiteY6" fmla="*/ 142399 h 171450"/>
                <a:gd name="connsiteX7" fmla="*/ 109061 w 152400"/>
                <a:gd name="connsiteY7" fmla="*/ 142399 h 171450"/>
                <a:gd name="connsiteX8" fmla="*/ 57626 w 152400"/>
                <a:gd name="connsiteY8" fmla="*/ 172879 h 171450"/>
                <a:gd name="connsiteX9" fmla="*/ 7144 w 152400"/>
                <a:gd name="connsiteY9" fmla="*/ 129064 h 171450"/>
                <a:gd name="connsiteX10" fmla="*/ 101441 w 152400"/>
                <a:gd name="connsiteY10" fmla="*/ 70961 h 171450"/>
                <a:gd name="connsiteX11" fmla="*/ 122396 w 152400"/>
                <a:gd name="connsiteY11" fmla="*/ 71914 h 171450"/>
                <a:gd name="connsiteX12" fmla="*/ 124301 w 152400"/>
                <a:gd name="connsiteY12" fmla="*/ 61436 h 171450"/>
                <a:gd name="connsiteX13" fmla="*/ 88106 w 152400"/>
                <a:gd name="connsiteY13" fmla="*/ 30004 h 171450"/>
                <a:gd name="connsiteX14" fmla="*/ 39529 w 152400"/>
                <a:gd name="connsiteY14" fmla="*/ 43339 h 171450"/>
                <a:gd name="connsiteX15" fmla="*/ 43339 w 152400"/>
                <a:gd name="connsiteY15" fmla="*/ 14764 h 171450"/>
                <a:gd name="connsiteX16" fmla="*/ 92869 w 152400"/>
                <a:gd name="connsiteY16" fmla="*/ 92869 h 171450"/>
                <a:gd name="connsiteX17" fmla="*/ 37624 w 152400"/>
                <a:gd name="connsiteY17" fmla="*/ 128111 h 171450"/>
                <a:gd name="connsiteX18" fmla="*/ 63341 w 152400"/>
                <a:gd name="connsiteY18" fmla="*/ 150019 h 171450"/>
                <a:gd name="connsiteX19" fmla="*/ 114776 w 152400"/>
                <a:gd name="connsiteY19" fmla="*/ 93821 h 171450"/>
                <a:gd name="connsiteX20" fmla="*/ 92869 w 152400"/>
                <a:gd name="connsiteY20" fmla="*/ 9382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400" h="171450">
                  <a:moveTo>
                    <a:pt x="43339" y="14764"/>
                  </a:moveTo>
                  <a:cubicBezTo>
                    <a:pt x="57626" y="10001"/>
                    <a:pt x="75724" y="7144"/>
                    <a:pt x="87154" y="7144"/>
                  </a:cubicBezTo>
                  <a:cubicBezTo>
                    <a:pt x="119539" y="7144"/>
                    <a:pt x="150019" y="19526"/>
                    <a:pt x="150019" y="57626"/>
                  </a:cubicBezTo>
                  <a:cubicBezTo>
                    <a:pt x="150019" y="65246"/>
                    <a:pt x="149066" y="74771"/>
                    <a:pt x="147161" y="82391"/>
                  </a:cubicBezTo>
                  <a:cubicBezTo>
                    <a:pt x="141446" y="111919"/>
                    <a:pt x="134779" y="141446"/>
                    <a:pt x="130969" y="169069"/>
                  </a:cubicBezTo>
                  <a:lnTo>
                    <a:pt x="104299" y="169069"/>
                  </a:lnTo>
                  <a:lnTo>
                    <a:pt x="110014" y="142399"/>
                  </a:lnTo>
                  <a:lnTo>
                    <a:pt x="109061" y="142399"/>
                  </a:lnTo>
                  <a:cubicBezTo>
                    <a:pt x="99536" y="161449"/>
                    <a:pt x="78581" y="172879"/>
                    <a:pt x="57626" y="172879"/>
                  </a:cubicBezTo>
                  <a:cubicBezTo>
                    <a:pt x="30956" y="172879"/>
                    <a:pt x="7144" y="158591"/>
                    <a:pt x="7144" y="129064"/>
                  </a:cubicBezTo>
                  <a:cubicBezTo>
                    <a:pt x="7144" y="84296"/>
                    <a:pt x="48101" y="70961"/>
                    <a:pt x="101441" y="70961"/>
                  </a:cubicBezTo>
                  <a:cubicBezTo>
                    <a:pt x="108109" y="70961"/>
                    <a:pt x="115729" y="71914"/>
                    <a:pt x="122396" y="71914"/>
                  </a:cubicBezTo>
                  <a:cubicBezTo>
                    <a:pt x="123349" y="69056"/>
                    <a:pt x="124301" y="65246"/>
                    <a:pt x="124301" y="61436"/>
                  </a:cubicBezTo>
                  <a:cubicBezTo>
                    <a:pt x="124301" y="38576"/>
                    <a:pt x="109061" y="30004"/>
                    <a:pt x="88106" y="30004"/>
                  </a:cubicBezTo>
                  <a:cubicBezTo>
                    <a:pt x="70961" y="30004"/>
                    <a:pt x="52864" y="35719"/>
                    <a:pt x="39529" y="43339"/>
                  </a:cubicBezTo>
                  <a:lnTo>
                    <a:pt x="43339" y="14764"/>
                  </a:lnTo>
                  <a:close/>
                  <a:moveTo>
                    <a:pt x="92869" y="92869"/>
                  </a:moveTo>
                  <a:cubicBezTo>
                    <a:pt x="70961" y="92869"/>
                    <a:pt x="37624" y="98584"/>
                    <a:pt x="37624" y="128111"/>
                  </a:cubicBezTo>
                  <a:cubicBezTo>
                    <a:pt x="37624" y="142399"/>
                    <a:pt x="50006" y="150019"/>
                    <a:pt x="63341" y="150019"/>
                  </a:cubicBezTo>
                  <a:cubicBezTo>
                    <a:pt x="92869" y="150019"/>
                    <a:pt x="111919" y="120491"/>
                    <a:pt x="114776" y="93821"/>
                  </a:cubicBezTo>
                  <a:lnTo>
                    <a:pt x="92869" y="93821"/>
                  </a:lnTo>
                  <a:close/>
                </a:path>
              </a:pathLst>
            </a:custGeom>
            <a:solidFill>
              <a:srgbClr val="1D1D1B"/>
            </a:solidFill>
            <a:ln w="9525" cap="flat">
              <a:noFill/>
              <a:prstDash val="solid"/>
              <a:miter/>
            </a:ln>
          </p:spPr>
          <p:txBody>
            <a:bodyPr rtlCol="0" anchor="ctr"/>
            <a:lstStyle/>
            <a:p>
              <a:endParaRPr lang="sv-SE" sz="1050"/>
            </a:p>
          </p:txBody>
        </p:sp>
        <p:sp>
          <p:nvSpPr>
            <p:cNvPr id="30" name="Frihandsfigur: Form 29">
              <a:extLst>
                <a:ext uri="{FF2B5EF4-FFF2-40B4-BE49-F238E27FC236}">
                  <a16:creationId xmlns:a16="http://schemas.microsoft.com/office/drawing/2014/main" id="{1F8BD1CD-AC60-8469-6341-BFE989DE9175}"/>
                </a:ext>
              </a:extLst>
            </p:cNvPr>
            <p:cNvSpPr/>
            <p:nvPr/>
          </p:nvSpPr>
          <p:spPr>
            <a:xfrm>
              <a:off x="5650706" y="3311366"/>
              <a:ext cx="257175" cy="171450"/>
            </a:xfrm>
            <a:custGeom>
              <a:avLst/>
              <a:gdLst>
                <a:gd name="connsiteX0" fmla="*/ 37624 w 257175"/>
                <a:gd name="connsiteY0" fmla="*/ 29051 h 171450"/>
                <a:gd name="connsiteX1" fmla="*/ 40481 w 257175"/>
                <a:gd name="connsiteY1" fmla="*/ 10954 h 171450"/>
                <a:gd name="connsiteX2" fmla="*/ 68104 w 257175"/>
                <a:gd name="connsiteY2" fmla="*/ 10954 h 171450"/>
                <a:gd name="connsiteX3" fmla="*/ 64294 w 257175"/>
                <a:gd name="connsiteY3" fmla="*/ 32861 h 171450"/>
                <a:gd name="connsiteX4" fmla="*/ 65246 w 257175"/>
                <a:gd name="connsiteY4" fmla="*/ 32861 h 171450"/>
                <a:gd name="connsiteX5" fmla="*/ 115729 w 257175"/>
                <a:gd name="connsiteY5" fmla="*/ 7144 h 171450"/>
                <a:gd name="connsiteX6" fmla="*/ 157639 w 257175"/>
                <a:gd name="connsiteY6" fmla="*/ 34766 h 171450"/>
                <a:gd name="connsiteX7" fmla="*/ 213836 w 257175"/>
                <a:gd name="connsiteY7" fmla="*/ 7144 h 171450"/>
                <a:gd name="connsiteX8" fmla="*/ 257651 w 257175"/>
                <a:gd name="connsiteY8" fmla="*/ 48101 h 171450"/>
                <a:gd name="connsiteX9" fmla="*/ 252889 w 257175"/>
                <a:gd name="connsiteY9" fmla="*/ 81439 h 171450"/>
                <a:gd name="connsiteX10" fmla="*/ 234791 w 257175"/>
                <a:gd name="connsiteY10" fmla="*/ 169069 h 171450"/>
                <a:gd name="connsiteX11" fmla="*/ 205264 w 257175"/>
                <a:gd name="connsiteY11" fmla="*/ 169069 h 171450"/>
                <a:gd name="connsiteX12" fmla="*/ 226219 w 257175"/>
                <a:gd name="connsiteY12" fmla="*/ 69056 h 171450"/>
                <a:gd name="connsiteX13" fmla="*/ 228124 w 257175"/>
                <a:gd name="connsiteY13" fmla="*/ 53816 h 171450"/>
                <a:gd name="connsiteX14" fmla="*/ 205264 w 257175"/>
                <a:gd name="connsiteY14" fmla="*/ 30004 h 171450"/>
                <a:gd name="connsiteX15" fmla="*/ 153829 w 257175"/>
                <a:gd name="connsiteY15" fmla="*/ 89059 h 171450"/>
                <a:gd name="connsiteX16" fmla="*/ 135731 w 257175"/>
                <a:gd name="connsiteY16" fmla="*/ 169069 h 171450"/>
                <a:gd name="connsiteX17" fmla="*/ 106204 w 257175"/>
                <a:gd name="connsiteY17" fmla="*/ 169069 h 171450"/>
                <a:gd name="connsiteX18" fmla="*/ 127159 w 257175"/>
                <a:gd name="connsiteY18" fmla="*/ 69056 h 171450"/>
                <a:gd name="connsiteX19" fmla="*/ 129064 w 257175"/>
                <a:gd name="connsiteY19" fmla="*/ 53816 h 171450"/>
                <a:gd name="connsiteX20" fmla="*/ 106204 w 257175"/>
                <a:gd name="connsiteY20" fmla="*/ 30004 h 171450"/>
                <a:gd name="connsiteX21" fmla="*/ 54769 w 257175"/>
                <a:gd name="connsiteY21" fmla="*/ 89059 h 171450"/>
                <a:gd name="connsiteX22" fmla="*/ 36671 w 257175"/>
                <a:gd name="connsiteY22" fmla="*/ 169069 h 171450"/>
                <a:gd name="connsiteX23" fmla="*/ 7144 w 257175"/>
                <a:gd name="connsiteY23" fmla="*/ 169069 h 171450"/>
                <a:gd name="connsiteX24" fmla="*/ 37624 w 257175"/>
                <a:gd name="connsiteY24" fmla="*/ 2905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7175" h="171450">
                  <a:moveTo>
                    <a:pt x="37624" y="29051"/>
                  </a:moveTo>
                  <a:cubicBezTo>
                    <a:pt x="38576" y="23336"/>
                    <a:pt x="39529" y="17621"/>
                    <a:pt x="40481" y="10954"/>
                  </a:cubicBezTo>
                  <a:lnTo>
                    <a:pt x="68104" y="10954"/>
                  </a:lnTo>
                  <a:lnTo>
                    <a:pt x="64294" y="32861"/>
                  </a:lnTo>
                  <a:lnTo>
                    <a:pt x="65246" y="32861"/>
                  </a:lnTo>
                  <a:cubicBezTo>
                    <a:pt x="76676" y="15716"/>
                    <a:pt x="94774" y="7144"/>
                    <a:pt x="115729" y="7144"/>
                  </a:cubicBezTo>
                  <a:cubicBezTo>
                    <a:pt x="134779" y="7144"/>
                    <a:pt x="152876" y="15716"/>
                    <a:pt x="157639" y="34766"/>
                  </a:cubicBezTo>
                  <a:cubicBezTo>
                    <a:pt x="172879" y="16669"/>
                    <a:pt x="190024" y="7144"/>
                    <a:pt x="213836" y="7144"/>
                  </a:cubicBezTo>
                  <a:cubicBezTo>
                    <a:pt x="239554" y="7144"/>
                    <a:pt x="257651" y="24289"/>
                    <a:pt x="257651" y="48101"/>
                  </a:cubicBezTo>
                  <a:cubicBezTo>
                    <a:pt x="257651" y="57626"/>
                    <a:pt x="255746" y="70009"/>
                    <a:pt x="252889" y="81439"/>
                  </a:cubicBezTo>
                  <a:lnTo>
                    <a:pt x="234791" y="169069"/>
                  </a:lnTo>
                  <a:lnTo>
                    <a:pt x="205264" y="169069"/>
                  </a:lnTo>
                  <a:lnTo>
                    <a:pt x="226219" y="69056"/>
                  </a:lnTo>
                  <a:cubicBezTo>
                    <a:pt x="227171" y="62389"/>
                    <a:pt x="228124" y="57626"/>
                    <a:pt x="228124" y="53816"/>
                  </a:cubicBezTo>
                  <a:cubicBezTo>
                    <a:pt x="228124" y="40481"/>
                    <a:pt x="219551" y="30004"/>
                    <a:pt x="205264" y="30004"/>
                  </a:cubicBezTo>
                  <a:cubicBezTo>
                    <a:pt x="175736" y="30004"/>
                    <a:pt x="159544" y="64294"/>
                    <a:pt x="153829" y="89059"/>
                  </a:cubicBezTo>
                  <a:lnTo>
                    <a:pt x="135731" y="169069"/>
                  </a:lnTo>
                  <a:lnTo>
                    <a:pt x="106204" y="169069"/>
                  </a:lnTo>
                  <a:lnTo>
                    <a:pt x="127159" y="69056"/>
                  </a:lnTo>
                  <a:cubicBezTo>
                    <a:pt x="128111" y="62389"/>
                    <a:pt x="129064" y="57626"/>
                    <a:pt x="129064" y="53816"/>
                  </a:cubicBezTo>
                  <a:cubicBezTo>
                    <a:pt x="129064" y="40481"/>
                    <a:pt x="120491" y="30004"/>
                    <a:pt x="106204" y="30004"/>
                  </a:cubicBezTo>
                  <a:cubicBezTo>
                    <a:pt x="76676" y="30004"/>
                    <a:pt x="60484" y="64294"/>
                    <a:pt x="54769" y="89059"/>
                  </a:cubicBezTo>
                  <a:lnTo>
                    <a:pt x="36671" y="169069"/>
                  </a:lnTo>
                  <a:lnTo>
                    <a:pt x="7144" y="169069"/>
                  </a:lnTo>
                  <a:lnTo>
                    <a:pt x="37624" y="29051"/>
                  </a:lnTo>
                  <a:close/>
                </a:path>
              </a:pathLst>
            </a:custGeom>
            <a:solidFill>
              <a:srgbClr val="1D1D1B"/>
            </a:solidFill>
            <a:ln w="9525" cap="flat">
              <a:noFill/>
              <a:prstDash val="solid"/>
              <a:miter/>
            </a:ln>
          </p:spPr>
          <p:txBody>
            <a:bodyPr rtlCol="0" anchor="ctr"/>
            <a:lstStyle/>
            <a:p>
              <a:endParaRPr lang="sv-SE" sz="1050"/>
            </a:p>
          </p:txBody>
        </p:sp>
        <p:sp>
          <p:nvSpPr>
            <p:cNvPr id="31" name="Frihandsfigur: Form 30">
              <a:extLst>
                <a:ext uri="{FF2B5EF4-FFF2-40B4-BE49-F238E27FC236}">
                  <a16:creationId xmlns:a16="http://schemas.microsoft.com/office/drawing/2014/main" id="{0A0DC3A1-9912-E9F7-A0D7-19C86B4AEE86}"/>
                </a:ext>
              </a:extLst>
            </p:cNvPr>
            <p:cNvSpPr/>
            <p:nvPr/>
          </p:nvSpPr>
          <p:spPr>
            <a:xfrm>
              <a:off x="5938361" y="3315176"/>
              <a:ext cx="161925" cy="171450"/>
            </a:xfrm>
            <a:custGeom>
              <a:avLst/>
              <a:gdLst>
                <a:gd name="connsiteX0" fmla="*/ 7144 w 161925"/>
                <a:gd name="connsiteY0" fmla="*/ 7144 h 171450"/>
                <a:gd name="connsiteX1" fmla="*/ 38576 w 161925"/>
                <a:gd name="connsiteY1" fmla="*/ 7144 h 171450"/>
                <a:gd name="connsiteX2" fmla="*/ 54769 w 161925"/>
                <a:gd name="connsiteY2" fmla="*/ 134779 h 171450"/>
                <a:gd name="connsiteX3" fmla="*/ 55721 w 161925"/>
                <a:gd name="connsiteY3" fmla="*/ 134779 h 171450"/>
                <a:gd name="connsiteX4" fmla="*/ 126206 w 161925"/>
                <a:gd name="connsiteY4" fmla="*/ 7144 h 171450"/>
                <a:gd name="connsiteX5" fmla="*/ 157639 w 161925"/>
                <a:gd name="connsiteY5" fmla="*/ 7144 h 171450"/>
                <a:gd name="connsiteX6" fmla="*/ 67151 w 161925"/>
                <a:gd name="connsiteY6" fmla="*/ 165259 h 171450"/>
                <a:gd name="connsiteX7" fmla="*/ 32861 w 161925"/>
                <a:gd name="connsiteY7" fmla="*/ 165259 h 171450"/>
                <a:gd name="connsiteX8" fmla="*/ 7144 w 161925"/>
                <a:gd name="connsiteY8" fmla="*/ 714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5" h="171450">
                  <a:moveTo>
                    <a:pt x="7144" y="7144"/>
                  </a:moveTo>
                  <a:lnTo>
                    <a:pt x="38576" y="7144"/>
                  </a:lnTo>
                  <a:lnTo>
                    <a:pt x="54769" y="134779"/>
                  </a:lnTo>
                  <a:lnTo>
                    <a:pt x="55721" y="134779"/>
                  </a:lnTo>
                  <a:lnTo>
                    <a:pt x="126206" y="7144"/>
                  </a:lnTo>
                  <a:lnTo>
                    <a:pt x="157639" y="7144"/>
                  </a:lnTo>
                  <a:lnTo>
                    <a:pt x="67151" y="165259"/>
                  </a:lnTo>
                  <a:lnTo>
                    <a:pt x="32861" y="165259"/>
                  </a:lnTo>
                  <a:lnTo>
                    <a:pt x="7144" y="7144"/>
                  </a:lnTo>
                  <a:close/>
                </a:path>
              </a:pathLst>
            </a:custGeom>
            <a:solidFill>
              <a:srgbClr val="1D1D1B"/>
            </a:solidFill>
            <a:ln w="9525" cap="flat">
              <a:noFill/>
              <a:prstDash val="solid"/>
              <a:miter/>
            </a:ln>
          </p:spPr>
          <p:txBody>
            <a:bodyPr rtlCol="0" anchor="ctr"/>
            <a:lstStyle/>
            <a:p>
              <a:endParaRPr lang="sv-SE" sz="1050"/>
            </a:p>
          </p:txBody>
        </p:sp>
        <p:sp>
          <p:nvSpPr>
            <p:cNvPr id="32" name="Frihandsfigur: Form 31">
              <a:extLst>
                <a:ext uri="{FF2B5EF4-FFF2-40B4-BE49-F238E27FC236}">
                  <a16:creationId xmlns:a16="http://schemas.microsoft.com/office/drawing/2014/main" id="{DC59E286-85E2-1D64-1184-B039ECE90379}"/>
                </a:ext>
              </a:extLst>
            </p:cNvPr>
            <p:cNvSpPr/>
            <p:nvPr/>
          </p:nvSpPr>
          <p:spPr>
            <a:xfrm>
              <a:off x="6087904" y="3312319"/>
              <a:ext cx="152400" cy="171450"/>
            </a:xfrm>
            <a:custGeom>
              <a:avLst/>
              <a:gdLst>
                <a:gd name="connsiteX0" fmla="*/ 127159 w 152400"/>
                <a:gd name="connsiteY0" fmla="*/ 166211 h 171450"/>
                <a:gd name="connsiteX1" fmla="*/ 80486 w 152400"/>
                <a:gd name="connsiteY1" fmla="*/ 172879 h 171450"/>
                <a:gd name="connsiteX2" fmla="*/ 7144 w 152400"/>
                <a:gd name="connsiteY2" fmla="*/ 101441 h 171450"/>
                <a:gd name="connsiteX3" fmla="*/ 93821 w 152400"/>
                <a:gd name="connsiteY3" fmla="*/ 7144 h 171450"/>
                <a:gd name="connsiteX4" fmla="*/ 153829 w 152400"/>
                <a:gd name="connsiteY4" fmla="*/ 68104 h 171450"/>
                <a:gd name="connsiteX5" fmla="*/ 150971 w 152400"/>
                <a:gd name="connsiteY5" fmla="*/ 96679 h 171450"/>
                <a:gd name="connsiteX6" fmla="*/ 39529 w 152400"/>
                <a:gd name="connsiteY6" fmla="*/ 96679 h 171450"/>
                <a:gd name="connsiteX7" fmla="*/ 38576 w 152400"/>
                <a:gd name="connsiteY7" fmla="*/ 106204 h 171450"/>
                <a:gd name="connsiteX8" fmla="*/ 87154 w 152400"/>
                <a:gd name="connsiteY8" fmla="*/ 149066 h 171450"/>
                <a:gd name="connsiteX9" fmla="*/ 131921 w 152400"/>
                <a:gd name="connsiteY9" fmla="*/ 139541 h 171450"/>
                <a:gd name="connsiteX10" fmla="*/ 127159 w 152400"/>
                <a:gd name="connsiteY10" fmla="*/ 166211 h 171450"/>
                <a:gd name="connsiteX11" fmla="*/ 123349 w 152400"/>
                <a:gd name="connsiteY11" fmla="*/ 74771 h 171450"/>
                <a:gd name="connsiteX12" fmla="*/ 124301 w 152400"/>
                <a:gd name="connsiteY12" fmla="*/ 62389 h 171450"/>
                <a:gd name="connsiteX13" fmla="*/ 90964 w 152400"/>
                <a:gd name="connsiteY13" fmla="*/ 30004 h 171450"/>
                <a:gd name="connsiteX14" fmla="*/ 42386 w 152400"/>
                <a:gd name="connsiteY14" fmla="*/ 73819 h 171450"/>
                <a:gd name="connsiteX15" fmla="*/ 123349 w 152400"/>
                <a:gd name="connsiteY15" fmla="*/ 73819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400" h="171450">
                  <a:moveTo>
                    <a:pt x="127159" y="166211"/>
                  </a:moveTo>
                  <a:cubicBezTo>
                    <a:pt x="111919" y="170021"/>
                    <a:pt x="95726" y="172879"/>
                    <a:pt x="80486" y="172879"/>
                  </a:cubicBezTo>
                  <a:cubicBezTo>
                    <a:pt x="42386" y="172879"/>
                    <a:pt x="7144" y="157639"/>
                    <a:pt x="7144" y="101441"/>
                  </a:cubicBezTo>
                  <a:cubicBezTo>
                    <a:pt x="7144" y="57626"/>
                    <a:pt x="37624" y="7144"/>
                    <a:pt x="93821" y="7144"/>
                  </a:cubicBezTo>
                  <a:cubicBezTo>
                    <a:pt x="131921" y="7144"/>
                    <a:pt x="153829" y="30004"/>
                    <a:pt x="153829" y="68104"/>
                  </a:cubicBezTo>
                  <a:cubicBezTo>
                    <a:pt x="153829" y="78581"/>
                    <a:pt x="152876" y="88106"/>
                    <a:pt x="150971" y="96679"/>
                  </a:cubicBezTo>
                  <a:lnTo>
                    <a:pt x="39529" y="96679"/>
                  </a:lnTo>
                  <a:cubicBezTo>
                    <a:pt x="38576" y="100489"/>
                    <a:pt x="38576" y="103346"/>
                    <a:pt x="38576" y="106204"/>
                  </a:cubicBezTo>
                  <a:cubicBezTo>
                    <a:pt x="38576" y="139541"/>
                    <a:pt x="59531" y="149066"/>
                    <a:pt x="87154" y="149066"/>
                  </a:cubicBezTo>
                  <a:cubicBezTo>
                    <a:pt x="101441" y="149066"/>
                    <a:pt x="117634" y="145256"/>
                    <a:pt x="131921" y="139541"/>
                  </a:cubicBezTo>
                  <a:lnTo>
                    <a:pt x="127159" y="166211"/>
                  </a:lnTo>
                  <a:close/>
                  <a:moveTo>
                    <a:pt x="123349" y="74771"/>
                  </a:moveTo>
                  <a:cubicBezTo>
                    <a:pt x="124301" y="70009"/>
                    <a:pt x="124301" y="66199"/>
                    <a:pt x="124301" y="62389"/>
                  </a:cubicBezTo>
                  <a:cubicBezTo>
                    <a:pt x="124301" y="43339"/>
                    <a:pt x="112871" y="30004"/>
                    <a:pt x="90964" y="30004"/>
                  </a:cubicBezTo>
                  <a:cubicBezTo>
                    <a:pt x="67151" y="30004"/>
                    <a:pt x="49054" y="50959"/>
                    <a:pt x="42386" y="73819"/>
                  </a:cubicBezTo>
                  <a:lnTo>
                    <a:pt x="123349" y="73819"/>
                  </a:lnTo>
                  <a:close/>
                </a:path>
              </a:pathLst>
            </a:custGeom>
            <a:solidFill>
              <a:srgbClr val="1D1D1B"/>
            </a:solidFill>
            <a:ln w="9525" cap="flat">
              <a:noFill/>
              <a:prstDash val="solid"/>
              <a:miter/>
            </a:ln>
          </p:spPr>
          <p:txBody>
            <a:bodyPr rtlCol="0" anchor="ctr"/>
            <a:lstStyle/>
            <a:p>
              <a:endParaRPr lang="sv-SE" sz="1050"/>
            </a:p>
          </p:txBody>
        </p:sp>
        <p:sp>
          <p:nvSpPr>
            <p:cNvPr id="33" name="Frihandsfigur: Form 32">
              <a:extLst>
                <a:ext uri="{FF2B5EF4-FFF2-40B4-BE49-F238E27FC236}">
                  <a16:creationId xmlns:a16="http://schemas.microsoft.com/office/drawing/2014/main" id="{DD328B8E-0F87-CC06-5318-0E8D88F02D9B}"/>
                </a:ext>
              </a:extLst>
            </p:cNvPr>
            <p:cNvSpPr/>
            <p:nvPr/>
          </p:nvSpPr>
          <p:spPr>
            <a:xfrm>
              <a:off x="6257449" y="3312319"/>
              <a:ext cx="133350" cy="171450"/>
            </a:xfrm>
            <a:custGeom>
              <a:avLst/>
              <a:gdLst>
                <a:gd name="connsiteX0" fmla="*/ 33814 w 133350"/>
                <a:gd name="connsiteY0" fmla="*/ 34766 h 171450"/>
                <a:gd name="connsiteX1" fmla="*/ 38576 w 133350"/>
                <a:gd name="connsiteY1" fmla="*/ 10954 h 171450"/>
                <a:gd name="connsiteX2" fmla="*/ 66199 w 133350"/>
                <a:gd name="connsiteY2" fmla="*/ 10954 h 171450"/>
                <a:gd name="connsiteX3" fmla="*/ 61436 w 133350"/>
                <a:gd name="connsiteY3" fmla="*/ 35719 h 171450"/>
                <a:gd name="connsiteX4" fmla="*/ 62389 w 133350"/>
                <a:gd name="connsiteY4" fmla="*/ 35719 h 171450"/>
                <a:gd name="connsiteX5" fmla="*/ 116681 w 133350"/>
                <a:gd name="connsiteY5" fmla="*/ 7144 h 171450"/>
                <a:gd name="connsiteX6" fmla="*/ 130016 w 133350"/>
                <a:gd name="connsiteY6" fmla="*/ 10001 h 171450"/>
                <a:gd name="connsiteX7" fmla="*/ 123349 w 133350"/>
                <a:gd name="connsiteY7" fmla="*/ 35719 h 171450"/>
                <a:gd name="connsiteX8" fmla="*/ 110966 w 133350"/>
                <a:gd name="connsiteY8" fmla="*/ 32861 h 171450"/>
                <a:gd name="connsiteX9" fmla="*/ 52864 w 133350"/>
                <a:gd name="connsiteY9" fmla="*/ 91916 h 171450"/>
                <a:gd name="connsiteX10" fmla="*/ 36671 w 133350"/>
                <a:gd name="connsiteY10" fmla="*/ 170021 h 171450"/>
                <a:gd name="connsiteX11" fmla="*/ 7144 w 133350"/>
                <a:gd name="connsiteY11" fmla="*/ 170021 h 171450"/>
                <a:gd name="connsiteX12" fmla="*/ 33814 w 133350"/>
                <a:gd name="connsiteY12" fmla="*/ 3476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71450">
                  <a:moveTo>
                    <a:pt x="33814" y="34766"/>
                  </a:moveTo>
                  <a:cubicBezTo>
                    <a:pt x="34766" y="28099"/>
                    <a:pt x="36671" y="19526"/>
                    <a:pt x="38576" y="10954"/>
                  </a:cubicBezTo>
                  <a:lnTo>
                    <a:pt x="66199" y="10954"/>
                  </a:lnTo>
                  <a:lnTo>
                    <a:pt x="61436" y="35719"/>
                  </a:lnTo>
                  <a:lnTo>
                    <a:pt x="62389" y="35719"/>
                  </a:lnTo>
                  <a:cubicBezTo>
                    <a:pt x="71914" y="20479"/>
                    <a:pt x="89059" y="7144"/>
                    <a:pt x="116681" y="7144"/>
                  </a:cubicBezTo>
                  <a:cubicBezTo>
                    <a:pt x="119539" y="7144"/>
                    <a:pt x="124301" y="8096"/>
                    <a:pt x="130016" y="10001"/>
                  </a:cubicBezTo>
                  <a:lnTo>
                    <a:pt x="123349" y="35719"/>
                  </a:lnTo>
                  <a:cubicBezTo>
                    <a:pt x="117634" y="33814"/>
                    <a:pt x="112871" y="32861"/>
                    <a:pt x="110966" y="32861"/>
                  </a:cubicBezTo>
                  <a:cubicBezTo>
                    <a:pt x="74771" y="32861"/>
                    <a:pt x="56674" y="71914"/>
                    <a:pt x="52864" y="91916"/>
                  </a:cubicBezTo>
                  <a:lnTo>
                    <a:pt x="36671" y="170021"/>
                  </a:lnTo>
                  <a:lnTo>
                    <a:pt x="7144" y="170021"/>
                  </a:lnTo>
                  <a:lnTo>
                    <a:pt x="33814" y="34766"/>
                  </a:lnTo>
                  <a:close/>
                </a:path>
              </a:pathLst>
            </a:custGeom>
            <a:solidFill>
              <a:srgbClr val="1D1D1B"/>
            </a:solidFill>
            <a:ln w="9525" cap="flat">
              <a:noFill/>
              <a:prstDash val="solid"/>
              <a:miter/>
            </a:ln>
          </p:spPr>
          <p:txBody>
            <a:bodyPr rtlCol="0" anchor="ctr"/>
            <a:lstStyle/>
            <a:p>
              <a:endParaRPr lang="sv-SE" sz="1050"/>
            </a:p>
          </p:txBody>
        </p:sp>
        <p:sp>
          <p:nvSpPr>
            <p:cNvPr id="34" name="Frihandsfigur: Form 33">
              <a:extLst>
                <a:ext uri="{FF2B5EF4-FFF2-40B4-BE49-F238E27FC236}">
                  <a16:creationId xmlns:a16="http://schemas.microsoft.com/office/drawing/2014/main" id="{2ECB57F2-702C-A4A3-4673-5AE3B20C1570}"/>
                </a:ext>
              </a:extLst>
            </p:cNvPr>
            <p:cNvSpPr/>
            <p:nvPr/>
          </p:nvSpPr>
          <p:spPr>
            <a:xfrm>
              <a:off x="6378416" y="3240881"/>
              <a:ext cx="171450" cy="247650"/>
            </a:xfrm>
            <a:custGeom>
              <a:avLst/>
              <a:gdLst>
                <a:gd name="connsiteX0" fmla="*/ 55721 w 171450"/>
                <a:gd name="connsiteY0" fmla="*/ 7144 h 247650"/>
                <a:gd name="connsiteX1" fmla="*/ 85249 w 171450"/>
                <a:gd name="connsiteY1" fmla="*/ 7144 h 247650"/>
                <a:gd name="connsiteX2" fmla="*/ 55721 w 171450"/>
                <a:gd name="connsiteY2" fmla="*/ 144304 h 247650"/>
                <a:gd name="connsiteX3" fmla="*/ 56674 w 171450"/>
                <a:gd name="connsiteY3" fmla="*/ 144304 h 247650"/>
                <a:gd name="connsiteX4" fmla="*/ 130016 w 171450"/>
                <a:gd name="connsiteY4" fmla="*/ 82391 h 247650"/>
                <a:gd name="connsiteX5" fmla="*/ 172879 w 171450"/>
                <a:gd name="connsiteY5" fmla="*/ 82391 h 247650"/>
                <a:gd name="connsiteX6" fmla="*/ 83344 w 171450"/>
                <a:gd name="connsiteY6" fmla="*/ 152876 h 247650"/>
                <a:gd name="connsiteX7" fmla="*/ 148114 w 171450"/>
                <a:gd name="connsiteY7" fmla="*/ 241459 h 247650"/>
                <a:gd name="connsiteX8" fmla="*/ 110966 w 171450"/>
                <a:gd name="connsiteY8" fmla="*/ 241459 h 247650"/>
                <a:gd name="connsiteX9" fmla="*/ 53816 w 171450"/>
                <a:gd name="connsiteY9" fmla="*/ 159544 h 247650"/>
                <a:gd name="connsiteX10" fmla="*/ 36671 w 171450"/>
                <a:gd name="connsiteY10" fmla="*/ 241459 h 247650"/>
                <a:gd name="connsiteX11" fmla="*/ 7144 w 171450"/>
                <a:gd name="connsiteY11" fmla="*/ 241459 h 247650"/>
                <a:gd name="connsiteX12" fmla="*/ 55721 w 171450"/>
                <a:gd name="connsiteY12" fmla="*/ 7144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247650">
                  <a:moveTo>
                    <a:pt x="55721" y="7144"/>
                  </a:moveTo>
                  <a:lnTo>
                    <a:pt x="85249" y="7144"/>
                  </a:lnTo>
                  <a:lnTo>
                    <a:pt x="55721" y="144304"/>
                  </a:lnTo>
                  <a:lnTo>
                    <a:pt x="56674" y="144304"/>
                  </a:lnTo>
                  <a:lnTo>
                    <a:pt x="130016" y="82391"/>
                  </a:lnTo>
                  <a:lnTo>
                    <a:pt x="172879" y="82391"/>
                  </a:lnTo>
                  <a:lnTo>
                    <a:pt x="83344" y="152876"/>
                  </a:lnTo>
                  <a:lnTo>
                    <a:pt x="148114" y="241459"/>
                  </a:lnTo>
                  <a:lnTo>
                    <a:pt x="110966" y="241459"/>
                  </a:lnTo>
                  <a:lnTo>
                    <a:pt x="53816" y="159544"/>
                  </a:lnTo>
                  <a:lnTo>
                    <a:pt x="36671" y="241459"/>
                  </a:lnTo>
                  <a:lnTo>
                    <a:pt x="7144" y="241459"/>
                  </a:lnTo>
                  <a:lnTo>
                    <a:pt x="55721" y="7144"/>
                  </a:lnTo>
                  <a:close/>
                </a:path>
              </a:pathLst>
            </a:custGeom>
            <a:solidFill>
              <a:srgbClr val="1D1D1B"/>
            </a:solidFill>
            <a:ln w="9525" cap="flat">
              <a:noFill/>
              <a:prstDash val="solid"/>
              <a:miter/>
            </a:ln>
          </p:spPr>
          <p:txBody>
            <a:bodyPr rtlCol="0" anchor="ctr"/>
            <a:lstStyle/>
            <a:p>
              <a:endParaRPr lang="sv-SE" sz="1050"/>
            </a:p>
          </p:txBody>
        </p:sp>
        <p:sp>
          <p:nvSpPr>
            <p:cNvPr id="35" name="Frihandsfigur: Form 34">
              <a:extLst>
                <a:ext uri="{FF2B5EF4-FFF2-40B4-BE49-F238E27FC236}">
                  <a16:creationId xmlns:a16="http://schemas.microsoft.com/office/drawing/2014/main" id="{809700E4-BE4A-1CB9-43E1-C671229D8EE3}"/>
                </a:ext>
              </a:extLst>
            </p:cNvPr>
            <p:cNvSpPr/>
            <p:nvPr/>
          </p:nvSpPr>
          <p:spPr>
            <a:xfrm>
              <a:off x="6548914" y="3312319"/>
              <a:ext cx="152400" cy="171450"/>
            </a:xfrm>
            <a:custGeom>
              <a:avLst/>
              <a:gdLst>
                <a:gd name="connsiteX0" fmla="*/ 43339 w 152400"/>
                <a:gd name="connsiteY0" fmla="*/ 14764 h 171450"/>
                <a:gd name="connsiteX1" fmla="*/ 87154 w 152400"/>
                <a:gd name="connsiteY1" fmla="*/ 7144 h 171450"/>
                <a:gd name="connsiteX2" fmla="*/ 150019 w 152400"/>
                <a:gd name="connsiteY2" fmla="*/ 57626 h 171450"/>
                <a:gd name="connsiteX3" fmla="*/ 147161 w 152400"/>
                <a:gd name="connsiteY3" fmla="*/ 82391 h 171450"/>
                <a:gd name="connsiteX4" fmla="*/ 130969 w 152400"/>
                <a:gd name="connsiteY4" fmla="*/ 169069 h 171450"/>
                <a:gd name="connsiteX5" fmla="*/ 104299 w 152400"/>
                <a:gd name="connsiteY5" fmla="*/ 169069 h 171450"/>
                <a:gd name="connsiteX6" fmla="*/ 110014 w 152400"/>
                <a:gd name="connsiteY6" fmla="*/ 142399 h 171450"/>
                <a:gd name="connsiteX7" fmla="*/ 109061 w 152400"/>
                <a:gd name="connsiteY7" fmla="*/ 142399 h 171450"/>
                <a:gd name="connsiteX8" fmla="*/ 57626 w 152400"/>
                <a:gd name="connsiteY8" fmla="*/ 172879 h 171450"/>
                <a:gd name="connsiteX9" fmla="*/ 7144 w 152400"/>
                <a:gd name="connsiteY9" fmla="*/ 129064 h 171450"/>
                <a:gd name="connsiteX10" fmla="*/ 101441 w 152400"/>
                <a:gd name="connsiteY10" fmla="*/ 70961 h 171450"/>
                <a:gd name="connsiteX11" fmla="*/ 122397 w 152400"/>
                <a:gd name="connsiteY11" fmla="*/ 71914 h 171450"/>
                <a:gd name="connsiteX12" fmla="*/ 124301 w 152400"/>
                <a:gd name="connsiteY12" fmla="*/ 61436 h 171450"/>
                <a:gd name="connsiteX13" fmla="*/ 88106 w 152400"/>
                <a:gd name="connsiteY13" fmla="*/ 30004 h 171450"/>
                <a:gd name="connsiteX14" fmla="*/ 39529 w 152400"/>
                <a:gd name="connsiteY14" fmla="*/ 43339 h 171450"/>
                <a:gd name="connsiteX15" fmla="*/ 43339 w 152400"/>
                <a:gd name="connsiteY15" fmla="*/ 14764 h 171450"/>
                <a:gd name="connsiteX16" fmla="*/ 92869 w 152400"/>
                <a:gd name="connsiteY16" fmla="*/ 92869 h 171450"/>
                <a:gd name="connsiteX17" fmla="*/ 37624 w 152400"/>
                <a:gd name="connsiteY17" fmla="*/ 128111 h 171450"/>
                <a:gd name="connsiteX18" fmla="*/ 63341 w 152400"/>
                <a:gd name="connsiteY18" fmla="*/ 150019 h 171450"/>
                <a:gd name="connsiteX19" fmla="*/ 114776 w 152400"/>
                <a:gd name="connsiteY19" fmla="*/ 93821 h 171450"/>
                <a:gd name="connsiteX20" fmla="*/ 92869 w 152400"/>
                <a:gd name="connsiteY20" fmla="*/ 9382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400" h="171450">
                  <a:moveTo>
                    <a:pt x="43339" y="14764"/>
                  </a:moveTo>
                  <a:cubicBezTo>
                    <a:pt x="57626" y="10001"/>
                    <a:pt x="75724" y="7144"/>
                    <a:pt x="87154" y="7144"/>
                  </a:cubicBezTo>
                  <a:cubicBezTo>
                    <a:pt x="119539" y="7144"/>
                    <a:pt x="150019" y="19526"/>
                    <a:pt x="150019" y="57626"/>
                  </a:cubicBezTo>
                  <a:cubicBezTo>
                    <a:pt x="150019" y="65246"/>
                    <a:pt x="149066" y="74771"/>
                    <a:pt x="147161" y="82391"/>
                  </a:cubicBezTo>
                  <a:cubicBezTo>
                    <a:pt x="141447" y="111919"/>
                    <a:pt x="134779" y="141446"/>
                    <a:pt x="130969" y="169069"/>
                  </a:cubicBezTo>
                  <a:lnTo>
                    <a:pt x="104299" y="169069"/>
                  </a:lnTo>
                  <a:lnTo>
                    <a:pt x="110014" y="142399"/>
                  </a:lnTo>
                  <a:lnTo>
                    <a:pt x="109061" y="142399"/>
                  </a:lnTo>
                  <a:cubicBezTo>
                    <a:pt x="99536" y="161449"/>
                    <a:pt x="78581" y="172879"/>
                    <a:pt x="57626" y="172879"/>
                  </a:cubicBezTo>
                  <a:cubicBezTo>
                    <a:pt x="30956" y="172879"/>
                    <a:pt x="7144" y="158591"/>
                    <a:pt x="7144" y="129064"/>
                  </a:cubicBezTo>
                  <a:cubicBezTo>
                    <a:pt x="7144" y="84296"/>
                    <a:pt x="48101" y="70961"/>
                    <a:pt x="101441" y="70961"/>
                  </a:cubicBezTo>
                  <a:cubicBezTo>
                    <a:pt x="107156" y="70961"/>
                    <a:pt x="115729" y="71914"/>
                    <a:pt x="122397" y="71914"/>
                  </a:cubicBezTo>
                  <a:cubicBezTo>
                    <a:pt x="123349" y="69056"/>
                    <a:pt x="124301" y="65246"/>
                    <a:pt x="124301" y="61436"/>
                  </a:cubicBezTo>
                  <a:cubicBezTo>
                    <a:pt x="124301" y="38576"/>
                    <a:pt x="109061" y="30004"/>
                    <a:pt x="88106" y="30004"/>
                  </a:cubicBezTo>
                  <a:cubicBezTo>
                    <a:pt x="70961" y="30004"/>
                    <a:pt x="52864" y="35719"/>
                    <a:pt x="39529" y="43339"/>
                  </a:cubicBezTo>
                  <a:lnTo>
                    <a:pt x="43339" y="14764"/>
                  </a:lnTo>
                  <a:close/>
                  <a:moveTo>
                    <a:pt x="92869" y="92869"/>
                  </a:moveTo>
                  <a:cubicBezTo>
                    <a:pt x="70961" y="92869"/>
                    <a:pt x="37624" y="98584"/>
                    <a:pt x="37624" y="128111"/>
                  </a:cubicBezTo>
                  <a:cubicBezTo>
                    <a:pt x="37624" y="142399"/>
                    <a:pt x="50006" y="150019"/>
                    <a:pt x="63341" y="150019"/>
                  </a:cubicBezTo>
                  <a:cubicBezTo>
                    <a:pt x="92869" y="150019"/>
                    <a:pt x="111919" y="120491"/>
                    <a:pt x="114776" y="93821"/>
                  </a:cubicBezTo>
                  <a:lnTo>
                    <a:pt x="92869" y="93821"/>
                  </a:lnTo>
                  <a:close/>
                </a:path>
              </a:pathLst>
            </a:custGeom>
            <a:solidFill>
              <a:srgbClr val="1D1D1B"/>
            </a:solidFill>
            <a:ln w="9525" cap="flat">
              <a:noFill/>
              <a:prstDash val="solid"/>
              <a:miter/>
            </a:ln>
          </p:spPr>
          <p:txBody>
            <a:bodyPr rtlCol="0" anchor="ctr"/>
            <a:lstStyle/>
            <a:p>
              <a:endParaRPr lang="sv-SE" sz="1050"/>
            </a:p>
          </p:txBody>
        </p:sp>
        <p:sp>
          <p:nvSpPr>
            <p:cNvPr id="36" name="Frihandsfigur: Form 35">
              <a:extLst>
                <a:ext uri="{FF2B5EF4-FFF2-40B4-BE49-F238E27FC236}">
                  <a16:creationId xmlns:a16="http://schemas.microsoft.com/office/drawing/2014/main" id="{524CE2CA-2D59-3357-5067-D1A227135524}"/>
                </a:ext>
              </a:extLst>
            </p:cNvPr>
            <p:cNvSpPr/>
            <p:nvPr/>
          </p:nvSpPr>
          <p:spPr>
            <a:xfrm>
              <a:off x="6724174" y="3312319"/>
              <a:ext cx="171450" cy="171450"/>
            </a:xfrm>
            <a:custGeom>
              <a:avLst/>
              <a:gdLst>
                <a:gd name="connsiteX0" fmla="*/ 33814 w 171450"/>
                <a:gd name="connsiteY0" fmla="*/ 34766 h 171450"/>
                <a:gd name="connsiteX1" fmla="*/ 38576 w 171450"/>
                <a:gd name="connsiteY1" fmla="*/ 10954 h 171450"/>
                <a:gd name="connsiteX2" fmla="*/ 66199 w 171450"/>
                <a:gd name="connsiteY2" fmla="*/ 10954 h 171450"/>
                <a:gd name="connsiteX3" fmla="*/ 61436 w 171450"/>
                <a:gd name="connsiteY3" fmla="*/ 35719 h 171450"/>
                <a:gd name="connsiteX4" fmla="*/ 62389 w 171450"/>
                <a:gd name="connsiteY4" fmla="*/ 35719 h 171450"/>
                <a:gd name="connsiteX5" fmla="*/ 116681 w 171450"/>
                <a:gd name="connsiteY5" fmla="*/ 7144 h 171450"/>
                <a:gd name="connsiteX6" fmla="*/ 169069 w 171450"/>
                <a:gd name="connsiteY6" fmla="*/ 56674 h 171450"/>
                <a:gd name="connsiteX7" fmla="*/ 165259 w 171450"/>
                <a:gd name="connsiteY7" fmla="*/ 85249 h 171450"/>
                <a:gd name="connsiteX8" fmla="*/ 148114 w 171450"/>
                <a:gd name="connsiteY8" fmla="*/ 169069 h 171450"/>
                <a:gd name="connsiteX9" fmla="*/ 118586 w 171450"/>
                <a:gd name="connsiteY9" fmla="*/ 169069 h 171450"/>
                <a:gd name="connsiteX10" fmla="*/ 138589 w 171450"/>
                <a:gd name="connsiteY10" fmla="*/ 73819 h 171450"/>
                <a:gd name="connsiteX11" fmla="*/ 140494 w 171450"/>
                <a:gd name="connsiteY11" fmla="*/ 58579 h 171450"/>
                <a:gd name="connsiteX12" fmla="*/ 111919 w 171450"/>
                <a:gd name="connsiteY12" fmla="*/ 30004 h 171450"/>
                <a:gd name="connsiteX13" fmla="*/ 53816 w 171450"/>
                <a:gd name="connsiteY13" fmla="*/ 89059 h 171450"/>
                <a:gd name="connsiteX14" fmla="*/ 36671 w 171450"/>
                <a:gd name="connsiteY14" fmla="*/ 169069 h 171450"/>
                <a:gd name="connsiteX15" fmla="*/ 7144 w 171450"/>
                <a:gd name="connsiteY15" fmla="*/ 169069 h 171450"/>
                <a:gd name="connsiteX16" fmla="*/ 33814 w 171450"/>
                <a:gd name="connsiteY16" fmla="*/ 3476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450" h="171450">
                  <a:moveTo>
                    <a:pt x="33814" y="34766"/>
                  </a:moveTo>
                  <a:cubicBezTo>
                    <a:pt x="34766" y="28099"/>
                    <a:pt x="36671" y="19526"/>
                    <a:pt x="38576" y="10954"/>
                  </a:cubicBezTo>
                  <a:lnTo>
                    <a:pt x="66199" y="10954"/>
                  </a:lnTo>
                  <a:lnTo>
                    <a:pt x="61436" y="35719"/>
                  </a:lnTo>
                  <a:lnTo>
                    <a:pt x="62389" y="35719"/>
                  </a:lnTo>
                  <a:cubicBezTo>
                    <a:pt x="71914" y="20479"/>
                    <a:pt x="89059" y="7144"/>
                    <a:pt x="116681" y="7144"/>
                  </a:cubicBezTo>
                  <a:cubicBezTo>
                    <a:pt x="147161" y="7144"/>
                    <a:pt x="169069" y="23336"/>
                    <a:pt x="169069" y="56674"/>
                  </a:cubicBezTo>
                  <a:cubicBezTo>
                    <a:pt x="169069" y="66199"/>
                    <a:pt x="167164" y="76676"/>
                    <a:pt x="165259" y="85249"/>
                  </a:cubicBezTo>
                  <a:lnTo>
                    <a:pt x="148114" y="169069"/>
                  </a:lnTo>
                  <a:lnTo>
                    <a:pt x="118586" y="169069"/>
                  </a:lnTo>
                  <a:lnTo>
                    <a:pt x="138589" y="73819"/>
                  </a:lnTo>
                  <a:cubicBezTo>
                    <a:pt x="139541" y="68104"/>
                    <a:pt x="140494" y="62389"/>
                    <a:pt x="140494" y="58579"/>
                  </a:cubicBezTo>
                  <a:cubicBezTo>
                    <a:pt x="140494" y="42386"/>
                    <a:pt x="130016" y="30004"/>
                    <a:pt x="111919" y="30004"/>
                  </a:cubicBezTo>
                  <a:cubicBezTo>
                    <a:pt x="75724" y="30004"/>
                    <a:pt x="57626" y="69056"/>
                    <a:pt x="53816" y="89059"/>
                  </a:cubicBezTo>
                  <a:lnTo>
                    <a:pt x="36671" y="169069"/>
                  </a:lnTo>
                  <a:lnTo>
                    <a:pt x="7144" y="169069"/>
                  </a:lnTo>
                  <a:lnTo>
                    <a:pt x="33814" y="34766"/>
                  </a:lnTo>
                  <a:close/>
                </a:path>
              </a:pathLst>
            </a:custGeom>
            <a:solidFill>
              <a:srgbClr val="1D1D1B"/>
            </a:solidFill>
            <a:ln w="9525" cap="flat">
              <a:noFill/>
              <a:prstDash val="solid"/>
              <a:miter/>
            </a:ln>
          </p:spPr>
          <p:txBody>
            <a:bodyPr rtlCol="0" anchor="ctr"/>
            <a:lstStyle/>
            <a:p>
              <a:endParaRPr lang="sv-SE" sz="1050"/>
            </a:p>
          </p:txBody>
        </p:sp>
        <p:sp>
          <p:nvSpPr>
            <p:cNvPr id="37" name="Frihandsfigur: Form 36">
              <a:extLst>
                <a:ext uri="{FF2B5EF4-FFF2-40B4-BE49-F238E27FC236}">
                  <a16:creationId xmlns:a16="http://schemas.microsoft.com/office/drawing/2014/main" id="{892ED558-EE44-999F-E191-DF5E2C9C9EAC}"/>
                </a:ext>
              </a:extLst>
            </p:cNvPr>
            <p:cNvSpPr/>
            <p:nvPr/>
          </p:nvSpPr>
          <p:spPr>
            <a:xfrm>
              <a:off x="4639151" y="3871436"/>
              <a:ext cx="257175" cy="238125"/>
            </a:xfrm>
            <a:custGeom>
              <a:avLst/>
              <a:gdLst>
                <a:gd name="connsiteX0" fmla="*/ 72866 w 257175"/>
                <a:gd name="connsiteY0" fmla="*/ 237649 h 238125"/>
                <a:gd name="connsiteX1" fmla="*/ 56674 w 257175"/>
                <a:gd name="connsiteY1" fmla="*/ 201454 h 238125"/>
                <a:gd name="connsiteX2" fmla="*/ 134779 w 257175"/>
                <a:gd name="connsiteY2" fmla="*/ 167164 h 238125"/>
                <a:gd name="connsiteX3" fmla="*/ 27146 w 257175"/>
                <a:gd name="connsiteY3" fmla="*/ 135731 h 238125"/>
                <a:gd name="connsiteX4" fmla="*/ 7144 w 257175"/>
                <a:gd name="connsiteY4" fmla="*/ 90964 h 238125"/>
                <a:gd name="connsiteX5" fmla="*/ 126206 w 257175"/>
                <a:gd name="connsiteY5" fmla="*/ 128111 h 238125"/>
                <a:gd name="connsiteX6" fmla="*/ 188119 w 257175"/>
                <a:gd name="connsiteY6" fmla="*/ 7144 h 238125"/>
                <a:gd name="connsiteX7" fmla="*/ 209074 w 257175"/>
                <a:gd name="connsiteY7" fmla="*/ 54769 h 238125"/>
                <a:gd name="connsiteX8" fmla="*/ 152876 w 257175"/>
                <a:gd name="connsiteY8" fmla="*/ 157639 h 238125"/>
                <a:gd name="connsiteX9" fmla="*/ 152876 w 257175"/>
                <a:gd name="connsiteY9" fmla="*/ 158591 h 238125"/>
                <a:gd name="connsiteX10" fmla="*/ 237649 w 257175"/>
                <a:gd name="connsiteY10" fmla="*/ 121444 h 238125"/>
                <a:gd name="connsiteX11" fmla="*/ 253841 w 257175"/>
                <a:gd name="connsiteY11" fmla="*/ 157639 h 238125"/>
                <a:gd name="connsiteX12" fmla="*/ 72866 w 257175"/>
                <a:gd name="connsiteY12" fmla="*/ 23764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175" h="238125">
                  <a:moveTo>
                    <a:pt x="72866" y="237649"/>
                  </a:moveTo>
                  <a:lnTo>
                    <a:pt x="56674" y="201454"/>
                  </a:lnTo>
                  <a:lnTo>
                    <a:pt x="134779" y="167164"/>
                  </a:lnTo>
                  <a:lnTo>
                    <a:pt x="27146" y="135731"/>
                  </a:lnTo>
                  <a:lnTo>
                    <a:pt x="7144" y="90964"/>
                  </a:lnTo>
                  <a:lnTo>
                    <a:pt x="126206" y="128111"/>
                  </a:lnTo>
                  <a:lnTo>
                    <a:pt x="188119" y="7144"/>
                  </a:lnTo>
                  <a:lnTo>
                    <a:pt x="209074" y="54769"/>
                  </a:lnTo>
                  <a:lnTo>
                    <a:pt x="152876" y="157639"/>
                  </a:lnTo>
                  <a:lnTo>
                    <a:pt x="152876" y="158591"/>
                  </a:lnTo>
                  <a:lnTo>
                    <a:pt x="237649" y="121444"/>
                  </a:lnTo>
                  <a:lnTo>
                    <a:pt x="253841" y="157639"/>
                  </a:lnTo>
                  <a:lnTo>
                    <a:pt x="72866" y="237649"/>
                  </a:lnTo>
                  <a:close/>
                </a:path>
              </a:pathLst>
            </a:custGeom>
            <a:solidFill>
              <a:srgbClr val="1D1D1B"/>
            </a:solidFill>
            <a:ln w="9525" cap="flat">
              <a:noFill/>
              <a:prstDash val="solid"/>
              <a:miter/>
            </a:ln>
          </p:spPr>
          <p:txBody>
            <a:bodyPr rtlCol="0" anchor="ctr"/>
            <a:lstStyle/>
            <a:p>
              <a:endParaRPr lang="sv-SE" sz="1050"/>
            </a:p>
          </p:txBody>
        </p:sp>
        <p:sp>
          <p:nvSpPr>
            <p:cNvPr id="38" name="Frihandsfigur: Form 37">
              <a:extLst>
                <a:ext uri="{FF2B5EF4-FFF2-40B4-BE49-F238E27FC236}">
                  <a16:creationId xmlns:a16="http://schemas.microsoft.com/office/drawing/2014/main" id="{EB37BAAF-1AA8-1DB7-4178-94C87EDDFFD6}"/>
                </a:ext>
              </a:extLst>
            </p:cNvPr>
            <p:cNvSpPr/>
            <p:nvPr/>
          </p:nvSpPr>
          <p:spPr>
            <a:xfrm>
              <a:off x="4652507" y="3740859"/>
              <a:ext cx="161925" cy="161925"/>
            </a:xfrm>
            <a:custGeom>
              <a:avLst/>
              <a:gdLst>
                <a:gd name="connsiteX0" fmla="*/ 10933 w 161925"/>
                <a:gd name="connsiteY0" fmla="*/ 107241 h 161925"/>
                <a:gd name="connsiteX1" fmla="*/ 63320 w 161925"/>
                <a:gd name="connsiteY1" fmla="*/ 11038 h 161925"/>
                <a:gd name="connsiteX2" fmla="*/ 157618 w 161925"/>
                <a:gd name="connsiteY2" fmla="*/ 62473 h 161925"/>
                <a:gd name="connsiteX3" fmla="*/ 107135 w 161925"/>
                <a:gd name="connsiteY3" fmla="*/ 157723 h 161925"/>
                <a:gd name="connsiteX4" fmla="*/ 10933 w 161925"/>
                <a:gd name="connsiteY4" fmla="*/ 107241 h 161925"/>
                <a:gd name="connsiteX5" fmla="*/ 129043 w 161925"/>
                <a:gd name="connsiteY5" fmla="*/ 71998 h 161925"/>
                <a:gd name="connsiteX6" fmla="*/ 69988 w 161925"/>
                <a:gd name="connsiteY6" fmla="*/ 51043 h 161925"/>
                <a:gd name="connsiteX7" fmla="*/ 38555 w 161925"/>
                <a:gd name="connsiteY7" fmla="*/ 98668 h 161925"/>
                <a:gd name="connsiteX8" fmla="*/ 90943 w 161925"/>
                <a:gd name="connsiteY8" fmla="*/ 121528 h 161925"/>
                <a:gd name="connsiteX9" fmla="*/ 129043 w 161925"/>
                <a:gd name="connsiteY9" fmla="*/ 7199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161925">
                  <a:moveTo>
                    <a:pt x="10933" y="107241"/>
                  </a:moveTo>
                  <a:cubicBezTo>
                    <a:pt x="-1450" y="65331"/>
                    <a:pt x="16648" y="25326"/>
                    <a:pt x="63320" y="11038"/>
                  </a:cubicBezTo>
                  <a:cubicBezTo>
                    <a:pt x="103325" y="-1344"/>
                    <a:pt x="144283" y="15801"/>
                    <a:pt x="157618" y="62473"/>
                  </a:cubicBezTo>
                  <a:cubicBezTo>
                    <a:pt x="171905" y="109146"/>
                    <a:pt x="147140" y="145341"/>
                    <a:pt x="107135" y="157723"/>
                  </a:cubicBezTo>
                  <a:cubicBezTo>
                    <a:pt x="60463" y="172963"/>
                    <a:pt x="23315" y="149151"/>
                    <a:pt x="10933" y="107241"/>
                  </a:cubicBezTo>
                  <a:close/>
                  <a:moveTo>
                    <a:pt x="129043" y="71998"/>
                  </a:moveTo>
                  <a:cubicBezTo>
                    <a:pt x="120470" y="43423"/>
                    <a:pt x="92848" y="44376"/>
                    <a:pt x="69988" y="51043"/>
                  </a:cubicBezTo>
                  <a:cubicBezTo>
                    <a:pt x="48080" y="57711"/>
                    <a:pt x="31888" y="74856"/>
                    <a:pt x="38555" y="98668"/>
                  </a:cubicBezTo>
                  <a:cubicBezTo>
                    <a:pt x="45223" y="122481"/>
                    <a:pt x="69988" y="127243"/>
                    <a:pt x="90943" y="121528"/>
                  </a:cubicBezTo>
                  <a:cubicBezTo>
                    <a:pt x="114755" y="114861"/>
                    <a:pt x="137615" y="99621"/>
                    <a:pt x="129043" y="71998"/>
                  </a:cubicBezTo>
                  <a:close/>
                </a:path>
              </a:pathLst>
            </a:custGeom>
            <a:solidFill>
              <a:srgbClr val="1D1D1B"/>
            </a:solidFill>
            <a:ln w="9525" cap="flat">
              <a:noFill/>
              <a:prstDash val="solid"/>
              <a:miter/>
            </a:ln>
          </p:spPr>
          <p:txBody>
            <a:bodyPr rtlCol="0" anchor="ctr"/>
            <a:lstStyle/>
            <a:p>
              <a:endParaRPr lang="sv-SE" sz="1050"/>
            </a:p>
          </p:txBody>
        </p:sp>
        <p:sp>
          <p:nvSpPr>
            <p:cNvPr id="39" name="Frihandsfigur: Form 38">
              <a:extLst>
                <a:ext uri="{FF2B5EF4-FFF2-40B4-BE49-F238E27FC236}">
                  <a16:creationId xmlns:a16="http://schemas.microsoft.com/office/drawing/2014/main" id="{A15FC5A8-8098-FE11-5F0A-337BC911741E}"/>
                </a:ext>
              </a:extLst>
            </p:cNvPr>
            <p:cNvSpPr/>
            <p:nvPr/>
          </p:nvSpPr>
          <p:spPr>
            <a:xfrm>
              <a:off x="4611543" y="3577114"/>
              <a:ext cx="171450" cy="171450"/>
            </a:xfrm>
            <a:custGeom>
              <a:avLst/>
              <a:gdLst>
                <a:gd name="connsiteX0" fmla="*/ 26179 w 171450"/>
                <a:gd name="connsiteY0" fmla="*/ 166211 h 171450"/>
                <a:gd name="connsiteX1" fmla="*/ 19512 w 171450"/>
                <a:gd name="connsiteY1" fmla="*/ 130969 h 171450"/>
                <a:gd name="connsiteX2" fmla="*/ 39514 w 171450"/>
                <a:gd name="connsiteY2" fmla="*/ 127159 h 171450"/>
                <a:gd name="connsiteX3" fmla="*/ 39514 w 171450"/>
                <a:gd name="connsiteY3" fmla="*/ 126206 h 171450"/>
                <a:gd name="connsiteX4" fmla="*/ 8082 w 171450"/>
                <a:gd name="connsiteY4" fmla="*/ 82391 h 171450"/>
                <a:gd name="connsiteX5" fmla="*/ 55707 w 171450"/>
                <a:gd name="connsiteY5" fmla="*/ 23336 h 171450"/>
                <a:gd name="connsiteX6" fmla="*/ 147147 w 171450"/>
                <a:gd name="connsiteY6" fmla="*/ 7144 h 171450"/>
                <a:gd name="connsiteX7" fmla="*/ 153814 w 171450"/>
                <a:gd name="connsiteY7" fmla="*/ 44291 h 171450"/>
                <a:gd name="connsiteX8" fmla="*/ 76662 w 171450"/>
                <a:gd name="connsiteY8" fmla="*/ 57626 h 171450"/>
                <a:gd name="connsiteX9" fmla="*/ 39514 w 171450"/>
                <a:gd name="connsiteY9" fmla="*/ 89059 h 171450"/>
                <a:gd name="connsiteX10" fmla="*/ 93807 w 171450"/>
                <a:gd name="connsiteY10" fmla="*/ 113824 h 171450"/>
                <a:gd name="connsiteX11" fmla="*/ 164292 w 171450"/>
                <a:gd name="connsiteY11" fmla="*/ 101441 h 171450"/>
                <a:gd name="connsiteX12" fmla="*/ 170959 w 171450"/>
                <a:gd name="connsiteY12" fmla="*/ 139541 h 171450"/>
                <a:gd name="connsiteX13" fmla="*/ 26179 w 171450"/>
                <a:gd name="connsiteY13" fmla="*/ 16621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450" h="171450">
                  <a:moveTo>
                    <a:pt x="26179" y="166211"/>
                  </a:moveTo>
                  <a:lnTo>
                    <a:pt x="19512" y="130969"/>
                  </a:lnTo>
                  <a:lnTo>
                    <a:pt x="39514" y="127159"/>
                  </a:lnTo>
                  <a:lnTo>
                    <a:pt x="39514" y="126206"/>
                  </a:lnTo>
                  <a:cubicBezTo>
                    <a:pt x="20464" y="117634"/>
                    <a:pt x="11892" y="102394"/>
                    <a:pt x="8082" y="82391"/>
                  </a:cubicBezTo>
                  <a:cubicBezTo>
                    <a:pt x="2367" y="48101"/>
                    <a:pt x="23322" y="29051"/>
                    <a:pt x="55707" y="23336"/>
                  </a:cubicBezTo>
                  <a:lnTo>
                    <a:pt x="147147" y="7144"/>
                  </a:lnTo>
                  <a:lnTo>
                    <a:pt x="153814" y="44291"/>
                  </a:lnTo>
                  <a:lnTo>
                    <a:pt x="76662" y="57626"/>
                  </a:lnTo>
                  <a:cubicBezTo>
                    <a:pt x="58564" y="60484"/>
                    <a:pt x="34752" y="65246"/>
                    <a:pt x="39514" y="89059"/>
                  </a:cubicBezTo>
                  <a:cubicBezTo>
                    <a:pt x="44277" y="116681"/>
                    <a:pt x="74757" y="116681"/>
                    <a:pt x="93807" y="113824"/>
                  </a:cubicBezTo>
                  <a:lnTo>
                    <a:pt x="164292" y="101441"/>
                  </a:lnTo>
                  <a:lnTo>
                    <a:pt x="170959" y="139541"/>
                  </a:lnTo>
                  <a:lnTo>
                    <a:pt x="26179" y="166211"/>
                  </a:lnTo>
                  <a:close/>
                </a:path>
              </a:pathLst>
            </a:custGeom>
            <a:solidFill>
              <a:srgbClr val="1D1D1B"/>
            </a:solidFill>
            <a:ln w="9525" cap="flat">
              <a:noFill/>
              <a:prstDash val="solid"/>
              <a:miter/>
            </a:ln>
          </p:spPr>
          <p:txBody>
            <a:bodyPr rtlCol="0" anchor="ctr"/>
            <a:lstStyle/>
            <a:p>
              <a:endParaRPr lang="sv-SE" sz="1050"/>
            </a:p>
          </p:txBody>
        </p:sp>
        <p:sp>
          <p:nvSpPr>
            <p:cNvPr id="40" name="Frihandsfigur: Form 39">
              <a:extLst>
                <a:ext uri="{FF2B5EF4-FFF2-40B4-BE49-F238E27FC236}">
                  <a16:creationId xmlns:a16="http://schemas.microsoft.com/office/drawing/2014/main" id="{084CA252-7089-6594-FAAE-20BEB2B56485}"/>
                </a:ext>
              </a:extLst>
            </p:cNvPr>
            <p:cNvSpPr/>
            <p:nvPr/>
          </p:nvSpPr>
          <p:spPr>
            <a:xfrm>
              <a:off x="4557236" y="3463766"/>
              <a:ext cx="200025" cy="123825"/>
            </a:xfrm>
            <a:custGeom>
              <a:avLst/>
              <a:gdLst>
                <a:gd name="connsiteX0" fmla="*/ 79534 w 200025"/>
                <a:gd name="connsiteY0" fmla="*/ 91916 h 123825"/>
                <a:gd name="connsiteX1" fmla="*/ 81439 w 200025"/>
                <a:gd name="connsiteY1" fmla="*/ 120491 h 123825"/>
                <a:gd name="connsiteX2" fmla="*/ 53816 w 200025"/>
                <a:gd name="connsiteY2" fmla="*/ 122396 h 123825"/>
                <a:gd name="connsiteX3" fmla="*/ 51911 w 200025"/>
                <a:gd name="connsiteY3" fmla="*/ 93821 h 123825"/>
                <a:gd name="connsiteX4" fmla="*/ 22384 w 200025"/>
                <a:gd name="connsiteY4" fmla="*/ 96679 h 123825"/>
                <a:gd name="connsiteX5" fmla="*/ 7144 w 200025"/>
                <a:gd name="connsiteY5" fmla="*/ 59531 h 123825"/>
                <a:gd name="connsiteX6" fmla="*/ 49054 w 200025"/>
                <a:gd name="connsiteY6" fmla="*/ 55721 h 123825"/>
                <a:gd name="connsiteX7" fmla="*/ 46196 w 200025"/>
                <a:gd name="connsiteY7" fmla="*/ 21431 h 123825"/>
                <a:gd name="connsiteX8" fmla="*/ 73819 w 200025"/>
                <a:gd name="connsiteY8" fmla="*/ 19526 h 123825"/>
                <a:gd name="connsiteX9" fmla="*/ 76676 w 200025"/>
                <a:gd name="connsiteY9" fmla="*/ 53816 h 123825"/>
                <a:gd name="connsiteX10" fmla="*/ 145256 w 200025"/>
                <a:gd name="connsiteY10" fmla="*/ 48101 h 123825"/>
                <a:gd name="connsiteX11" fmla="*/ 168116 w 200025"/>
                <a:gd name="connsiteY11" fmla="*/ 28099 h 123825"/>
                <a:gd name="connsiteX12" fmla="*/ 162401 w 200025"/>
                <a:gd name="connsiteY12" fmla="*/ 10954 h 123825"/>
                <a:gd name="connsiteX13" fmla="*/ 192881 w 200025"/>
                <a:gd name="connsiteY13" fmla="*/ 7144 h 123825"/>
                <a:gd name="connsiteX14" fmla="*/ 198596 w 200025"/>
                <a:gd name="connsiteY14" fmla="*/ 34766 h 123825"/>
                <a:gd name="connsiteX15" fmla="*/ 154781 w 200025"/>
                <a:gd name="connsiteY15" fmla="*/ 85249 h 123825"/>
                <a:gd name="connsiteX16" fmla="*/ 79534 w 200025"/>
                <a:gd name="connsiteY16" fmla="*/ 9191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0025" h="123825">
                  <a:moveTo>
                    <a:pt x="79534" y="91916"/>
                  </a:moveTo>
                  <a:lnTo>
                    <a:pt x="81439" y="120491"/>
                  </a:lnTo>
                  <a:lnTo>
                    <a:pt x="53816" y="122396"/>
                  </a:lnTo>
                  <a:lnTo>
                    <a:pt x="51911" y="93821"/>
                  </a:lnTo>
                  <a:lnTo>
                    <a:pt x="22384" y="96679"/>
                  </a:lnTo>
                  <a:lnTo>
                    <a:pt x="7144" y="59531"/>
                  </a:lnTo>
                  <a:lnTo>
                    <a:pt x="49054" y="55721"/>
                  </a:lnTo>
                  <a:lnTo>
                    <a:pt x="46196" y="21431"/>
                  </a:lnTo>
                  <a:lnTo>
                    <a:pt x="73819" y="19526"/>
                  </a:lnTo>
                  <a:lnTo>
                    <a:pt x="76676" y="53816"/>
                  </a:lnTo>
                  <a:lnTo>
                    <a:pt x="145256" y="48101"/>
                  </a:lnTo>
                  <a:cubicBezTo>
                    <a:pt x="157639" y="47149"/>
                    <a:pt x="169069" y="42386"/>
                    <a:pt x="168116" y="28099"/>
                  </a:cubicBezTo>
                  <a:cubicBezTo>
                    <a:pt x="167164" y="21431"/>
                    <a:pt x="165259" y="14764"/>
                    <a:pt x="162401" y="10954"/>
                  </a:cubicBezTo>
                  <a:lnTo>
                    <a:pt x="192881" y="7144"/>
                  </a:lnTo>
                  <a:cubicBezTo>
                    <a:pt x="195739" y="14764"/>
                    <a:pt x="197644" y="23336"/>
                    <a:pt x="198596" y="34766"/>
                  </a:cubicBezTo>
                  <a:cubicBezTo>
                    <a:pt x="201454" y="64294"/>
                    <a:pt x="184309" y="82391"/>
                    <a:pt x="154781" y="85249"/>
                  </a:cubicBezTo>
                  <a:lnTo>
                    <a:pt x="79534" y="91916"/>
                  </a:lnTo>
                  <a:close/>
                </a:path>
              </a:pathLst>
            </a:custGeom>
            <a:solidFill>
              <a:srgbClr val="1D1D1B"/>
            </a:solidFill>
            <a:ln w="9525" cap="flat">
              <a:noFill/>
              <a:prstDash val="solid"/>
              <a:miter/>
            </a:ln>
          </p:spPr>
          <p:txBody>
            <a:bodyPr rtlCol="0" anchor="ctr"/>
            <a:lstStyle/>
            <a:p>
              <a:endParaRPr lang="sv-SE" sz="1050"/>
            </a:p>
          </p:txBody>
        </p:sp>
        <p:sp>
          <p:nvSpPr>
            <p:cNvPr id="41" name="Frihandsfigur: Form 40">
              <a:extLst>
                <a:ext uri="{FF2B5EF4-FFF2-40B4-BE49-F238E27FC236}">
                  <a16:creationId xmlns:a16="http://schemas.microsoft.com/office/drawing/2014/main" id="{44B3A67B-CC43-62B7-1D96-AA87E29A6CAC}"/>
                </a:ext>
              </a:extLst>
            </p:cNvPr>
            <p:cNvSpPr/>
            <p:nvPr/>
          </p:nvSpPr>
          <p:spPr>
            <a:xfrm>
              <a:off x="4591526" y="3366611"/>
              <a:ext cx="161925" cy="95250"/>
            </a:xfrm>
            <a:custGeom>
              <a:avLst/>
              <a:gdLst>
                <a:gd name="connsiteX0" fmla="*/ 10954 w 161925"/>
                <a:gd name="connsiteY0" fmla="*/ 93821 h 95250"/>
                <a:gd name="connsiteX1" fmla="*/ 10954 w 161925"/>
                <a:gd name="connsiteY1" fmla="*/ 59531 h 95250"/>
                <a:gd name="connsiteX2" fmla="*/ 44291 w 161925"/>
                <a:gd name="connsiteY2" fmla="*/ 59531 h 95250"/>
                <a:gd name="connsiteX3" fmla="*/ 44291 w 161925"/>
                <a:gd name="connsiteY3" fmla="*/ 58579 h 95250"/>
                <a:gd name="connsiteX4" fmla="*/ 7144 w 161925"/>
                <a:gd name="connsiteY4" fmla="*/ 18574 h 95250"/>
                <a:gd name="connsiteX5" fmla="*/ 8096 w 161925"/>
                <a:gd name="connsiteY5" fmla="*/ 7144 h 95250"/>
                <a:gd name="connsiteX6" fmla="*/ 46196 w 161925"/>
                <a:gd name="connsiteY6" fmla="*/ 7144 h 95250"/>
                <a:gd name="connsiteX7" fmla="*/ 43339 w 161925"/>
                <a:gd name="connsiteY7" fmla="*/ 24289 h 95250"/>
                <a:gd name="connsiteX8" fmla="*/ 103346 w 161925"/>
                <a:gd name="connsiteY8" fmla="*/ 54769 h 95250"/>
                <a:gd name="connsiteX9" fmla="*/ 157639 w 161925"/>
                <a:gd name="connsiteY9" fmla="*/ 53816 h 95250"/>
                <a:gd name="connsiteX10" fmla="*/ 157639 w 161925"/>
                <a:gd name="connsiteY10" fmla="*/ 91916 h 95250"/>
                <a:gd name="connsiteX11" fmla="*/ 10954 w 161925"/>
                <a:gd name="connsiteY11" fmla="*/ 9382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95250">
                  <a:moveTo>
                    <a:pt x="10954" y="93821"/>
                  </a:moveTo>
                  <a:lnTo>
                    <a:pt x="10954" y="59531"/>
                  </a:lnTo>
                  <a:lnTo>
                    <a:pt x="44291" y="59531"/>
                  </a:lnTo>
                  <a:lnTo>
                    <a:pt x="44291" y="58579"/>
                  </a:lnTo>
                  <a:cubicBezTo>
                    <a:pt x="30956" y="56674"/>
                    <a:pt x="7144" y="41434"/>
                    <a:pt x="7144" y="18574"/>
                  </a:cubicBezTo>
                  <a:cubicBezTo>
                    <a:pt x="7144" y="14764"/>
                    <a:pt x="7144" y="10954"/>
                    <a:pt x="8096" y="7144"/>
                  </a:cubicBezTo>
                  <a:lnTo>
                    <a:pt x="46196" y="7144"/>
                  </a:lnTo>
                  <a:cubicBezTo>
                    <a:pt x="44291" y="10954"/>
                    <a:pt x="43339" y="17621"/>
                    <a:pt x="43339" y="24289"/>
                  </a:cubicBezTo>
                  <a:cubicBezTo>
                    <a:pt x="43339" y="55721"/>
                    <a:pt x="82391" y="54769"/>
                    <a:pt x="103346" y="54769"/>
                  </a:cubicBezTo>
                  <a:lnTo>
                    <a:pt x="157639" y="53816"/>
                  </a:lnTo>
                  <a:lnTo>
                    <a:pt x="157639" y="91916"/>
                  </a:lnTo>
                  <a:lnTo>
                    <a:pt x="10954" y="93821"/>
                  </a:lnTo>
                  <a:close/>
                </a:path>
              </a:pathLst>
            </a:custGeom>
            <a:solidFill>
              <a:srgbClr val="1D1D1B"/>
            </a:solidFill>
            <a:ln w="9525" cap="flat">
              <a:noFill/>
              <a:prstDash val="solid"/>
              <a:miter/>
            </a:ln>
          </p:spPr>
          <p:txBody>
            <a:bodyPr rtlCol="0" anchor="ctr"/>
            <a:lstStyle/>
            <a:p>
              <a:endParaRPr lang="sv-SE" sz="1050"/>
            </a:p>
          </p:txBody>
        </p:sp>
        <p:sp>
          <p:nvSpPr>
            <p:cNvPr id="42" name="Frihandsfigur: Form 41">
              <a:extLst>
                <a:ext uri="{FF2B5EF4-FFF2-40B4-BE49-F238E27FC236}">
                  <a16:creationId xmlns:a16="http://schemas.microsoft.com/office/drawing/2014/main" id="{7DAA28FF-68CE-B80C-5D95-8C44CBE81692}"/>
                </a:ext>
              </a:extLst>
            </p:cNvPr>
            <p:cNvSpPr/>
            <p:nvPr/>
          </p:nvSpPr>
          <p:spPr>
            <a:xfrm>
              <a:off x="4595929" y="3210080"/>
              <a:ext cx="161925" cy="161925"/>
            </a:xfrm>
            <a:custGeom>
              <a:avLst/>
              <a:gdLst>
                <a:gd name="connsiteX0" fmla="*/ 7503 w 161925"/>
                <a:gd name="connsiteY0" fmla="*/ 77950 h 161925"/>
                <a:gd name="connsiteX1" fmla="*/ 91323 w 161925"/>
                <a:gd name="connsiteY1" fmla="*/ 7465 h 161925"/>
                <a:gd name="connsiteX2" fmla="*/ 160856 w 161925"/>
                <a:gd name="connsiteY2" fmla="*/ 90332 h 161925"/>
                <a:gd name="connsiteX3" fmla="*/ 78941 w 161925"/>
                <a:gd name="connsiteY3" fmla="*/ 160817 h 161925"/>
                <a:gd name="connsiteX4" fmla="*/ 7503 w 161925"/>
                <a:gd name="connsiteY4" fmla="*/ 77950 h 161925"/>
                <a:gd name="connsiteX5" fmla="*/ 131328 w 161925"/>
                <a:gd name="connsiteY5" fmla="*/ 87475 h 161925"/>
                <a:gd name="connsiteX6" fmla="*/ 83703 w 161925"/>
                <a:gd name="connsiteY6" fmla="*/ 46517 h 161925"/>
                <a:gd name="connsiteX7" fmla="*/ 37031 w 161925"/>
                <a:gd name="connsiteY7" fmla="*/ 79855 h 161925"/>
                <a:gd name="connsiteX8" fmla="*/ 77988 w 161925"/>
                <a:gd name="connsiteY8" fmla="*/ 119860 h 161925"/>
                <a:gd name="connsiteX9" fmla="*/ 131328 w 161925"/>
                <a:gd name="connsiteY9" fmla="*/ 8747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161925">
                  <a:moveTo>
                    <a:pt x="7503" y="77950"/>
                  </a:moveTo>
                  <a:cubicBezTo>
                    <a:pt x="11313" y="34135"/>
                    <a:pt x="42746" y="3655"/>
                    <a:pt x="91323" y="7465"/>
                  </a:cubicBezTo>
                  <a:cubicBezTo>
                    <a:pt x="133233" y="11275"/>
                    <a:pt x="164666" y="41755"/>
                    <a:pt x="160856" y="90332"/>
                  </a:cubicBezTo>
                  <a:cubicBezTo>
                    <a:pt x="157046" y="138910"/>
                    <a:pt x="120851" y="163675"/>
                    <a:pt x="78941" y="160817"/>
                  </a:cubicBezTo>
                  <a:cubicBezTo>
                    <a:pt x="30363" y="156055"/>
                    <a:pt x="3693" y="120813"/>
                    <a:pt x="7503" y="77950"/>
                  </a:cubicBezTo>
                  <a:close/>
                  <a:moveTo>
                    <a:pt x="131328" y="87475"/>
                  </a:moveTo>
                  <a:cubicBezTo>
                    <a:pt x="134186" y="57947"/>
                    <a:pt x="108468" y="48422"/>
                    <a:pt x="83703" y="46517"/>
                  </a:cubicBezTo>
                  <a:cubicBezTo>
                    <a:pt x="60843" y="44612"/>
                    <a:pt x="38936" y="55090"/>
                    <a:pt x="37031" y="79855"/>
                  </a:cubicBezTo>
                  <a:cubicBezTo>
                    <a:pt x="35126" y="104620"/>
                    <a:pt x="56081" y="117955"/>
                    <a:pt x="77988" y="119860"/>
                  </a:cubicBezTo>
                  <a:cubicBezTo>
                    <a:pt x="101801" y="122717"/>
                    <a:pt x="128471" y="117002"/>
                    <a:pt x="131328" y="87475"/>
                  </a:cubicBezTo>
                  <a:close/>
                </a:path>
              </a:pathLst>
            </a:custGeom>
            <a:solidFill>
              <a:srgbClr val="1D1D1B"/>
            </a:solidFill>
            <a:ln w="9525" cap="flat">
              <a:noFill/>
              <a:prstDash val="solid"/>
              <a:miter/>
            </a:ln>
          </p:spPr>
          <p:txBody>
            <a:bodyPr rtlCol="0" anchor="ctr"/>
            <a:lstStyle/>
            <a:p>
              <a:endParaRPr lang="sv-SE" sz="1050"/>
            </a:p>
          </p:txBody>
        </p:sp>
        <p:sp>
          <p:nvSpPr>
            <p:cNvPr id="43" name="Frihandsfigur: Form 42">
              <a:extLst>
                <a:ext uri="{FF2B5EF4-FFF2-40B4-BE49-F238E27FC236}">
                  <a16:creationId xmlns:a16="http://schemas.microsoft.com/office/drawing/2014/main" id="{F2313854-5EC3-C90B-BE89-95C0410D726C}"/>
                </a:ext>
              </a:extLst>
            </p:cNvPr>
            <p:cNvSpPr/>
            <p:nvPr/>
          </p:nvSpPr>
          <p:spPr>
            <a:xfrm>
              <a:off x="4545806" y="3125629"/>
              <a:ext cx="228600" cy="85725"/>
            </a:xfrm>
            <a:custGeom>
              <a:avLst/>
              <a:gdLst>
                <a:gd name="connsiteX0" fmla="*/ 7144 w 228600"/>
                <a:gd name="connsiteY0" fmla="*/ 45244 h 85725"/>
                <a:gd name="connsiteX1" fmla="*/ 13811 w 228600"/>
                <a:gd name="connsiteY1" fmla="*/ 7144 h 85725"/>
                <a:gd name="connsiteX2" fmla="*/ 225266 w 228600"/>
                <a:gd name="connsiteY2" fmla="*/ 42386 h 85725"/>
                <a:gd name="connsiteX3" fmla="*/ 218599 w 228600"/>
                <a:gd name="connsiteY3" fmla="*/ 80486 h 85725"/>
                <a:gd name="connsiteX4" fmla="*/ 7144 w 228600"/>
                <a:gd name="connsiteY4" fmla="*/ 45244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85725">
                  <a:moveTo>
                    <a:pt x="7144" y="45244"/>
                  </a:moveTo>
                  <a:lnTo>
                    <a:pt x="13811" y="7144"/>
                  </a:lnTo>
                  <a:lnTo>
                    <a:pt x="225266" y="42386"/>
                  </a:lnTo>
                  <a:lnTo>
                    <a:pt x="218599" y="80486"/>
                  </a:lnTo>
                  <a:lnTo>
                    <a:pt x="7144" y="45244"/>
                  </a:lnTo>
                  <a:close/>
                </a:path>
              </a:pathLst>
            </a:custGeom>
            <a:solidFill>
              <a:srgbClr val="1D1D1B"/>
            </a:solidFill>
            <a:ln w="9525" cap="flat">
              <a:noFill/>
              <a:prstDash val="solid"/>
              <a:miter/>
            </a:ln>
          </p:spPr>
          <p:txBody>
            <a:bodyPr rtlCol="0" anchor="ctr"/>
            <a:lstStyle/>
            <a:p>
              <a:endParaRPr lang="sv-SE" sz="1050"/>
            </a:p>
          </p:txBody>
        </p:sp>
        <p:sp>
          <p:nvSpPr>
            <p:cNvPr id="44" name="Frihandsfigur: Form 43">
              <a:extLst>
                <a:ext uri="{FF2B5EF4-FFF2-40B4-BE49-F238E27FC236}">
                  <a16:creationId xmlns:a16="http://schemas.microsoft.com/office/drawing/2014/main" id="{1A38B957-17EC-0D8A-60B0-18F69732E347}"/>
                </a:ext>
              </a:extLst>
            </p:cNvPr>
            <p:cNvSpPr/>
            <p:nvPr/>
          </p:nvSpPr>
          <p:spPr>
            <a:xfrm>
              <a:off x="4560094" y="3048476"/>
              <a:ext cx="228600" cy="95250"/>
            </a:xfrm>
            <a:custGeom>
              <a:avLst/>
              <a:gdLst>
                <a:gd name="connsiteX0" fmla="*/ 7144 w 228600"/>
                <a:gd name="connsiteY0" fmla="*/ 44291 h 95250"/>
                <a:gd name="connsiteX1" fmla="*/ 15716 w 228600"/>
                <a:gd name="connsiteY1" fmla="*/ 7144 h 95250"/>
                <a:gd name="connsiteX2" fmla="*/ 224314 w 228600"/>
                <a:gd name="connsiteY2" fmla="*/ 52864 h 95250"/>
                <a:gd name="connsiteX3" fmla="*/ 215741 w 228600"/>
                <a:gd name="connsiteY3" fmla="*/ 90011 h 95250"/>
                <a:gd name="connsiteX4" fmla="*/ 7144 w 228600"/>
                <a:gd name="connsiteY4" fmla="*/ 4429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95250">
                  <a:moveTo>
                    <a:pt x="7144" y="44291"/>
                  </a:moveTo>
                  <a:lnTo>
                    <a:pt x="15716" y="7144"/>
                  </a:lnTo>
                  <a:lnTo>
                    <a:pt x="224314" y="52864"/>
                  </a:lnTo>
                  <a:lnTo>
                    <a:pt x="215741" y="90011"/>
                  </a:lnTo>
                  <a:lnTo>
                    <a:pt x="7144" y="44291"/>
                  </a:lnTo>
                  <a:close/>
                </a:path>
              </a:pathLst>
            </a:custGeom>
            <a:solidFill>
              <a:srgbClr val="1D1D1B"/>
            </a:solidFill>
            <a:ln w="9525" cap="flat">
              <a:noFill/>
              <a:prstDash val="solid"/>
              <a:miter/>
            </a:ln>
          </p:spPr>
          <p:txBody>
            <a:bodyPr rtlCol="0" anchor="ctr"/>
            <a:lstStyle/>
            <a:p>
              <a:endParaRPr lang="sv-SE" sz="1050"/>
            </a:p>
          </p:txBody>
        </p:sp>
        <p:sp>
          <p:nvSpPr>
            <p:cNvPr id="45" name="Frihandsfigur: Form 44">
              <a:extLst>
                <a:ext uri="{FF2B5EF4-FFF2-40B4-BE49-F238E27FC236}">
                  <a16:creationId xmlns:a16="http://schemas.microsoft.com/office/drawing/2014/main" id="{5C47896C-55C3-7EBD-46AE-DD9CAA95136C}"/>
                </a:ext>
              </a:extLst>
            </p:cNvPr>
            <p:cNvSpPr/>
            <p:nvPr/>
          </p:nvSpPr>
          <p:spPr>
            <a:xfrm>
              <a:off x="4651880" y="2919698"/>
              <a:ext cx="171450" cy="152400"/>
            </a:xfrm>
            <a:custGeom>
              <a:avLst/>
              <a:gdLst>
                <a:gd name="connsiteX0" fmla="*/ 163007 w 171450"/>
                <a:gd name="connsiteY0" fmla="*/ 40672 h 152400"/>
                <a:gd name="connsiteX1" fmla="*/ 160150 w 171450"/>
                <a:gd name="connsiteY1" fmla="*/ 92107 h 152400"/>
                <a:gd name="connsiteX2" fmla="*/ 64900 w 171450"/>
                <a:gd name="connsiteY2" fmla="*/ 143542 h 152400"/>
                <a:gd name="connsiteX3" fmla="*/ 10607 w 171450"/>
                <a:gd name="connsiteY3" fmla="*/ 55912 h 152400"/>
                <a:gd name="connsiteX4" fmla="*/ 115382 w 171450"/>
                <a:gd name="connsiteY4" fmla="*/ 14955 h 152400"/>
                <a:gd name="connsiteX5" fmla="*/ 85855 w 171450"/>
                <a:gd name="connsiteY5" fmla="*/ 112109 h 152400"/>
                <a:gd name="connsiteX6" fmla="*/ 133480 w 171450"/>
                <a:gd name="connsiteY6" fmla="*/ 82582 h 152400"/>
                <a:gd name="connsiteX7" fmla="*/ 133480 w 171450"/>
                <a:gd name="connsiteY7" fmla="*/ 32099 h 152400"/>
                <a:gd name="connsiteX8" fmla="*/ 163007 w 171450"/>
                <a:gd name="connsiteY8" fmla="*/ 40672 h 152400"/>
                <a:gd name="connsiteX9" fmla="*/ 80140 w 171450"/>
                <a:gd name="connsiteY9" fmla="*/ 41624 h 152400"/>
                <a:gd name="connsiteX10" fmla="*/ 38230 w 171450"/>
                <a:gd name="connsiteY10" fmla="*/ 61627 h 152400"/>
                <a:gd name="connsiteX11" fmla="*/ 61090 w 171450"/>
                <a:gd name="connsiteY11" fmla="*/ 103537 h 152400"/>
                <a:gd name="connsiteX12" fmla="*/ 80140 w 171450"/>
                <a:gd name="connsiteY12" fmla="*/ 41624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152400">
                  <a:moveTo>
                    <a:pt x="163007" y="40672"/>
                  </a:moveTo>
                  <a:cubicBezTo>
                    <a:pt x="166817" y="55912"/>
                    <a:pt x="165865" y="73057"/>
                    <a:pt x="160150" y="92107"/>
                  </a:cubicBezTo>
                  <a:cubicBezTo>
                    <a:pt x="145862" y="138780"/>
                    <a:pt x="111572" y="157830"/>
                    <a:pt x="64900" y="143542"/>
                  </a:cubicBezTo>
                  <a:cubicBezTo>
                    <a:pt x="23942" y="131159"/>
                    <a:pt x="-2728" y="99727"/>
                    <a:pt x="10607" y="55912"/>
                  </a:cubicBezTo>
                  <a:cubicBezTo>
                    <a:pt x="25847" y="3524"/>
                    <a:pt x="66805" y="-286"/>
                    <a:pt x="115382" y="14955"/>
                  </a:cubicBezTo>
                  <a:lnTo>
                    <a:pt x="85855" y="112109"/>
                  </a:lnTo>
                  <a:cubicBezTo>
                    <a:pt x="108715" y="116872"/>
                    <a:pt x="126812" y="105442"/>
                    <a:pt x="133480" y="82582"/>
                  </a:cubicBezTo>
                  <a:cubicBezTo>
                    <a:pt x="139195" y="64484"/>
                    <a:pt x="136337" y="47339"/>
                    <a:pt x="133480" y="32099"/>
                  </a:cubicBezTo>
                  <a:lnTo>
                    <a:pt x="163007" y="40672"/>
                  </a:lnTo>
                  <a:close/>
                  <a:moveTo>
                    <a:pt x="80140" y="41624"/>
                  </a:moveTo>
                  <a:cubicBezTo>
                    <a:pt x="62042" y="37814"/>
                    <a:pt x="43945" y="40672"/>
                    <a:pt x="38230" y="61627"/>
                  </a:cubicBezTo>
                  <a:cubicBezTo>
                    <a:pt x="32515" y="82582"/>
                    <a:pt x="42992" y="96869"/>
                    <a:pt x="61090" y="103537"/>
                  </a:cubicBezTo>
                  <a:lnTo>
                    <a:pt x="80140" y="41624"/>
                  </a:lnTo>
                  <a:close/>
                </a:path>
              </a:pathLst>
            </a:custGeom>
            <a:solidFill>
              <a:srgbClr val="1D1D1B"/>
            </a:solidFill>
            <a:ln w="9525" cap="flat">
              <a:noFill/>
              <a:prstDash val="solid"/>
              <a:miter/>
            </a:ln>
          </p:spPr>
          <p:txBody>
            <a:bodyPr rtlCol="0" anchor="ctr"/>
            <a:lstStyle/>
            <a:p>
              <a:endParaRPr lang="sv-SE" sz="1050"/>
            </a:p>
          </p:txBody>
        </p:sp>
        <p:sp>
          <p:nvSpPr>
            <p:cNvPr id="46" name="Frihandsfigur: Form 45">
              <a:extLst>
                <a:ext uri="{FF2B5EF4-FFF2-40B4-BE49-F238E27FC236}">
                  <a16:creationId xmlns:a16="http://schemas.microsoft.com/office/drawing/2014/main" id="{A915A40F-024A-26FB-152A-FBE761171D14}"/>
                </a:ext>
              </a:extLst>
            </p:cNvPr>
            <p:cNvSpPr/>
            <p:nvPr/>
          </p:nvSpPr>
          <p:spPr>
            <a:xfrm>
              <a:off x="4690586" y="2791301"/>
              <a:ext cx="161925" cy="142875"/>
            </a:xfrm>
            <a:custGeom>
              <a:avLst/>
              <a:gdLst>
                <a:gd name="connsiteX0" fmla="*/ 7144 w 161925"/>
                <a:gd name="connsiteY0" fmla="*/ 89059 h 142875"/>
                <a:gd name="connsiteX1" fmla="*/ 19526 w 161925"/>
                <a:gd name="connsiteY1" fmla="*/ 57626 h 142875"/>
                <a:gd name="connsiteX2" fmla="*/ 50959 w 161925"/>
                <a:gd name="connsiteY2" fmla="*/ 70009 h 142875"/>
                <a:gd name="connsiteX3" fmla="*/ 50959 w 161925"/>
                <a:gd name="connsiteY3" fmla="*/ 69056 h 142875"/>
                <a:gd name="connsiteX4" fmla="*/ 31909 w 161925"/>
                <a:gd name="connsiteY4" fmla="*/ 17621 h 142875"/>
                <a:gd name="connsiteX5" fmla="*/ 37624 w 161925"/>
                <a:gd name="connsiteY5" fmla="*/ 7144 h 142875"/>
                <a:gd name="connsiteX6" fmla="*/ 72866 w 161925"/>
                <a:gd name="connsiteY6" fmla="*/ 21431 h 142875"/>
                <a:gd name="connsiteX7" fmla="*/ 63341 w 161925"/>
                <a:gd name="connsiteY7" fmla="*/ 35719 h 142875"/>
                <a:gd name="connsiteX8" fmla="*/ 107156 w 161925"/>
                <a:gd name="connsiteY8" fmla="*/ 87154 h 142875"/>
                <a:gd name="connsiteX9" fmla="*/ 156686 w 161925"/>
                <a:gd name="connsiteY9" fmla="*/ 107156 h 142875"/>
                <a:gd name="connsiteX10" fmla="*/ 142399 w 161925"/>
                <a:gd name="connsiteY10" fmla="*/ 142399 h 142875"/>
                <a:gd name="connsiteX11" fmla="*/ 7144 w 161925"/>
                <a:gd name="connsiteY11" fmla="*/ 890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142875">
                  <a:moveTo>
                    <a:pt x="7144" y="89059"/>
                  </a:moveTo>
                  <a:lnTo>
                    <a:pt x="19526" y="57626"/>
                  </a:lnTo>
                  <a:lnTo>
                    <a:pt x="50959" y="70009"/>
                  </a:lnTo>
                  <a:lnTo>
                    <a:pt x="50959" y="69056"/>
                  </a:lnTo>
                  <a:cubicBezTo>
                    <a:pt x="38576" y="62389"/>
                    <a:pt x="23336" y="39529"/>
                    <a:pt x="31909" y="17621"/>
                  </a:cubicBezTo>
                  <a:cubicBezTo>
                    <a:pt x="32861" y="13811"/>
                    <a:pt x="34766" y="10001"/>
                    <a:pt x="37624" y="7144"/>
                  </a:cubicBezTo>
                  <a:lnTo>
                    <a:pt x="72866" y="21431"/>
                  </a:lnTo>
                  <a:cubicBezTo>
                    <a:pt x="70009" y="23336"/>
                    <a:pt x="66199" y="30004"/>
                    <a:pt x="63341" y="35719"/>
                  </a:cubicBezTo>
                  <a:cubicBezTo>
                    <a:pt x="51911" y="64294"/>
                    <a:pt x="88106" y="78581"/>
                    <a:pt x="107156" y="87154"/>
                  </a:cubicBezTo>
                  <a:lnTo>
                    <a:pt x="156686" y="107156"/>
                  </a:lnTo>
                  <a:lnTo>
                    <a:pt x="142399" y="142399"/>
                  </a:lnTo>
                  <a:lnTo>
                    <a:pt x="7144" y="89059"/>
                  </a:lnTo>
                  <a:close/>
                </a:path>
              </a:pathLst>
            </a:custGeom>
            <a:solidFill>
              <a:srgbClr val="1D1D1B"/>
            </a:solidFill>
            <a:ln w="9525" cap="flat">
              <a:noFill/>
              <a:prstDash val="solid"/>
              <a:miter/>
            </a:ln>
          </p:spPr>
          <p:txBody>
            <a:bodyPr rtlCol="0" anchor="ctr"/>
            <a:lstStyle/>
            <a:p>
              <a:endParaRPr lang="sv-SE" sz="1050"/>
            </a:p>
          </p:txBody>
        </p:sp>
        <p:sp>
          <p:nvSpPr>
            <p:cNvPr id="47" name="Frihandsfigur: Form 46">
              <a:extLst>
                <a:ext uri="{FF2B5EF4-FFF2-40B4-BE49-F238E27FC236}">
                  <a16:creationId xmlns:a16="http://schemas.microsoft.com/office/drawing/2014/main" id="{615836AD-03F1-018F-27BF-214181111A2B}"/>
                </a:ext>
              </a:extLst>
            </p:cNvPr>
            <p:cNvSpPr/>
            <p:nvPr/>
          </p:nvSpPr>
          <p:spPr>
            <a:xfrm>
              <a:off x="4742021" y="2680377"/>
              <a:ext cx="190500" cy="161925"/>
            </a:xfrm>
            <a:custGeom>
              <a:avLst/>
              <a:gdLst>
                <a:gd name="connsiteX0" fmla="*/ 7144 w 190500"/>
                <a:gd name="connsiteY0" fmla="*/ 96160 h 161925"/>
                <a:gd name="connsiteX1" fmla="*/ 20479 w 190500"/>
                <a:gd name="connsiteY1" fmla="*/ 45678 h 161925"/>
                <a:gd name="connsiteX2" fmla="*/ 104299 w 190500"/>
                <a:gd name="connsiteY2" fmla="*/ 17103 h 161925"/>
                <a:gd name="connsiteX3" fmla="*/ 121444 w 190500"/>
                <a:gd name="connsiteY3" fmla="*/ 25675 h 161925"/>
                <a:gd name="connsiteX4" fmla="*/ 154781 w 190500"/>
                <a:gd name="connsiteY4" fmla="*/ 41868 h 161925"/>
                <a:gd name="connsiteX5" fmla="*/ 185261 w 190500"/>
                <a:gd name="connsiteY5" fmla="*/ 55203 h 161925"/>
                <a:gd name="connsiteX6" fmla="*/ 170021 w 190500"/>
                <a:gd name="connsiteY6" fmla="*/ 84730 h 161925"/>
                <a:gd name="connsiteX7" fmla="*/ 150019 w 190500"/>
                <a:gd name="connsiteY7" fmla="*/ 76158 h 161925"/>
                <a:gd name="connsiteX8" fmla="*/ 150019 w 190500"/>
                <a:gd name="connsiteY8" fmla="*/ 77110 h 161925"/>
                <a:gd name="connsiteX9" fmla="*/ 151924 w 190500"/>
                <a:gd name="connsiteY9" fmla="*/ 129498 h 161925"/>
                <a:gd name="connsiteX10" fmla="*/ 90011 w 190500"/>
                <a:gd name="connsiteY10" fmla="*/ 155215 h 161925"/>
                <a:gd name="connsiteX11" fmla="*/ 64294 w 190500"/>
                <a:gd name="connsiteY11" fmla="*/ 114258 h 161925"/>
                <a:gd name="connsiteX12" fmla="*/ 79534 w 190500"/>
                <a:gd name="connsiteY12" fmla="*/ 66633 h 161925"/>
                <a:gd name="connsiteX13" fmla="*/ 89059 w 190500"/>
                <a:gd name="connsiteY13" fmla="*/ 47583 h 161925"/>
                <a:gd name="connsiteX14" fmla="*/ 46196 w 190500"/>
                <a:gd name="connsiteY14" fmla="*/ 62823 h 161925"/>
                <a:gd name="connsiteX15" fmla="*/ 39529 w 190500"/>
                <a:gd name="connsiteY15" fmla="*/ 110448 h 161925"/>
                <a:gd name="connsiteX16" fmla="*/ 7144 w 190500"/>
                <a:gd name="connsiteY16" fmla="*/ 96160 h 161925"/>
                <a:gd name="connsiteX17" fmla="*/ 129064 w 190500"/>
                <a:gd name="connsiteY17" fmla="*/ 108543 h 161925"/>
                <a:gd name="connsiteX18" fmla="*/ 130016 w 190500"/>
                <a:gd name="connsiteY18" fmla="*/ 79015 h 161925"/>
                <a:gd name="connsiteX19" fmla="*/ 106204 w 190500"/>
                <a:gd name="connsiteY19" fmla="*/ 58060 h 161925"/>
                <a:gd name="connsiteX20" fmla="*/ 98584 w 190500"/>
                <a:gd name="connsiteY20" fmla="*/ 72348 h 161925"/>
                <a:gd name="connsiteX21" fmla="*/ 101441 w 190500"/>
                <a:gd name="connsiteY21" fmla="*/ 121878 h 161925"/>
                <a:gd name="connsiteX22" fmla="*/ 129064 w 190500"/>
                <a:gd name="connsiteY22" fmla="*/ 10854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00" h="161925">
                  <a:moveTo>
                    <a:pt x="7144" y="96160"/>
                  </a:moveTo>
                  <a:cubicBezTo>
                    <a:pt x="8096" y="79968"/>
                    <a:pt x="12859" y="59965"/>
                    <a:pt x="20479" y="45678"/>
                  </a:cubicBezTo>
                  <a:cubicBezTo>
                    <a:pt x="40481" y="5673"/>
                    <a:pt x="66199" y="-1947"/>
                    <a:pt x="104299" y="17103"/>
                  </a:cubicBezTo>
                  <a:lnTo>
                    <a:pt x="121444" y="25675"/>
                  </a:lnTo>
                  <a:cubicBezTo>
                    <a:pt x="134779" y="32343"/>
                    <a:pt x="144304" y="37105"/>
                    <a:pt x="154781" y="41868"/>
                  </a:cubicBezTo>
                  <a:cubicBezTo>
                    <a:pt x="165259" y="46630"/>
                    <a:pt x="173831" y="50440"/>
                    <a:pt x="185261" y="55203"/>
                  </a:cubicBezTo>
                  <a:lnTo>
                    <a:pt x="170021" y="84730"/>
                  </a:lnTo>
                  <a:cubicBezTo>
                    <a:pt x="162401" y="82825"/>
                    <a:pt x="153829" y="78063"/>
                    <a:pt x="150019" y="76158"/>
                  </a:cubicBezTo>
                  <a:lnTo>
                    <a:pt x="150019" y="77110"/>
                  </a:lnTo>
                  <a:cubicBezTo>
                    <a:pt x="160496" y="92350"/>
                    <a:pt x="159544" y="113305"/>
                    <a:pt x="151924" y="129498"/>
                  </a:cubicBezTo>
                  <a:cubicBezTo>
                    <a:pt x="140494" y="152358"/>
                    <a:pt x="114776" y="168550"/>
                    <a:pt x="90011" y="155215"/>
                  </a:cubicBezTo>
                  <a:cubicBezTo>
                    <a:pt x="70009" y="144738"/>
                    <a:pt x="64294" y="130450"/>
                    <a:pt x="64294" y="114258"/>
                  </a:cubicBezTo>
                  <a:cubicBezTo>
                    <a:pt x="64294" y="98065"/>
                    <a:pt x="71914" y="80920"/>
                    <a:pt x="79534" y="66633"/>
                  </a:cubicBezTo>
                  <a:lnTo>
                    <a:pt x="89059" y="47583"/>
                  </a:lnTo>
                  <a:cubicBezTo>
                    <a:pt x="68104" y="37105"/>
                    <a:pt x="55721" y="42820"/>
                    <a:pt x="46196" y="62823"/>
                  </a:cubicBezTo>
                  <a:cubicBezTo>
                    <a:pt x="38576" y="77110"/>
                    <a:pt x="36671" y="94255"/>
                    <a:pt x="39529" y="110448"/>
                  </a:cubicBezTo>
                  <a:lnTo>
                    <a:pt x="7144" y="96160"/>
                  </a:lnTo>
                  <a:close/>
                  <a:moveTo>
                    <a:pt x="129064" y="108543"/>
                  </a:moveTo>
                  <a:cubicBezTo>
                    <a:pt x="134779" y="98065"/>
                    <a:pt x="133826" y="87588"/>
                    <a:pt x="130016" y="79015"/>
                  </a:cubicBezTo>
                  <a:cubicBezTo>
                    <a:pt x="125254" y="69490"/>
                    <a:pt x="116681" y="63775"/>
                    <a:pt x="106204" y="58060"/>
                  </a:cubicBezTo>
                  <a:lnTo>
                    <a:pt x="98584" y="72348"/>
                  </a:lnTo>
                  <a:cubicBezTo>
                    <a:pt x="90964" y="87588"/>
                    <a:pt x="81439" y="111400"/>
                    <a:pt x="101441" y="121878"/>
                  </a:cubicBezTo>
                  <a:cubicBezTo>
                    <a:pt x="113824" y="127593"/>
                    <a:pt x="123349" y="120925"/>
                    <a:pt x="129064" y="108543"/>
                  </a:cubicBezTo>
                  <a:close/>
                </a:path>
              </a:pathLst>
            </a:custGeom>
            <a:solidFill>
              <a:srgbClr val="1D1D1B"/>
            </a:solidFill>
            <a:ln w="9525" cap="flat">
              <a:noFill/>
              <a:prstDash val="solid"/>
              <a:miter/>
            </a:ln>
          </p:spPr>
          <p:txBody>
            <a:bodyPr rtlCol="0" anchor="ctr"/>
            <a:lstStyle/>
            <a:p>
              <a:endParaRPr lang="sv-SE" sz="1050"/>
            </a:p>
          </p:txBody>
        </p:sp>
        <p:sp>
          <p:nvSpPr>
            <p:cNvPr id="48" name="Frihandsfigur: Form 47">
              <a:extLst>
                <a:ext uri="{FF2B5EF4-FFF2-40B4-BE49-F238E27FC236}">
                  <a16:creationId xmlns:a16="http://schemas.microsoft.com/office/drawing/2014/main" id="{3631557F-56ED-6A92-4938-067ED8A73D1A}"/>
                </a:ext>
              </a:extLst>
            </p:cNvPr>
            <p:cNvSpPr/>
            <p:nvPr/>
          </p:nvSpPr>
          <p:spPr>
            <a:xfrm>
              <a:off x="5452586" y="1921669"/>
              <a:ext cx="219075" cy="238125"/>
            </a:xfrm>
            <a:custGeom>
              <a:avLst/>
              <a:gdLst>
                <a:gd name="connsiteX0" fmla="*/ 7144 w 219075"/>
                <a:gd name="connsiteY0" fmla="*/ 66199 h 238125"/>
                <a:gd name="connsiteX1" fmla="*/ 44291 w 219075"/>
                <a:gd name="connsiteY1" fmla="*/ 51911 h 238125"/>
                <a:gd name="connsiteX2" fmla="*/ 87154 w 219075"/>
                <a:gd name="connsiteY2" fmla="*/ 158591 h 238125"/>
                <a:gd name="connsiteX3" fmla="*/ 146209 w 219075"/>
                <a:gd name="connsiteY3" fmla="*/ 195739 h 238125"/>
                <a:gd name="connsiteX4" fmla="*/ 164306 w 219075"/>
                <a:gd name="connsiteY4" fmla="*/ 128111 h 238125"/>
                <a:gd name="connsiteX5" fmla="*/ 121444 w 219075"/>
                <a:gd name="connsiteY5" fmla="*/ 21431 h 238125"/>
                <a:gd name="connsiteX6" fmla="*/ 158591 w 219075"/>
                <a:gd name="connsiteY6" fmla="*/ 7144 h 238125"/>
                <a:gd name="connsiteX7" fmla="*/ 205264 w 219075"/>
                <a:gd name="connsiteY7" fmla="*/ 125254 h 238125"/>
                <a:gd name="connsiteX8" fmla="*/ 157639 w 219075"/>
                <a:gd name="connsiteY8" fmla="*/ 225266 h 238125"/>
                <a:gd name="connsiteX9" fmla="*/ 54769 w 219075"/>
                <a:gd name="connsiteY9" fmla="*/ 185261 h 238125"/>
                <a:gd name="connsiteX10" fmla="*/ 7144 w 219075"/>
                <a:gd name="connsiteY10" fmla="*/ 6619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9075" h="238125">
                  <a:moveTo>
                    <a:pt x="7144" y="66199"/>
                  </a:moveTo>
                  <a:lnTo>
                    <a:pt x="44291" y="51911"/>
                  </a:lnTo>
                  <a:lnTo>
                    <a:pt x="87154" y="158591"/>
                  </a:lnTo>
                  <a:cubicBezTo>
                    <a:pt x="99536" y="190024"/>
                    <a:pt x="117634" y="207169"/>
                    <a:pt x="146209" y="195739"/>
                  </a:cubicBezTo>
                  <a:cubicBezTo>
                    <a:pt x="174784" y="184309"/>
                    <a:pt x="176689" y="159544"/>
                    <a:pt x="164306" y="128111"/>
                  </a:cubicBezTo>
                  <a:lnTo>
                    <a:pt x="121444" y="21431"/>
                  </a:lnTo>
                  <a:lnTo>
                    <a:pt x="158591" y="7144"/>
                  </a:lnTo>
                  <a:lnTo>
                    <a:pt x="205264" y="125254"/>
                  </a:lnTo>
                  <a:cubicBezTo>
                    <a:pt x="225266" y="174784"/>
                    <a:pt x="205264" y="206216"/>
                    <a:pt x="157639" y="225266"/>
                  </a:cubicBezTo>
                  <a:cubicBezTo>
                    <a:pt x="110014" y="244316"/>
                    <a:pt x="73819" y="234791"/>
                    <a:pt x="54769" y="185261"/>
                  </a:cubicBezTo>
                  <a:lnTo>
                    <a:pt x="7144" y="66199"/>
                  </a:lnTo>
                  <a:close/>
                </a:path>
              </a:pathLst>
            </a:custGeom>
            <a:solidFill>
              <a:srgbClr val="1D1D1B"/>
            </a:solidFill>
            <a:ln w="9525" cap="flat">
              <a:noFill/>
              <a:prstDash val="solid"/>
              <a:miter/>
            </a:ln>
          </p:spPr>
          <p:txBody>
            <a:bodyPr rtlCol="0" anchor="ctr"/>
            <a:lstStyle/>
            <a:p>
              <a:endParaRPr lang="sv-SE" sz="1050"/>
            </a:p>
          </p:txBody>
        </p:sp>
        <p:sp>
          <p:nvSpPr>
            <p:cNvPr id="49" name="Frihandsfigur: Form 48">
              <a:extLst>
                <a:ext uri="{FF2B5EF4-FFF2-40B4-BE49-F238E27FC236}">
                  <a16:creationId xmlns:a16="http://schemas.microsoft.com/office/drawing/2014/main" id="{8247FF6F-9648-C87B-2809-8D2228432496}"/>
                </a:ext>
              </a:extLst>
            </p:cNvPr>
            <p:cNvSpPr/>
            <p:nvPr/>
          </p:nvSpPr>
          <p:spPr>
            <a:xfrm>
              <a:off x="5665946" y="1930155"/>
              <a:ext cx="180975" cy="180975"/>
            </a:xfrm>
            <a:custGeom>
              <a:avLst/>
              <a:gdLst>
                <a:gd name="connsiteX0" fmla="*/ 7144 w 180975"/>
                <a:gd name="connsiteY0" fmla="*/ 32947 h 180975"/>
                <a:gd name="connsiteX1" fmla="*/ 42386 w 180975"/>
                <a:gd name="connsiteY1" fmla="*/ 24375 h 180975"/>
                <a:gd name="connsiteX2" fmla="*/ 47149 w 180975"/>
                <a:gd name="connsiteY2" fmla="*/ 43425 h 180975"/>
                <a:gd name="connsiteX3" fmla="*/ 48101 w 180975"/>
                <a:gd name="connsiteY3" fmla="*/ 43425 h 180975"/>
                <a:gd name="connsiteX4" fmla="*/ 89059 w 180975"/>
                <a:gd name="connsiteY4" fmla="*/ 9135 h 180975"/>
                <a:gd name="connsiteX5" fmla="*/ 151924 w 180975"/>
                <a:gd name="connsiteY5" fmla="*/ 51997 h 180975"/>
                <a:gd name="connsiteX6" fmla="*/ 174784 w 180975"/>
                <a:gd name="connsiteY6" fmla="*/ 141532 h 180975"/>
                <a:gd name="connsiteX7" fmla="*/ 137636 w 180975"/>
                <a:gd name="connsiteY7" fmla="*/ 151057 h 180975"/>
                <a:gd name="connsiteX8" fmla="*/ 117634 w 180975"/>
                <a:gd name="connsiteY8" fmla="*/ 74857 h 180975"/>
                <a:gd name="connsiteX9" fmla="*/ 83344 w 180975"/>
                <a:gd name="connsiteY9" fmla="*/ 40567 h 180975"/>
                <a:gd name="connsiteX10" fmla="*/ 63341 w 180975"/>
                <a:gd name="connsiteY10" fmla="*/ 95812 h 180975"/>
                <a:gd name="connsiteX11" fmla="*/ 81439 w 180975"/>
                <a:gd name="connsiteY11" fmla="*/ 165345 h 180975"/>
                <a:gd name="connsiteX12" fmla="*/ 44291 w 180975"/>
                <a:gd name="connsiteY12" fmla="*/ 174870 h 180975"/>
                <a:gd name="connsiteX13" fmla="*/ 7144 w 180975"/>
                <a:gd name="connsiteY13" fmla="*/ 32947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975" h="180975">
                  <a:moveTo>
                    <a:pt x="7144" y="32947"/>
                  </a:moveTo>
                  <a:lnTo>
                    <a:pt x="42386" y="24375"/>
                  </a:lnTo>
                  <a:lnTo>
                    <a:pt x="47149" y="43425"/>
                  </a:lnTo>
                  <a:lnTo>
                    <a:pt x="48101" y="43425"/>
                  </a:lnTo>
                  <a:cubicBezTo>
                    <a:pt x="55721" y="24375"/>
                    <a:pt x="70009" y="13897"/>
                    <a:pt x="89059" y="9135"/>
                  </a:cubicBezTo>
                  <a:cubicBezTo>
                    <a:pt x="122396" y="562"/>
                    <a:pt x="143351" y="20565"/>
                    <a:pt x="151924" y="51997"/>
                  </a:cubicBezTo>
                  <a:lnTo>
                    <a:pt x="174784" y="141532"/>
                  </a:lnTo>
                  <a:lnTo>
                    <a:pt x="137636" y="151057"/>
                  </a:lnTo>
                  <a:lnTo>
                    <a:pt x="117634" y="74857"/>
                  </a:lnTo>
                  <a:cubicBezTo>
                    <a:pt x="112871" y="57712"/>
                    <a:pt x="107156" y="33900"/>
                    <a:pt x="83344" y="40567"/>
                  </a:cubicBezTo>
                  <a:cubicBezTo>
                    <a:pt x="56674" y="47235"/>
                    <a:pt x="58579" y="77715"/>
                    <a:pt x="63341" y="95812"/>
                  </a:cubicBezTo>
                  <a:lnTo>
                    <a:pt x="81439" y="165345"/>
                  </a:lnTo>
                  <a:lnTo>
                    <a:pt x="44291" y="174870"/>
                  </a:lnTo>
                  <a:lnTo>
                    <a:pt x="7144" y="32947"/>
                  </a:lnTo>
                  <a:close/>
                </a:path>
              </a:pathLst>
            </a:custGeom>
            <a:solidFill>
              <a:srgbClr val="1D1D1B"/>
            </a:solidFill>
            <a:ln w="9525" cap="flat">
              <a:noFill/>
              <a:prstDash val="solid"/>
              <a:miter/>
            </a:ln>
          </p:spPr>
          <p:txBody>
            <a:bodyPr rtlCol="0" anchor="ctr"/>
            <a:lstStyle/>
            <a:p>
              <a:endParaRPr lang="sv-SE" sz="1050"/>
            </a:p>
          </p:txBody>
        </p:sp>
        <p:sp>
          <p:nvSpPr>
            <p:cNvPr id="50" name="Frihandsfigur: Form 49">
              <a:extLst>
                <a:ext uri="{FF2B5EF4-FFF2-40B4-BE49-F238E27FC236}">
                  <a16:creationId xmlns:a16="http://schemas.microsoft.com/office/drawing/2014/main" id="{FD2B35A4-08DE-414E-9536-D6E81560B3E8}"/>
                </a:ext>
              </a:extLst>
            </p:cNvPr>
            <p:cNvSpPr/>
            <p:nvPr/>
          </p:nvSpPr>
          <p:spPr>
            <a:xfrm>
              <a:off x="5836035" y="1830229"/>
              <a:ext cx="161925" cy="238125"/>
            </a:xfrm>
            <a:custGeom>
              <a:avLst/>
              <a:gdLst>
                <a:gd name="connsiteX0" fmla="*/ 122805 w 161925"/>
                <a:gd name="connsiteY0" fmla="*/ 207169 h 238125"/>
                <a:gd name="connsiteX1" fmla="*/ 122805 w 161925"/>
                <a:gd name="connsiteY1" fmla="*/ 207169 h 238125"/>
                <a:gd name="connsiteX2" fmla="*/ 79943 w 161925"/>
                <a:gd name="connsiteY2" fmla="*/ 232886 h 238125"/>
                <a:gd name="connsiteX3" fmla="*/ 8505 w 161925"/>
                <a:gd name="connsiteY3" fmla="*/ 164306 h 238125"/>
                <a:gd name="connsiteX4" fmla="*/ 58988 w 161925"/>
                <a:gd name="connsiteY4" fmla="*/ 80486 h 238125"/>
                <a:gd name="connsiteX5" fmla="*/ 105660 w 161925"/>
                <a:gd name="connsiteY5" fmla="*/ 94774 h 238125"/>
                <a:gd name="connsiteX6" fmla="*/ 106613 w 161925"/>
                <a:gd name="connsiteY6" fmla="*/ 94774 h 238125"/>
                <a:gd name="connsiteX7" fmla="*/ 95183 w 161925"/>
                <a:gd name="connsiteY7" fmla="*/ 11906 h 238125"/>
                <a:gd name="connsiteX8" fmla="*/ 133283 w 161925"/>
                <a:gd name="connsiteY8" fmla="*/ 7144 h 238125"/>
                <a:gd name="connsiteX9" fmla="*/ 161858 w 161925"/>
                <a:gd name="connsiteY9" fmla="*/ 218599 h 238125"/>
                <a:gd name="connsiteX10" fmla="*/ 124710 w 161925"/>
                <a:gd name="connsiteY10" fmla="*/ 223361 h 238125"/>
                <a:gd name="connsiteX11" fmla="*/ 122805 w 161925"/>
                <a:gd name="connsiteY11" fmla="*/ 207169 h 238125"/>
                <a:gd name="connsiteX12" fmla="*/ 87563 w 161925"/>
                <a:gd name="connsiteY12" fmla="*/ 202406 h 238125"/>
                <a:gd name="connsiteX13" fmla="*/ 114233 w 161925"/>
                <a:gd name="connsiteY13" fmla="*/ 150971 h 238125"/>
                <a:gd name="connsiteX14" fmla="*/ 74228 w 161925"/>
                <a:gd name="connsiteY14" fmla="*/ 109061 h 238125"/>
                <a:gd name="connsiteX15" fmla="*/ 49463 w 161925"/>
                <a:gd name="connsiteY15" fmla="*/ 159544 h 238125"/>
                <a:gd name="connsiteX16" fmla="*/ 87563 w 161925"/>
                <a:gd name="connsiteY16" fmla="*/ 202406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925" h="238125">
                  <a:moveTo>
                    <a:pt x="122805" y="207169"/>
                  </a:moveTo>
                  <a:lnTo>
                    <a:pt x="122805" y="207169"/>
                  </a:lnTo>
                  <a:cubicBezTo>
                    <a:pt x="113280" y="223361"/>
                    <a:pt x="98040" y="230981"/>
                    <a:pt x="79943" y="232886"/>
                  </a:cubicBezTo>
                  <a:cubicBezTo>
                    <a:pt x="35175" y="238601"/>
                    <a:pt x="14220" y="204311"/>
                    <a:pt x="8505" y="164306"/>
                  </a:cubicBezTo>
                  <a:cubicBezTo>
                    <a:pt x="2790" y="124301"/>
                    <a:pt x="14220" y="86201"/>
                    <a:pt x="58988" y="80486"/>
                  </a:cubicBezTo>
                  <a:cubicBezTo>
                    <a:pt x="78038" y="77629"/>
                    <a:pt x="92325" y="82391"/>
                    <a:pt x="105660" y="94774"/>
                  </a:cubicBezTo>
                  <a:lnTo>
                    <a:pt x="106613" y="94774"/>
                  </a:lnTo>
                  <a:lnTo>
                    <a:pt x="95183" y="11906"/>
                  </a:lnTo>
                  <a:lnTo>
                    <a:pt x="133283" y="7144"/>
                  </a:lnTo>
                  <a:lnTo>
                    <a:pt x="161858" y="218599"/>
                  </a:lnTo>
                  <a:lnTo>
                    <a:pt x="124710" y="223361"/>
                  </a:lnTo>
                  <a:lnTo>
                    <a:pt x="122805" y="207169"/>
                  </a:lnTo>
                  <a:close/>
                  <a:moveTo>
                    <a:pt x="87563" y="202406"/>
                  </a:moveTo>
                  <a:cubicBezTo>
                    <a:pt x="112328" y="198596"/>
                    <a:pt x="117090" y="170974"/>
                    <a:pt x="114233" y="150971"/>
                  </a:cubicBezTo>
                  <a:cubicBezTo>
                    <a:pt x="111375" y="130969"/>
                    <a:pt x="98040" y="106204"/>
                    <a:pt x="74228" y="109061"/>
                  </a:cubicBezTo>
                  <a:cubicBezTo>
                    <a:pt x="49463" y="112871"/>
                    <a:pt x="46605" y="140494"/>
                    <a:pt x="49463" y="159544"/>
                  </a:cubicBezTo>
                  <a:cubicBezTo>
                    <a:pt x="51368" y="179546"/>
                    <a:pt x="61845" y="206216"/>
                    <a:pt x="87563" y="202406"/>
                  </a:cubicBezTo>
                  <a:close/>
                </a:path>
              </a:pathLst>
            </a:custGeom>
            <a:solidFill>
              <a:srgbClr val="1D1D1B"/>
            </a:solidFill>
            <a:ln w="9525" cap="flat">
              <a:noFill/>
              <a:prstDash val="solid"/>
              <a:miter/>
            </a:ln>
          </p:spPr>
          <p:txBody>
            <a:bodyPr rtlCol="0" anchor="ctr"/>
            <a:lstStyle/>
            <a:p>
              <a:endParaRPr lang="sv-SE" sz="1050"/>
            </a:p>
          </p:txBody>
        </p:sp>
        <p:sp>
          <p:nvSpPr>
            <p:cNvPr id="51" name="Frihandsfigur: Form 50">
              <a:extLst>
                <a:ext uri="{FF2B5EF4-FFF2-40B4-BE49-F238E27FC236}">
                  <a16:creationId xmlns:a16="http://schemas.microsoft.com/office/drawing/2014/main" id="{8BF8D1C3-B1C2-B44F-A03E-4829EDD63E7F}"/>
                </a:ext>
              </a:extLst>
            </p:cNvPr>
            <p:cNvSpPr/>
            <p:nvPr/>
          </p:nvSpPr>
          <p:spPr>
            <a:xfrm>
              <a:off x="6004054" y="1888313"/>
              <a:ext cx="152400" cy="161925"/>
            </a:xfrm>
            <a:custGeom>
              <a:avLst/>
              <a:gdLst>
                <a:gd name="connsiteX0" fmla="*/ 136714 w 152400"/>
                <a:gd name="connsiteY0" fmla="*/ 147180 h 161925"/>
                <a:gd name="connsiteX1" fmla="*/ 86231 w 152400"/>
                <a:gd name="connsiteY1" fmla="*/ 160515 h 161925"/>
                <a:gd name="connsiteX2" fmla="*/ 7174 w 152400"/>
                <a:gd name="connsiteY2" fmla="*/ 86220 h 161925"/>
                <a:gd name="connsiteX3" fmla="*/ 72896 w 152400"/>
                <a:gd name="connsiteY3" fmla="*/ 7162 h 161925"/>
                <a:gd name="connsiteX4" fmla="*/ 145286 w 152400"/>
                <a:gd name="connsiteY4" fmla="*/ 93840 h 161925"/>
                <a:gd name="connsiteX5" fmla="*/ 43368 w 152400"/>
                <a:gd name="connsiteY5" fmla="*/ 96697 h 161925"/>
                <a:gd name="connsiteX6" fmla="*/ 86231 w 152400"/>
                <a:gd name="connsiteY6" fmla="*/ 132892 h 161925"/>
                <a:gd name="connsiteX7" fmla="*/ 134808 w 152400"/>
                <a:gd name="connsiteY7" fmla="*/ 116700 h 161925"/>
                <a:gd name="connsiteX8" fmla="*/ 136714 w 152400"/>
                <a:gd name="connsiteY8" fmla="*/ 147180 h 161925"/>
                <a:gd name="connsiteX9" fmla="*/ 109091 w 152400"/>
                <a:gd name="connsiteY9" fmla="*/ 69075 h 161925"/>
                <a:gd name="connsiteX10" fmla="*/ 76706 w 152400"/>
                <a:gd name="connsiteY10" fmla="*/ 35737 h 161925"/>
                <a:gd name="connsiteX11" fmla="*/ 43368 w 152400"/>
                <a:gd name="connsiteY11" fmla="*/ 70980 h 161925"/>
                <a:gd name="connsiteX12" fmla="*/ 109091 w 152400"/>
                <a:gd name="connsiteY12" fmla="*/ 6907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161925">
                  <a:moveTo>
                    <a:pt x="136714" y="147180"/>
                  </a:moveTo>
                  <a:cubicBezTo>
                    <a:pt x="123378" y="155752"/>
                    <a:pt x="107186" y="159562"/>
                    <a:pt x="86231" y="160515"/>
                  </a:cubicBezTo>
                  <a:cubicBezTo>
                    <a:pt x="37653" y="161467"/>
                    <a:pt x="9078" y="134797"/>
                    <a:pt x="7174" y="86220"/>
                  </a:cubicBezTo>
                  <a:cubicBezTo>
                    <a:pt x="6221" y="43357"/>
                    <a:pt x="28128" y="8115"/>
                    <a:pt x="72896" y="7162"/>
                  </a:cubicBezTo>
                  <a:cubicBezTo>
                    <a:pt x="127189" y="6210"/>
                    <a:pt x="143381" y="42405"/>
                    <a:pt x="145286" y="93840"/>
                  </a:cubicBezTo>
                  <a:lnTo>
                    <a:pt x="43368" y="96697"/>
                  </a:lnTo>
                  <a:cubicBezTo>
                    <a:pt x="45274" y="120510"/>
                    <a:pt x="62418" y="132892"/>
                    <a:pt x="86231" y="132892"/>
                  </a:cubicBezTo>
                  <a:cubicBezTo>
                    <a:pt x="104328" y="132892"/>
                    <a:pt x="120521" y="125272"/>
                    <a:pt x="134808" y="116700"/>
                  </a:cubicBezTo>
                  <a:lnTo>
                    <a:pt x="136714" y="147180"/>
                  </a:lnTo>
                  <a:close/>
                  <a:moveTo>
                    <a:pt x="109091" y="69075"/>
                  </a:moveTo>
                  <a:cubicBezTo>
                    <a:pt x="107186" y="50977"/>
                    <a:pt x="98614" y="34785"/>
                    <a:pt x="76706" y="35737"/>
                  </a:cubicBezTo>
                  <a:cubicBezTo>
                    <a:pt x="55751" y="36690"/>
                    <a:pt x="45274" y="50977"/>
                    <a:pt x="43368" y="70980"/>
                  </a:cubicBezTo>
                  <a:lnTo>
                    <a:pt x="109091" y="69075"/>
                  </a:lnTo>
                  <a:close/>
                </a:path>
              </a:pathLst>
            </a:custGeom>
            <a:solidFill>
              <a:srgbClr val="1D1D1B"/>
            </a:solidFill>
            <a:ln w="9525" cap="flat">
              <a:noFill/>
              <a:prstDash val="solid"/>
              <a:miter/>
            </a:ln>
          </p:spPr>
          <p:txBody>
            <a:bodyPr rtlCol="0" anchor="ctr"/>
            <a:lstStyle/>
            <a:p>
              <a:endParaRPr lang="sv-SE" sz="1050"/>
            </a:p>
          </p:txBody>
        </p:sp>
        <p:sp>
          <p:nvSpPr>
            <p:cNvPr id="52" name="Frihandsfigur: Form 51">
              <a:extLst>
                <a:ext uri="{FF2B5EF4-FFF2-40B4-BE49-F238E27FC236}">
                  <a16:creationId xmlns:a16="http://schemas.microsoft.com/office/drawing/2014/main" id="{D05D1529-1D6E-9973-7718-58908D4CEBFE}"/>
                </a:ext>
              </a:extLst>
            </p:cNvPr>
            <p:cNvSpPr/>
            <p:nvPr/>
          </p:nvSpPr>
          <p:spPr>
            <a:xfrm>
              <a:off x="6162199" y="1892141"/>
              <a:ext cx="104775" cy="161925"/>
            </a:xfrm>
            <a:custGeom>
              <a:avLst/>
              <a:gdLst>
                <a:gd name="connsiteX0" fmla="*/ 16669 w 104775"/>
                <a:gd name="connsiteY0" fmla="*/ 7144 h 161925"/>
                <a:gd name="connsiteX1" fmla="*/ 50959 w 104775"/>
                <a:gd name="connsiteY1" fmla="*/ 9049 h 161925"/>
                <a:gd name="connsiteX2" fmla="*/ 49054 w 104775"/>
                <a:gd name="connsiteY2" fmla="*/ 42386 h 161925"/>
                <a:gd name="connsiteX3" fmla="*/ 50006 w 104775"/>
                <a:gd name="connsiteY3" fmla="*/ 42386 h 161925"/>
                <a:gd name="connsiteX4" fmla="*/ 92869 w 104775"/>
                <a:gd name="connsiteY4" fmla="*/ 8096 h 161925"/>
                <a:gd name="connsiteX5" fmla="*/ 104299 w 104775"/>
                <a:gd name="connsiteY5" fmla="*/ 10001 h 161925"/>
                <a:gd name="connsiteX6" fmla="*/ 101441 w 104775"/>
                <a:gd name="connsiteY6" fmla="*/ 48101 h 161925"/>
                <a:gd name="connsiteX7" fmla="*/ 84296 w 104775"/>
                <a:gd name="connsiteY7" fmla="*/ 44291 h 161925"/>
                <a:gd name="connsiteX8" fmla="*/ 49054 w 104775"/>
                <a:gd name="connsiteY8" fmla="*/ 102394 h 161925"/>
                <a:gd name="connsiteX9" fmla="*/ 45244 w 104775"/>
                <a:gd name="connsiteY9" fmla="*/ 155734 h 161925"/>
                <a:gd name="connsiteX10" fmla="*/ 7144 w 104775"/>
                <a:gd name="connsiteY10" fmla="*/ 152876 h 161925"/>
                <a:gd name="connsiteX11" fmla="*/ 16669 w 104775"/>
                <a:gd name="connsiteY11" fmla="*/ 714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75" h="161925">
                  <a:moveTo>
                    <a:pt x="16669" y="7144"/>
                  </a:moveTo>
                  <a:lnTo>
                    <a:pt x="50959" y="9049"/>
                  </a:lnTo>
                  <a:lnTo>
                    <a:pt x="49054" y="42386"/>
                  </a:lnTo>
                  <a:lnTo>
                    <a:pt x="50006" y="42386"/>
                  </a:lnTo>
                  <a:cubicBezTo>
                    <a:pt x="52864" y="29051"/>
                    <a:pt x="70009" y="7144"/>
                    <a:pt x="92869" y="8096"/>
                  </a:cubicBezTo>
                  <a:cubicBezTo>
                    <a:pt x="96679" y="8096"/>
                    <a:pt x="100489" y="9049"/>
                    <a:pt x="104299" y="10001"/>
                  </a:cubicBezTo>
                  <a:lnTo>
                    <a:pt x="101441" y="48101"/>
                  </a:lnTo>
                  <a:cubicBezTo>
                    <a:pt x="97631" y="46196"/>
                    <a:pt x="90964" y="44291"/>
                    <a:pt x="84296" y="44291"/>
                  </a:cubicBezTo>
                  <a:cubicBezTo>
                    <a:pt x="52864" y="42386"/>
                    <a:pt x="50959" y="80486"/>
                    <a:pt x="49054" y="102394"/>
                  </a:cubicBezTo>
                  <a:lnTo>
                    <a:pt x="45244" y="155734"/>
                  </a:lnTo>
                  <a:lnTo>
                    <a:pt x="7144" y="152876"/>
                  </a:lnTo>
                  <a:lnTo>
                    <a:pt x="16669" y="7144"/>
                  </a:lnTo>
                  <a:close/>
                </a:path>
              </a:pathLst>
            </a:custGeom>
            <a:solidFill>
              <a:srgbClr val="1D1D1B"/>
            </a:solidFill>
            <a:ln w="9525" cap="flat">
              <a:noFill/>
              <a:prstDash val="solid"/>
              <a:miter/>
            </a:ln>
          </p:spPr>
          <p:txBody>
            <a:bodyPr rtlCol="0" anchor="ctr"/>
            <a:lstStyle/>
            <a:p>
              <a:endParaRPr lang="sv-SE" sz="1050"/>
            </a:p>
          </p:txBody>
        </p:sp>
        <p:sp>
          <p:nvSpPr>
            <p:cNvPr id="53" name="Frihandsfigur: Form 52">
              <a:extLst>
                <a:ext uri="{FF2B5EF4-FFF2-40B4-BE49-F238E27FC236}">
                  <a16:creationId xmlns:a16="http://schemas.microsoft.com/office/drawing/2014/main" id="{26BE3463-0C3C-2F95-BA82-9DAB41E394E3}"/>
                </a:ext>
              </a:extLst>
            </p:cNvPr>
            <p:cNvSpPr/>
            <p:nvPr/>
          </p:nvSpPr>
          <p:spPr>
            <a:xfrm>
              <a:off x="6253639" y="1902778"/>
              <a:ext cx="123825" cy="161925"/>
            </a:xfrm>
            <a:custGeom>
              <a:avLst/>
              <a:gdLst>
                <a:gd name="connsiteX0" fmla="*/ 117634 w 123825"/>
                <a:gd name="connsiteY0" fmla="*/ 47942 h 161925"/>
                <a:gd name="connsiteX1" fmla="*/ 84296 w 123825"/>
                <a:gd name="connsiteY1" fmla="*/ 36512 h 161925"/>
                <a:gd name="connsiteX2" fmla="*/ 59531 w 123825"/>
                <a:gd name="connsiteY2" fmla="*/ 48894 h 161925"/>
                <a:gd name="connsiteX3" fmla="*/ 116681 w 123825"/>
                <a:gd name="connsiteY3" fmla="*/ 119379 h 161925"/>
                <a:gd name="connsiteX4" fmla="*/ 49054 w 123825"/>
                <a:gd name="connsiteY4" fmla="*/ 158432 h 161925"/>
                <a:gd name="connsiteX5" fmla="*/ 7144 w 123825"/>
                <a:gd name="connsiteY5" fmla="*/ 146049 h 161925"/>
                <a:gd name="connsiteX6" fmla="*/ 13811 w 123825"/>
                <a:gd name="connsiteY6" fmla="*/ 115569 h 161925"/>
                <a:gd name="connsiteX7" fmla="*/ 50006 w 123825"/>
                <a:gd name="connsiteY7" fmla="*/ 130809 h 161925"/>
                <a:gd name="connsiteX8" fmla="*/ 77629 w 123825"/>
                <a:gd name="connsiteY8" fmla="*/ 116522 h 161925"/>
                <a:gd name="connsiteX9" fmla="*/ 20479 w 123825"/>
                <a:gd name="connsiteY9" fmla="*/ 45084 h 161925"/>
                <a:gd name="connsiteX10" fmla="*/ 84296 w 123825"/>
                <a:gd name="connsiteY10" fmla="*/ 7937 h 161925"/>
                <a:gd name="connsiteX11" fmla="*/ 124301 w 123825"/>
                <a:gd name="connsiteY11" fmla="*/ 19367 h 161925"/>
                <a:gd name="connsiteX12" fmla="*/ 117634 w 123825"/>
                <a:gd name="connsiteY12" fmla="*/ 47942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825" h="161925">
                  <a:moveTo>
                    <a:pt x="117634" y="47942"/>
                  </a:moveTo>
                  <a:cubicBezTo>
                    <a:pt x="106204" y="42227"/>
                    <a:pt x="98584" y="38417"/>
                    <a:pt x="84296" y="36512"/>
                  </a:cubicBezTo>
                  <a:cubicBezTo>
                    <a:pt x="73819" y="35559"/>
                    <a:pt x="61436" y="36512"/>
                    <a:pt x="59531" y="48894"/>
                  </a:cubicBezTo>
                  <a:cubicBezTo>
                    <a:pt x="55721" y="71754"/>
                    <a:pt x="124301" y="66992"/>
                    <a:pt x="116681" y="119379"/>
                  </a:cubicBezTo>
                  <a:cubicBezTo>
                    <a:pt x="111919" y="153669"/>
                    <a:pt x="79534" y="162242"/>
                    <a:pt x="49054" y="158432"/>
                  </a:cubicBezTo>
                  <a:cubicBezTo>
                    <a:pt x="34766" y="156527"/>
                    <a:pt x="20479" y="151764"/>
                    <a:pt x="7144" y="146049"/>
                  </a:cubicBezTo>
                  <a:lnTo>
                    <a:pt x="13811" y="115569"/>
                  </a:lnTo>
                  <a:cubicBezTo>
                    <a:pt x="25241" y="123189"/>
                    <a:pt x="36671" y="128904"/>
                    <a:pt x="50006" y="130809"/>
                  </a:cubicBezTo>
                  <a:cubicBezTo>
                    <a:pt x="59531" y="131762"/>
                    <a:pt x="75724" y="130809"/>
                    <a:pt x="77629" y="116522"/>
                  </a:cubicBezTo>
                  <a:cubicBezTo>
                    <a:pt x="81439" y="87947"/>
                    <a:pt x="12859" y="97472"/>
                    <a:pt x="20479" y="45084"/>
                  </a:cubicBezTo>
                  <a:cubicBezTo>
                    <a:pt x="25241" y="13652"/>
                    <a:pt x="54769" y="4127"/>
                    <a:pt x="84296" y="7937"/>
                  </a:cubicBezTo>
                  <a:cubicBezTo>
                    <a:pt x="102394" y="10794"/>
                    <a:pt x="112871" y="14604"/>
                    <a:pt x="124301" y="19367"/>
                  </a:cubicBezTo>
                  <a:lnTo>
                    <a:pt x="117634" y="47942"/>
                  </a:lnTo>
                  <a:close/>
                </a:path>
              </a:pathLst>
            </a:custGeom>
            <a:solidFill>
              <a:srgbClr val="1D1D1B"/>
            </a:solidFill>
            <a:ln w="9525" cap="flat">
              <a:noFill/>
              <a:prstDash val="solid"/>
              <a:miter/>
            </a:ln>
          </p:spPr>
          <p:txBody>
            <a:bodyPr rtlCol="0" anchor="ctr"/>
            <a:lstStyle/>
            <a:p>
              <a:endParaRPr lang="sv-SE" sz="1050"/>
            </a:p>
          </p:txBody>
        </p:sp>
        <p:sp>
          <p:nvSpPr>
            <p:cNvPr id="54" name="Frihandsfigur: Form 53">
              <a:extLst>
                <a:ext uri="{FF2B5EF4-FFF2-40B4-BE49-F238E27FC236}">
                  <a16:creationId xmlns:a16="http://schemas.microsoft.com/office/drawing/2014/main" id="{33FE8F11-4862-F4D3-D7E4-8F5E46656D8B}"/>
                </a:ext>
              </a:extLst>
            </p:cNvPr>
            <p:cNvSpPr/>
            <p:nvPr/>
          </p:nvSpPr>
          <p:spPr>
            <a:xfrm>
              <a:off x="6376648" y="1866424"/>
              <a:ext cx="161925" cy="228600"/>
            </a:xfrm>
            <a:custGeom>
              <a:avLst/>
              <a:gdLst>
                <a:gd name="connsiteX0" fmla="*/ 103210 w 161925"/>
                <a:gd name="connsiteY0" fmla="*/ 72866 h 228600"/>
                <a:gd name="connsiteX1" fmla="*/ 159407 w 161925"/>
                <a:gd name="connsiteY1" fmla="*/ 167164 h 228600"/>
                <a:gd name="connsiteX2" fmla="*/ 66062 w 161925"/>
                <a:gd name="connsiteY2" fmla="*/ 222409 h 228600"/>
                <a:gd name="connsiteX3" fmla="*/ 9865 w 161925"/>
                <a:gd name="connsiteY3" fmla="*/ 130016 h 228600"/>
                <a:gd name="connsiteX4" fmla="*/ 103210 w 161925"/>
                <a:gd name="connsiteY4" fmla="*/ 72866 h 228600"/>
                <a:gd name="connsiteX5" fmla="*/ 73682 w 161925"/>
                <a:gd name="connsiteY5" fmla="*/ 192881 h 228600"/>
                <a:gd name="connsiteX6" fmla="*/ 122260 w 161925"/>
                <a:gd name="connsiteY6" fmla="*/ 152876 h 228600"/>
                <a:gd name="connsiteX7" fmla="*/ 96542 w 161925"/>
                <a:gd name="connsiteY7" fmla="*/ 101441 h 228600"/>
                <a:gd name="connsiteX8" fmla="*/ 49870 w 161925"/>
                <a:gd name="connsiteY8" fmla="*/ 134779 h 228600"/>
                <a:gd name="connsiteX9" fmla="*/ 73682 w 161925"/>
                <a:gd name="connsiteY9" fmla="*/ 192881 h 228600"/>
                <a:gd name="connsiteX10" fmla="*/ 64157 w 161925"/>
                <a:gd name="connsiteY10" fmla="*/ 39529 h 228600"/>
                <a:gd name="connsiteX11" fmla="*/ 71777 w 161925"/>
                <a:gd name="connsiteY11" fmla="*/ 7144 h 228600"/>
                <a:gd name="connsiteX12" fmla="*/ 104162 w 161925"/>
                <a:gd name="connsiteY12" fmla="*/ 14764 h 228600"/>
                <a:gd name="connsiteX13" fmla="*/ 96542 w 161925"/>
                <a:gd name="connsiteY13" fmla="*/ 47149 h 228600"/>
                <a:gd name="connsiteX14" fmla="*/ 64157 w 161925"/>
                <a:gd name="connsiteY14" fmla="*/ 39529 h 228600"/>
                <a:gd name="connsiteX15" fmla="*/ 161312 w 161925"/>
                <a:gd name="connsiteY15" fmla="*/ 29051 h 228600"/>
                <a:gd name="connsiteX16" fmla="*/ 153692 w 161925"/>
                <a:gd name="connsiteY16" fmla="*/ 61436 h 228600"/>
                <a:gd name="connsiteX17" fmla="*/ 121307 w 161925"/>
                <a:gd name="connsiteY17" fmla="*/ 53816 h 228600"/>
                <a:gd name="connsiteX18" fmla="*/ 128927 w 161925"/>
                <a:gd name="connsiteY18" fmla="*/ 21431 h 228600"/>
                <a:gd name="connsiteX19" fmla="*/ 161312 w 161925"/>
                <a:gd name="connsiteY19" fmla="*/ 2905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1925" h="228600">
                  <a:moveTo>
                    <a:pt x="103210" y="72866"/>
                  </a:moveTo>
                  <a:cubicBezTo>
                    <a:pt x="145120" y="83344"/>
                    <a:pt x="170837" y="119539"/>
                    <a:pt x="159407" y="167164"/>
                  </a:cubicBezTo>
                  <a:cubicBezTo>
                    <a:pt x="148929" y="208121"/>
                    <a:pt x="113687" y="233839"/>
                    <a:pt x="66062" y="222409"/>
                  </a:cubicBezTo>
                  <a:cubicBezTo>
                    <a:pt x="19390" y="210979"/>
                    <a:pt x="-613" y="170974"/>
                    <a:pt x="9865" y="130016"/>
                  </a:cubicBezTo>
                  <a:cubicBezTo>
                    <a:pt x="21295" y="83344"/>
                    <a:pt x="61300" y="62389"/>
                    <a:pt x="103210" y="72866"/>
                  </a:cubicBezTo>
                  <a:close/>
                  <a:moveTo>
                    <a:pt x="73682" y="192881"/>
                  </a:moveTo>
                  <a:cubicBezTo>
                    <a:pt x="102257" y="199549"/>
                    <a:pt x="115592" y="176689"/>
                    <a:pt x="122260" y="152876"/>
                  </a:cubicBezTo>
                  <a:cubicBezTo>
                    <a:pt x="127975" y="130969"/>
                    <a:pt x="121307" y="108109"/>
                    <a:pt x="96542" y="101441"/>
                  </a:cubicBezTo>
                  <a:cubicBezTo>
                    <a:pt x="72729" y="95726"/>
                    <a:pt x="55585" y="113824"/>
                    <a:pt x="49870" y="134779"/>
                  </a:cubicBezTo>
                  <a:cubicBezTo>
                    <a:pt x="44154" y="158591"/>
                    <a:pt x="45107" y="186214"/>
                    <a:pt x="73682" y="192881"/>
                  </a:cubicBezTo>
                  <a:close/>
                  <a:moveTo>
                    <a:pt x="64157" y="39529"/>
                  </a:moveTo>
                  <a:lnTo>
                    <a:pt x="71777" y="7144"/>
                  </a:lnTo>
                  <a:lnTo>
                    <a:pt x="104162" y="14764"/>
                  </a:lnTo>
                  <a:lnTo>
                    <a:pt x="96542" y="47149"/>
                  </a:lnTo>
                  <a:lnTo>
                    <a:pt x="64157" y="39529"/>
                  </a:lnTo>
                  <a:close/>
                  <a:moveTo>
                    <a:pt x="161312" y="29051"/>
                  </a:moveTo>
                  <a:lnTo>
                    <a:pt x="153692" y="61436"/>
                  </a:lnTo>
                  <a:lnTo>
                    <a:pt x="121307" y="53816"/>
                  </a:lnTo>
                  <a:lnTo>
                    <a:pt x="128927" y="21431"/>
                  </a:lnTo>
                  <a:lnTo>
                    <a:pt x="161312" y="29051"/>
                  </a:lnTo>
                  <a:close/>
                </a:path>
              </a:pathLst>
            </a:custGeom>
            <a:solidFill>
              <a:srgbClr val="1D1D1B"/>
            </a:solidFill>
            <a:ln w="9525" cap="flat">
              <a:noFill/>
              <a:prstDash val="solid"/>
              <a:miter/>
            </a:ln>
          </p:spPr>
          <p:txBody>
            <a:bodyPr rtlCol="0" anchor="ctr"/>
            <a:lstStyle/>
            <a:p>
              <a:endParaRPr lang="sv-SE" sz="1050"/>
            </a:p>
          </p:txBody>
        </p:sp>
        <p:sp>
          <p:nvSpPr>
            <p:cNvPr id="55" name="Frihandsfigur: Form 54">
              <a:extLst>
                <a:ext uri="{FF2B5EF4-FFF2-40B4-BE49-F238E27FC236}">
                  <a16:creationId xmlns:a16="http://schemas.microsoft.com/office/drawing/2014/main" id="{BF075CCC-167F-903A-1071-6A0BB4B4598A}"/>
                </a:ext>
              </a:extLst>
            </p:cNvPr>
            <p:cNvSpPr/>
            <p:nvPr/>
          </p:nvSpPr>
          <p:spPr>
            <a:xfrm>
              <a:off x="6527006" y="1902619"/>
              <a:ext cx="180975" cy="257175"/>
            </a:xfrm>
            <a:custGeom>
              <a:avLst/>
              <a:gdLst>
                <a:gd name="connsiteX0" fmla="*/ 82391 w 180975"/>
                <a:gd name="connsiteY0" fmla="*/ 7144 h 257175"/>
                <a:gd name="connsiteX1" fmla="*/ 118586 w 180975"/>
                <a:gd name="connsiteY1" fmla="*/ 20479 h 257175"/>
                <a:gd name="connsiteX2" fmla="*/ 74771 w 180975"/>
                <a:gd name="connsiteY2" fmla="*/ 138589 h 257175"/>
                <a:gd name="connsiteX3" fmla="*/ 75724 w 180975"/>
                <a:gd name="connsiteY3" fmla="*/ 138589 h 257175"/>
                <a:gd name="connsiteX4" fmla="*/ 138589 w 180975"/>
                <a:gd name="connsiteY4" fmla="*/ 99536 h 257175"/>
                <a:gd name="connsiteX5" fmla="*/ 180499 w 180975"/>
                <a:gd name="connsiteY5" fmla="*/ 115729 h 257175"/>
                <a:gd name="connsiteX6" fmla="*/ 106204 w 180975"/>
                <a:gd name="connsiteY6" fmla="*/ 157639 h 257175"/>
                <a:gd name="connsiteX7" fmla="*/ 135731 w 180975"/>
                <a:gd name="connsiteY7" fmla="*/ 255746 h 257175"/>
                <a:gd name="connsiteX8" fmla="*/ 90011 w 180975"/>
                <a:gd name="connsiteY8" fmla="*/ 238601 h 257175"/>
                <a:gd name="connsiteX9" fmla="*/ 69056 w 180975"/>
                <a:gd name="connsiteY9" fmla="*/ 154781 h 257175"/>
                <a:gd name="connsiteX10" fmla="*/ 68104 w 180975"/>
                <a:gd name="connsiteY10" fmla="*/ 154781 h 257175"/>
                <a:gd name="connsiteX11" fmla="*/ 43339 w 180975"/>
                <a:gd name="connsiteY11" fmla="*/ 221456 h 257175"/>
                <a:gd name="connsiteX12" fmla="*/ 7144 w 180975"/>
                <a:gd name="connsiteY12" fmla="*/ 208121 h 257175"/>
                <a:gd name="connsiteX13" fmla="*/ 82391 w 180975"/>
                <a:gd name="connsiteY13" fmla="*/ 7144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975" h="257175">
                  <a:moveTo>
                    <a:pt x="82391" y="7144"/>
                  </a:moveTo>
                  <a:lnTo>
                    <a:pt x="118586" y="20479"/>
                  </a:lnTo>
                  <a:lnTo>
                    <a:pt x="74771" y="138589"/>
                  </a:lnTo>
                  <a:lnTo>
                    <a:pt x="75724" y="138589"/>
                  </a:lnTo>
                  <a:lnTo>
                    <a:pt x="138589" y="99536"/>
                  </a:lnTo>
                  <a:lnTo>
                    <a:pt x="180499" y="115729"/>
                  </a:lnTo>
                  <a:lnTo>
                    <a:pt x="106204" y="157639"/>
                  </a:lnTo>
                  <a:lnTo>
                    <a:pt x="135731" y="255746"/>
                  </a:lnTo>
                  <a:lnTo>
                    <a:pt x="90011" y="238601"/>
                  </a:lnTo>
                  <a:lnTo>
                    <a:pt x="69056" y="154781"/>
                  </a:lnTo>
                  <a:lnTo>
                    <a:pt x="68104" y="154781"/>
                  </a:lnTo>
                  <a:lnTo>
                    <a:pt x="43339" y="221456"/>
                  </a:lnTo>
                  <a:lnTo>
                    <a:pt x="7144" y="208121"/>
                  </a:lnTo>
                  <a:lnTo>
                    <a:pt x="82391" y="7144"/>
                  </a:lnTo>
                  <a:close/>
                </a:path>
              </a:pathLst>
            </a:custGeom>
            <a:solidFill>
              <a:srgbClr val="1D1D1B"/>
            </a:solidFill>
            <a:ln w="9525" cap="flat">
              <a:noFill/>
              <a:prstDash val="solid"/>
              <a:miter/>
            </a:ln>
          </p:spPr>
          <p:txBody>
            <a:bodyPr rtlCol="0" anchor="ctr"/>
            <a:lstStyle/>
            <a:p>
              <a:endParaRPr lang="sv-SE" sz="1050"/>
            </a:p>
          </p:txBody>
        </p:sp>
        <p:sp>
          <p:nvSpPr>
            <p:cNvPr id="56" name="Frihandsfigur: Form 55">
              <a:extLst>
                <a:ext uri="{FF2B5EF4-FFF2-40B4-BE49-F238E27FC236}">
                  <a16:creationId xmlns:a16="http://schemas.microsoft.com/office/drawing/2014/main" id="{FE2758D0-C343-ACAB-E234-25AFC323F9B9}"/>
                </a:ext>
              </a:extLst>
            </p:cNvPr>
            <p:cNvSpPr/>
            <p:nvPr/>
          </p:nvSpPr>
          <p:spPr>
            <a:xfrm>
              <a:off x="6666553" y="2032159"/>
              <a:ext cx="161925" cy="190500"/>
            </a:xfrm>
            <a:custGeom>
              <a:avLst/>
              <a:gdLst>
                <a:gd name="connsiteX0" fmla="*/ 70479 w 161925"/>
                <a:gd name="connsiteY0" fmla="*/ 7144 h 190500"/>
                <a:gd name="connsiteX1" fmla="*/ 120962 w 161925"/>
                <a:gd name="connsiteY1" fmla="*/ 19526 h 190500"/>
                <a:gd name="connsiteX2" fmla="*/ 150490 w 161925"/>
                <a:gd name="connsiteY2" fmla="*/ 103346 h 190500"/>
                <a:gd name="connsiteX3" fmla="*/ 141917 w 161925"/>
                <a:gd name="connsiteY3" fmla="*/ 120491 h 190500"/>
                <a:gd name="connsiteX4" fmla="*/ 125724 w 161925"/>
                <a:gd name="connsiteY4" fmla="*/ 153829 h 190500"/>
                <a:gd name="connsiteX5" fmla="*/ 112390 w 161925"/>
                <a:gd name="connsiteY5" fmla="*/ 184309 h 190500"/>
                <a:gd name="connsiteX6" fmla="*/ 81910 w 161925"/>
                <a:gd name="connsiteY6" fmla="*/ 169069 h 190500"/>
                <a:gd name="connsiteX7" fmla="*/ 90482 w 161925"/>
                <a:gd name="connsiteY7" fmla="*/ 149066 h 190500"/>
                <a:gd name="connsiteX8" fmla="*/ 89529 w 161925"/>
                <a:gd name="connsiteY8" fmla="*/ 149066 h 190500"/>
                <a:gd name="connsiteX9" fmla="*/ 38095 w 161925"/>
                <a:gd name="connsiteY9" fmla="*/ 151924 h 190500"/>
                <a:gd name="connsiteX10" fmla="*/ 11424 w 161925"/>
                <a:gd name="connsiteY10" fmla="*/ 90011 h 190500"/>
                <a:gd name="connsiteX11" fmla="*/ 52382 w 161925"/>
                <a:gd name="connsiteY11" fmla="*/ 63341 h 190500"/>
                <a:gd name="connsiteX12" fmla="*/ 100007 w 161925"/>
                <a:gd name="connsiteY12" fmla="*/ 77629 h 190500"/>
                <a:gd name="connsiteX13" fmla="*/ 119057 w 161925"/>
                <a:gd name="connsiteY13" fmla="*/ 87154 h 190500"/>
                <a:gd name="connsiteX14" fmla="*/ 103817 w 161925"/>
                <a:gd name="connsiteY14" fmla="*/ 44291 h 190500"/>
                <a:gd name="connsiteX15" fmla="*/ 56192 w 161925"/>
                <a:gd name="connsiteY15" fmla="*/ 38576 h 190500"/>
                <a:gd name="connsiteX16" fmla="*/ 70479 w 161925"/>
                <a:gd name="connsiteY16" fmla="*/ 7144 h 190500"/>
                <a:gd name="connsiteX17" fmla="*/ 59049 w 161925"/>
                <a:gd name="connsiteY17" fmla="*/ 130016 h 190500"/>
                <a:gd name="connsiteX18" fmla="*/ 88577 w 161925"/>
                <a:gd name="connsiteY18" fmla="*/ 130016 h 190500"/>
                <a:gd name="connsiteX19" fmla="*/ 109532 w 161925"/>
                <a:gd name="connsiteY19" fmla="*/ 106204 h 190500"/>
                <a:gd name="connsiteX20" fmla="*/ 94292 w 161925"/>
                <a:gd name="connsiteY20" fmla="*/ 98584 h 190500"/>
                <a:gd name="connsiteX21" fmla="*/ 44762 w 161925"/>
                <a:gd name="connsiteY21" fmla="*/ 102394 h 190500"/>
                <a:gd name="connsiteX22" fmla="*/ 59049 w 161925"/>
                <a:gd name="connsiteY22" fmla="*/ 130016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1925" h="190500">
                  <a:moveTo>
                    <a:pt x="70479" y="7144"/>
                  </a:moveTo>
                  <a:cubicBezTo>
                    <a:pt x="86672" y="7144"/>
                    <a:pt x="106674" y="12859"/>
                    <a:pt x="120962" y="19526"/>
                  </a:cubicBezTo>
                  <a:cubicBezTo>
                    <a:pt x="160967" y="39529"/>
                    <a:pt x="169540" y="64294"/>
                    <a:pt x="150490" y="103346"/>
                  </a:cubicBezTo>
                  <a:lnTo>
                    <a:pt x="141917" y="120491"/>
                  </a:lnTo>
                  <a:cubicBezTo>
                    <a:pt x="135249" y="133826"/>
                    <a:pt x="130487" y="144304"/>
                    <a:pt x="125724" y="153829"/>
                  </a:cubicBezTo>
                  <a:cubicBezTo>
                    <a:pt x="120962" y="164306"/>
                    <a:pt x="117152" y="172879"/>
                    <a:pt x="112390" y="184309"/>
                  </a:cubicBezTo>
                  <a:lnTo>
                    <a:pt x="81910" y="169069"/>
                  </a:lnTo>
                  <a:cubicBezTo>
                    <a:pt x="83815" y="161449"/>
                    <a:pt x="88577" y="152876"/>
                    <a:pt x="90482" y="149066"/>
                  </a:cubicBezTo>
                  <a:lnTo>
                    <a:pt x="89529" y="149066"/>
                  </a:lnTo>
                  <a:cubicBezTo>
                    <a:pt x="74290" y="159544"/>
                    <a:pt x="53335" y="159544"/>
                    <a:pt x="38095" y="151924"/>
                  </a:cubicBezTo>
                  <a:cubicBezTo>
                    <a:pt x="15235" y="140494"/>
                    <a:pt x="-958" y="114776"/>
                    <a:pt x="11424" y="90011"/>
                  </a:cubicBezTo>
                  <a:cubicBezTo>
                    <a:pt x="20949" y="70009"/>
                    <a:pt x="36190" y="63341"/>
                    <a:pt x="52382" y="63341"/>
                  </a:cubicBezTo>
                  <a:cubicBezTo>
                    <a:pt x="68574" y="63341"/>
                    <a:pt x="85720" y="70961"/>
                    <a:pt x="100007" y="77629"/>
                  </a:cubicBezTo>
                  <a:lnTo>
                    <a:pt x="119057" y="87154"/>
                  </a:lnTo>
                  <a:cubicBezTo>
                    <a:pt x="129535" y="66199"/>
                    <a:pt x="123820" y="53816"/>
                    <a:pt x="103817" y="44291"/>
                  </a:cubicBezTo>
                  <a:cubicBezTo>
                    <a:pt x="89529" y="36671"/>
                    <a:pt x="72385" y="35719"/>
                    <a:pt x="56192" y="38576"/>
                  </a:cubicBezTo>
                  <a:lnTo>
                    <a:pt x="70479" y="7144"/>
                  </a:lnTo>
                  <a:close/>
                  <a:moveTo>
                    <a:pt x="59049" y="130016"/>
                  </a:moveTo>
                  <a:cubicBezTo>
                    <a:pt x="69527" y="134779"/>
                    <a:pt x="80004" y="134779"/>
                    <a:pt x="88577" y="130016"/>
                  </a:cubicBezTo>
                  <a:cubicBezTo>
                    <a:pt x="98102" y="125254"/>
                    <a:pt x="103817" y="116681"/>
                    <a:pt x="109532" y="106204"/>
                  </a:cubicBezTo>
                  <a:lnTo>
                    <a:pt x="94292" y="98584"/>
                  </a:lnTo>
                  <a:cubicBezTo>
                    <a:pt x="79052" y="90964"/>
                    <a:pt x="55240" y="82391"/>
                    <a:pt x="44762" y="102394"/>
                  </a:cubicBezTo>
                  <a:cubicBezTo>
                    <a:pt x="39999" y="114776"/>
                    <a:pt x="46667" y="124301"/>
                    <a:pt x="59049" y="130016"/>
                  </a:cubicBezTo>
                  <a:close/>
                </a:path>
              </a:pathLst>
            </a:custGeom>
            <a:solidFill>
              <a:srgbClr val="1D1D1B"/>
            </a:solidFill>
            <a:ln w="9525" cap="flat">
              <a:noFill/>
              <a:prstDash val="solid"/>
              <a:miter/>
            </a:ln>
          </p:spPr>
          <p:txBody>
            <a:bodyPr rtlCol="0" anchor="ctr"/>
            <a:lstStyle/>
            <a:p>
              <a:endParaRPr lang="sv-SE" sz="1050"/>
            </a:p>
          </p:txBody>
        </p:sp>
        <p:sp>
          <p:nvSpPr>
            <p:cNvPr id="57" name="Frihandsfigur: Form 56">
              <a:extLst>
                <a:ext uri="{FF2B5EF4-FFF2-40B4-BE49-F238E27FC236}">
                  <a16:creationId xmlns:a16="http://schemas.microsoft.com/office/drawing/2014/main" id="{6FEC5563-389C-C198-58E3-D862A57FFF0C}"/>
                </a:ext>
              </a:extLst>
            </p:cNvPr>
            <p:cNvSpPr/>
            <p:nvPr/>
          </p:nvSpPr>
          <p:spPr>
            <a:xfrm>
              <a:off x="7324249" y="2697956"/>
              <a:ext cx="228600" cy="228600"/>
            </a:xfrm>
            <a:custGeom>
              <a:avLst/>
              <a:gdLst>
                <a:gd name="connsiteX0" fmla="*/ 189071 w 228600"/>
                <a:gd name="connsiteY0" fmla="*/ 7144 h 228600"/>
                <a:gd name="connsiteX1" fmla="*/ 207169 w 228600"/>
                <a:gd name="connsiteY1" fmla="*/ 46196 h 228600"/>
                <a:gd name="connsiteX2" fmla="*/ 196691 w 228600"/>
                <a:gd name="connsiteY2" fmla="*/ 153829 h 228600"/>
                <a:gd name="connsiteX3" fmla="*/ 137636 w 228600"/>
                <a:gd name="connsiteY3" fmla="*/ 135731 h 228600"/>
                <a:gd name="connsiteX4" fmla="*/ 136684 w 228600"/>
                <a:gd name="connsiteY4" fmla="*/ 135731 h 228600"/>
                <a:gd name="connsiteX5" fmla="*/ 126206 w 228600"/>
                <a:gd name="connsiteY5" fmla="*/ 163354 h 228600"/>
                <a:gd name="connsiteX6" fmla="*/ 68103 w 228600"/>
                <a:gd name="connsiteY6" fmla="*/ 224314 h 228600"/>
                <a:gd name="connsiteX7" fmla="*/ 50006 w 228600"/>
                <a:gd name="connsiteY7" fmla="*/ 183356 h 228600"/>
                <a:gd name="connsiteX8" fmla="*/ 96678 w 228600"/>
                <a:gd name="connsiteY8" fmla="*/ 135731 h 228600"/>
                <a:gd name="connsiteX9" fmla="*/ 104299 w 228600"/>
                <a:gd name="connsiteY9" fmla="*/ 102394 h 228600"/>
                <a:gd name="connsiteX10" fmla="*/ 98584 w 228600"/>
                <a:gd name="connsiteY10" fmla="*/ 90964 h 228600"/>
                <a:gd name="connsiteX11" fmla="*/ 23336 w 228600"/>
                <a:gd name="connsiteY11" fmla="*/ 125254 h 228600"/>
                <a:gd name="connsiteX12" fmla="*/ 7144 w 228600"/>
                <a:gd name="connsiteY12" fmla="*/ 89059 h 228600"/>
                <a:gd name="connsiteX13" fmla="*/ 189071 w 228600"/>
                <a:gd name="connsiteY13" fmla="*/ 7144 h 228600"/>
                <a:gd name="connsiteX14" fmla="*/ 128111 w 228600"/>
                <a:gd name="connsiteY14" fmla="*/ 78581 h 228600"/>
                <a:gd name="connsiteX15" fmla="*/ 133826 w 228600"/>
                <a:gd name="connsiteY15" fmla="*/ 90964 h 228600"/>
                <a:gd name="connsiteX16" fmla="*/ 176689 w 228600"/>
                <a:gd name="connsiteY16" fmla="*/ 117634 h 228600"/>
                <a:gd name="connsiteX17" fmla="*/ 183356 w 228600"/>
                <a:gd name="connsiteY17" fmla="*/ 68104 h 228600"/>
                <a:gd name="connsiteX18" fmla="*/ 177641 w 228600"/>
                <a:gd name="connsiteY18" fmla="*/ 55721 h 228600"/>
                <a:gd name="connsiteX19" fmla="*/ 128111 w 228600"/>
                <a:gd name="connsiteY19" fmla="*/ 7858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 h="228600">
                  <a:moveTo>
                    <a:pt x="189071" y="7144"/>
                  </a:moveTo>
                  <a:lnTo>
                    <a:pt x="207169" y="46196"/>
                  </a:lnTo>
                  <a:cubicBezTo>
                    <a:pt x="224314" y="85249"/>
                    <a:pt x="247174" y="130969"/>
                    <a:pt x="196691" y="153829"/>
                  </a:cubicBezTo>
                  <a:cubicBezTo>
                    <a:pt x="175736" y="163354"/>
                    <a:pt x="150971" y="156686"/>
                    <a:pt x="137636" y="135731"/>
                  </a:cubicBezTo>
                  <a:lnTo>
                    <a:pt x="136684" y="135731"/>
                  </a:lnTo>
                  <a:cubicBezTo>
                    <a:pt x="140494" y="146209"/>
                    <a:pt x="132874" y="155734"/>
                    <a:pt x="126206" y="163354"/>
                  </a:cubicBezTo>
                  <a:lnTo>
                    <a:pt x="68103" y="224314"/>
                  </a:lnTo>
                  <a:lnTo>
                    <a:pt x="50006" y="183356"/>
                  </a:lnTo>
                  <a:lnTo>
                    <a:pt x="96678" y="135731"/>
                  </a:lnTo>
                  <a:cubicBezTo>
                    <a:pt x="108109" y="124301"/>
                    <a:pt x="110966" y="117634"/>
                    <a:pt x="104299" y="102394"/>
                  </a:cubicBezTo>
                  <a:lnTo>
                    <a:pt x="98584" y="90964"/>
                  </a:lnTo>
                  <a:lnTo>
                    <a:pt x="23336" y="125254"/>
                  </a:lnTo>
                  <a:lnTo>
                    <a:pt x="7144" y="89059"/>
                  </a:lnTo>
                  <a:lnTo>
                    <a:pt x="189071" y="7144"/>
                  </a:lnTo>
                  <a:close/>
                  <a:moveTo>
                    <a:pt x="128111" y="78581"/>
                  </a:moveTo>
                  <a:lnTo>
                    <a:pt x="133826" y="90964"/>
                  </a:lnTo>
                  <a:cubicBezTo>
                    <a:pt x="142399" y="109061"/>
                    <a:pt x="153828" y="128111"/>
                    <a:pt x="176689" y="117634"/>
                  </a:cubicBezTo>
                  <a:cubicBezTo>
                    <a:pt x="198596" y="108109"/>
                    <a:pt x="190976" y="86201"/>
                    <a:pt x="183356" y="68104"/>
                  </a:cubicBezTo>
                  <a:lnTo>
                    <a:pt x="177641" y="55721"/>
                  </a:lnTo>
                  <a:lnTo>
                    <a:pt x="128111" y="78581"/>
                  </a:lnTo>
                  <a:close/>
                </a:path>
              </a:pathLst>
            </a:custGeom>
            <a:solidFill>
              <a:srgbClr val="1D1D1B"/>
            </a:solidFill>
            <a:ln w="9525" cap="flat">
              <a:noFill/>
              <a:prstDash val="solid"/>
              <a:miter/>
            </a:ln>
          </p:spPr>
          <p:txBody>
            <a:bodyPr rtlCol="0" anchor="ctr"/>
            <a:lstStyle/>
            <a:p>
              <a:endParaRPr lang="sv-SE" sz="1050"/>
            </a:p>
          </p:txBody>
        </p:sp>
        <p:sp>
          <p:nvSpPr>
            <p:cNvPr id="58" name="Frihandsfigur: Form 57">
              <a:extLst>
                <a:ext uri="{FF2B5EF4-FFF2-40B4-BE49-F238E27FC236}">
                  <a16:creationId xmlns:a16="http://schemas.microsoft.com/office/drawing/2014/main" id="{3B56EFD9-80C3-D754-1200-485716854ADB}"/>
                </a:ext>
              </a:extLst>
            </p:cNvPr>
            <p:cNvSpPr/>
            <p:nvPr/>
          </p:nvSpPr>
          <p:spPr>
            <a:xfrm>
              <a:off x="7390924" y="2866549"/>
              <a:ext cx="219075" cy="114300"/>
            </a:xfrm>
            <a:custGeom>
              <a:avLst/>
              <a:gdLst>
                <a:gd name="connsiteX0" fmla="*/ 146209 w 219075"/>
                <a:gd name="connsiteY0" fmla="*/ 27146 h 114300"/>
                <a:gd name="connsiteX1" fmla="*/ 158591 w 219075"/>
                <a:gd name="connsiteY1" fmla="*/ 63341 h 114300"/>
                <a:gd name="connsiteX2" fmla="*/ 19526 w 219075"/>
                <a:gd name="connsiteY2" fmla="*/ 111919 h 114300"/>
                <a:gd name="connsiteX3" fmla="*/ 7144 w 219075"/>
                <a:gd name="connsiteY3" fmla="*/ 75724 h 114300"/>
                <a:gd name="connsiteX4" fmla="*/ 146209 w 219075"/>
                <a:gd name="connsiteY4" fmla="*/ 27146 h 114300"/>
                <a:gd name="connsiteX5" fmla="*/ 205264 w 219075"/>
                <a:gd name="connsiteY5" fmla="*/ 7144 h 114300"/>
                <a:gd name="connsiteX6" fmla="*/ 217646 w 219075"/>
                <a:gd name="connsiteY6" fmla="*/ 43339 h 114300"/>
                <a:gd name="connsiteX7" fmla="*/ 183356 w 219075"/>
                <a:gd name="connsiteY7" fmla="*/ 55721 h 114300"/>
                <a:gd name="connsiteX8" fmla="*/ 170974 w 219075"/>
                <a:gd name="connsiteY8" fmla="*/ 19526 h 114300"/>
                <a:gd name="connsiteX9" fmla="*/ 205264 w 219075"/>
                <a:gd name="connsiteY9"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075" h="114300">
                  <a:moveTo>
                    <a:pt x="146209" y="27146"/>
                  </a:moveTo>
                  <a:lnTo>
                    <a:pt x="158591" y="63341"/>
                  </a:lnTo>
                  <a:lnTo>
                    <a:pt x="19526" y="111919"/>
                  </a:lnTo>
                  <a:lnTo>
                    <a:pt x="7144" y="75724"/>
                  </a:lnTo>
                  <a:lnTo>
                    <a:pt x="146209" y="27146"/>
                  </a:lnTo>
                  <a:close/>
                  <a:moveTo>
                    <a:pt x="205264" y="7144"/>
                  </a:moveTo>
                  <a:lnTo>
                    <a:pt x="217646" y="43339"/>
                  </a:lnTo>
                  <a:lnTo>
                    <a:pt x="183356" y="55721"/>
                  </a:lnTo>
                  <a:lnTo>
                    <a:pt x="170974" y="19526"/>
                  </a:lnTo>
                  <a:lnTo>
                    <a:pt x="205264" y="7144"/>
                  </a:lnTo>
                  <a:close/>
                </a:path>
              </a:pathLst>
            </a:custGeom>
            <a:solidFill>
              <a:srgbClr val="1D1D1B"/>
            </a:solidFill>
            <a:ln w="9525" cap="flat">
              <a:noFill/>
              <a:prstDash val="solid"/>
              <a:miter/>
            </a:ln>
          </p:spPr>
          <p:txBody>
            <a:bodyPr rtlCol="0" anchor="ctr"/>
            <a:lstStyle/>
            <a:p>
              <a:endParaRPr lang="sv-SE" sz="1050"/>
            </a:p>
          </p:txBody>
        </p:sp>
        <p:sp>
          <p:nvSpPr>
            <p:cNvPr id="59" name="Frihandsfigur: Form 58">
              <a:extLst>
                <a:ext uri="{FF2B5EF4-FFF2-40B4-BE49-F238E27FC236}">
                  <a16:creationId xmlns:a16="http://schemas.microsoft.com/office/drawing/2014/main" id="{A4EC6E6C-AFFE-AC30-0FE1-F349ED4A7E2C}"/>
                </a:ext>
              </a:extLst>
            </p:cNvPr>
            <p:cNvSpPr/>
            <p:nvPr/>
          </p:nvSpPr>
          <p:spPr>
            <a:xfrm>
              <a:off x="7414736" y="2965692"/>
              <a:ext cx="171450" cy="133350"/>
            </a:xfrm>
            <a:custGeom>
              <a:avLst/>
              <a:gdLst>
                <a:gd name="connsiteX0" fmla="*/ 141446 w 171450"/>
                <a:gd name="connsiteY0" fmla="*/ 98501 h 133350"/>
                <a:gd name="connsiteX1" fmla="*/ 138589 w 171450"/>
                <a:gd name="connsiteY1" fmla="*/ 64211 h 133350"/>
                <a:gd name="connsiteX2" fmla="*/ 116681 w 171450"/>
                <a:gd name="connsiteY2" fmla="*/ 47066 h 133350"/>
                <a:gd name="connsiteX3" fmla="*/ 74771 w 171450"/>
                <a:gd name="connsiteY3" fmla="*/ 127076 h 133350"/>
                <a:gd name="connsiteX4" fmla="*/ 12859 w 171450"/>
                <a:gd name="connsiteY4" fmla="*/ 80403 h 133350"/>
                <a:gd name="connsiteX5" fmla="*/ 7144 w 171450"/>
                <a:gd name="connsiteY5" fmla="*/ 36588 h 133350"/>
                <a:gd name="connsiteX6" fmla="*/ 37624 w 171450"/>
                <a:gd name="connsiteY6" fmla="*/ 30873 h 133350"/>
                <a:gd name="connsiteX7" fmla="*/ 38576 w 171450"/>
                <a:gd name="connsiteY7" fmla="*/ 69926 h 133350"/>
                <a:gd name="connsiteX8" fmla="*/ 62389 w 171450"/>
                <a:gd name="connsiteY8" fmla="*/ 88976 h 133350"/>
                <a:gd name="connsiteX9" fmla="*/ 105251 w 171450"/>
                <a:gd name="connsiteY9" fmla="*/ 8966 h 133350"/>
                <a:gd name="connsiteX10" fmla="*/ 164306 w 171450"/>
                <a:gd name="connsiteY10" fmla="*/ 52781 h 133350"/>
                <a:gd name="connsiteX11" fmla="*/ 170021 w 171450"/>
                <a:gd name="connsiteY11" fmla="*/ 94691 h 133350"/>
                <a:gd name="connsiteX12" fmla="*/ 141446 w 171450"/>
                <a:gd name="connsiteY12" fmla="*/ 98501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133350">
                  <a:moveTo>
                    <a:pt x="141446" y="98501"/>
                  </a:moveTo>
                  <a:cubicBezTo>
                    <a:pt x="142399" y="86118"/>
                    <a:pt x="142399" y="77546"/>
                    <a:pt x="138589" y="64211"/>
                  </a:cubicBezTo>
                  <a:cubicBezTo>
                    <a:pt x="135731" y="54686"/>
                    <a:pt x="129064" y="43256"/>
                    <a:pt x="116681" y="47066"/>
                  </a:cubicBezTo>
                  <a:cubicBezTo>
                    <a:pt x="93821" y="52781"/>
                    <a:pt x="126206" y="113741"/>
                    <a:pt x="74771" y="127076"/>
                  </a:cubicBezTo>
                  <a:cubicBezTo>
                    <a:pt x="41434" y="135648"/>
                    <a:pt x="20478" y="109931"/>
                    <a:pt x="12859" y="80403"/>
                  </a:cubicBezTo>
                  <a:cubicBezTo>
                    <a:pt x="9049" y="66116"/>
                    <a:pt x="7144" y="50876"/>
                    <a:pt x="7144" y="36588"/>
                  </a:cubicBezTo>
                  <a:lnTo>
                    <a:pt x="37624" y="30873"/>
                  </a:lnTo>
                  <a:cubicBezTo>
                    <a:pt x="34766" y="44208"/>
                    <a:pt x="34766" y="56591"/>
                    <a:pt x="38576" y="69926"/>
                  </a:cubicBezTo>
                  <a:cubicBezTo>
                    <a:pt x="41434" y="79451"/>
                    <a:pt x="49053" y="92786"/>
                    <a:pt x="62389" y="88976"/>
                  </a:cubicBezTo>
                  <a:cubicBezTo>
                    <a:pt x="90011" y="81356"/>
                    <a:pt x="53816" y="22301"/>
                    <a:pt x="105251" y="8966"/>
                  </a:cubicBezTo>
                  <a:cubicBezTo>
                    <a:pt x="135731" y="393"/>
                    <a:pt x="156686" y="23253"/>
                    <a:pt x="164306" y="52781"/>
                  </a:cubicBezTo>
                  <a:cubicBezTo>
                    <a:pt x="169069" y="69926"/>
                    <a:pt x="169069" y="82308"/>
                    <a:pt x="170021" y="94691"/>
                  </a:cubicBezTo>
                  <a:lnTo>
                    <a:pt x="141446" y="98501"/>
                  </a:lnTo>
                  <a:close/>
                </a:path>
              </a:pathLst>
            </a:custGeom>
            <a:solidFill>
              <a:srgbClr val="1D1D1B"/>
            </a:solidFill>
            <a:ln w="9525" cap="flat">
              <a:noFill/>
              <a:prstDash val="solid"/>
              <a:miter/>
            </a:ln>
          </p:spPr>
          <p:txBody>
            <a:bodyPr rtlCol="0" anchor="ctr"/>
            <a:lstStyle/>
            <a:p>
              <a:endParaRPr lang="sv-SE" sz="1050"/>
            </a:p>
          </p:txBody>
        </p:sp>
        <p:sp>
          <p:nvSpPr>
            <p:cNvPr id="60" name="Frihandsfigur: Form 59">
              <a:extLst>
                <a:ext uri="{FF2B5EF4-FFF2-40B4-BE49-F238E27FC236}">
                  <a16:creationId xmlns:a16="http://schemas.microsoft.com/office/drawing/2014/main" id="{B5BE4561-4811-E653-212C-B36EEFB38D27}"/>
                </a:ext>
              </a:extLst>
            </p:cNvPr>
            <p:cNvSpPr/>
            <p:nvPr/>
          </p:nvSpPr>
          <p:spPr>
            <a:xfrm>
              <a:off x="7446169" y="3082766"/>
              <a:ext cx="228600" cy="180975"/>
            </a:xfrm>
            <a:custGeom>
              <a:avLst/>
              <a:gdLst>
                <a:gd name="connsiteX0" fmla="*/ 216694 w 228600"/>
                <a:gd name="connsiteY0" fmla="*/ 7144 h 180975"/>
                <a:gd name="connsiteX1" fmla="*/ 223361 w 228600"/>
                <a:gd name="connsiteY1" fmla="*/ 45244 h 180975"/>
                <a:gd name="connsiteX2" fmla="*/ 99536 w 228600"/>
                <a:gd name="connsiteY2" fmla="*/ 66199 h 180975"/>
                <a:gd name="connsiteX3" fmla="*/ 99536 w 228600"/>
                <a:gd name="connsiteY3" fmla="*/ 67151 h 180975"/>
                <a:gd name="connsiteX4" fmla="*/ 165259 w 228600"/>
                <a:gd name="connsiteY4" fmla="*/ 102394 h 180975"/>
                <a:gd name="connsiteX5" fmla="*/ 172879 w 228600"/>
                <a:gd name="connsiteY5" fmla="*/ 147161 h 180975"/>
                <a:gd name="connsiteX6" fmla="*/ 99536 w 228600"/>
                <a:gd name="connsiteY6" fmla="*/ 104299 h 180975"/>
                <a:gd name="connsiteX7" fmla="*/ 30004 w 228600"/>
                <a:gd name="connsiteY7" fmla="*/ 178594 h 180975"/>
                <a:gd name="connsiteX8" fmla="*/ 22384 w 228600"/>
                <a:gd name="connsiteY8" fmla="*/ 130969 h 180975"/>
                <a:gd name="connsiteX9" fmla="*/ 84296 w 228600"/>
                <a:gd name="connsiteY9" fmla="*/ 70961 h 180975"/>
                <a:gd name="connsiteX10" fmla="*/ 84296 w 228600"/>
                <a:gd name="connsiteY10" fmla="*/ 70009 h 180975"/>
                <a:gd name="connsiteX11" fmla="*/ 13811 w 228600"/>
                <a:gd name="connsiteY11" fmla="*/ 81439 h 180975"/>
                <a:gd name="connsiteX12" fmla="*/ 7144 w 228600"/>
                <a:gd name="connsiteY12" fmla="*/ 43339 h 180975"/>
                <a:gd name="connsiteX13" fmla="*/ 216694 w 228600"/>
                <a:gd name="connsiteY13" fmla="*/ 714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180975">
                  <a:moveTo>
                    <a:pt x="216694" y="7144"/>
                  </a:moveTo>
                  <a:lnTo>
                    <a:pt x="223361" y="45244"/>
                  </a:lnTo>
                  <a:lnTo>
                    <a:pt x="99536" y="66199"/>
                  </a:lnTo>
                  <a:lnTo>
                    <a:pt x="99536" y="67151"/>
                  </a:lnTo>
                  <a:lnTo>
                    <a:pt x="165259" y="102394"/>
                  </a:lnTo>
                  <a:lnTo>
                    <a:pt x="172879" y="147161"/>
                  </a:lnTo>
                  <a:lnTo>
                    <a:pt x="99536" y="104299"/>
                  </a:lnTo>
                  <a:lnTo>
                    <a:pt x="30004" y="178594"/>
                  </a:lnTo>
                  <a:lnTo>
                    <a:pt x="22384" y="130969"/>
                  </a:lnTo>
                  <a:lnTo>
                    <a:pt x="84296" y="70961"/>
                  </a:lnTo>
                  <a:lnTo>
                    <a:pt x="84296" y="70009"/>
                  </a:lnTo>
                  <a:lnTo>
                    <a:pt x="13811" y="81439"/>
                  </a:lnTo>
                  <a:lnTo>
                    <a:pt x="7144" y="43339"/>
                  </a:lnTo>
                  <a:lnTo>
                    <a:pt x="216694" y="7144"/>
                  </a:lnTo>
                  <a:close/>
                </a:path>
              </a:pathLst>
            </a:custGeom>
            <a:solidFill>
              <a:srgbClr val="1D1D1B"/>
            </a:solidFill>
            <a:ln w="9525" cap="flat">
              <a:noFill/>
              <a:prstDash val="solid"/>
              <a:miter/>
            </a:ln>
          </p:spPr>
          <p:txBody>
            <a:bodyPr rtlCol="0" anchor="ctr"/>
            <a:lstStyle/>
            <a:p>
              <a:endParaRPr lang="sv-SE" sz="1050"/>
            </a:p>
          </p:txBody>
        </p:sp>
        <p:sp>
          <p:nvSpPr>
            <p:cNvPr id="61" name="Frihandsfigur: Form 60">
              <a:extLst>
                <a:ext uri="{FF2B5EF4-FFF2-40B4-BE49-F238E27FC236}">
                  <a16:creationId xmlns:a16="http://schemas.microsoft.com/office/drawing/2014/main" id="{3869EBC5-244D-61F4-9FA6-E9E052281783}"/>
                </a:ext>
              </a:extLst>
            </p:cNvPr>
            <p:cNvSpPr/>
            <p:nvPr/>
          </p:nvSpPr>
          <p:spPr>
            <a:xfrm>
              <a:off x="7468076" y="3254216"/>
              <a:ext cx="228600" cy="161925"/>
            </a:xfrm>
            <a:custGeom>
              <a:avLst/>
              <a:gdLst>
                <a:gd name="connsiteX0" fmla="*/ 220504 w 228600"/>
                <a:gd name="connsiteY0" fmla="*/ 7144 h 161925"/>
                <a:gd name="connsiteX1" fmla="*/ 222409 w 228600"/>
                <a:gd name="connsiteY1" fmla="*/ 45244 h 161925"/>
                <a:gd name="connsiteX2" fmla="*/ 136684 w 228600"/>
                <a:gd name="connsiteY2" fmla="*/ 50006 h 161925"/>
                <a:gd name="connsiteX3" fmla="*/ 136684 w 228600"/>
                <a:gd name="connsiteY3" fmla="*/ 50959 h 161925"/>
                <a:gd name="connsiteX4" fmla="*/ 161449 w 228600"/>
                <a:gd name="connsiteY4" fmla="*/ 93821 h 161925"/>
                <a:gd name="connsiteX5" fmla="*/ 88106 w 228600"/>
                <a:gd name="connsiteY5" fmla="*/ 159544 h 161925"/>
                <a:gd name="connsiteX6" fmla="*/ 8097 w 228600"/>
                <a:gd name="connsiteY6" fmla="*/ 102394 h 161925"/>
                <a:gd name="connsiteX7" fmla="*/ 27147 w 228600"/>
                <a:gd name="connsiteY7" fmla="*/ 56674 h 161925"/>
                <a:gd name="connsiteX8" fmla="*/ 27147 w 228600"/>
                <a:gd name="connsiteY8" fmla="*/ 55721 h 161925"/>
                <a:gd name="connsiteX9" fmla="*/ 9049 w 228600"/>
                <a:gd name="connsiteY9" fmla="*/ 56674 h 161925"/>
                <a:gd name="connsiteX10" fmla="*/ 7144 w 228600"/>
                <a:gd name="connsiteY10" fmla="*/ 19526 h 161925"/>
                <a:gd name="connsiteX11" fmla="*/ 220504 w 228600"/>
                <a:gd name="connsiteY11" fmla="*/ 7144 h 161925"/>
                <a:gd name="connsiteX12" fmla="*/ 37624 w 228600"/>
                <a:gd name="connsiteY12" fmla="*/ 89059 h 161925"/>
                <a:gd name="connsiteX13" fmla="*/ 87154 w 228600"/>
                <a:gd name="connsiteY13" fmla="*/ 118586 h 161925"/>
                <a:gd name="connsiteX14" fmla="*/ 131922 w 228600"/>
                <a:gd name="connsiteY14" fmla="*/ 84296 h 161925"/>
                <a:gd name="connsiteX15" fmla="*/ 83344 w 228600"/>
                <a:gd name="connsiteY15" fmla="*/ 52864 h 161925"/>
                <a:gd name="connsiteX16" fmla="*/ 37624 w 228600"/>
                <a:gd name="connsiteY16" fmla="*/ 8905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 h="161925">
                  <a:moveTo>
                    <a:pt x="220504" y="7144"/>
                  </a:moveTo>
                  <a:lnTo>
                    <a:pt x="222409" y="45244"/>
                  </a:lnTo>
                  <a:lnTo>
                    <a:pt x="136684" y="50006"/>
                  </a:lnTo>
                  <a:lnTo>
                    <a:pt x="136684" y="50959"/>
                  </a:lnTo>
                  <a:cubicBezTo>
                    <a:pt x="150972" y="60484"/>
                    <a:pt x="160497" y="73819"/>
                    <a:pt x="161449" y="93821"/>
                  </a:cubicBezTo>
                  <a:cubicBezTo>
                    <a:pt x="163354" y="138589"/>
                    <a:pt x="129064" y="157639"/>
                    <a:pt x="88106" y="159544"/>
                  </a:cubicBezTo>
                  <a:cubicBezTo>
                    <a:pt x="48101" y="161449"/>
                    <a:pt x="10001" y="147161"/>
                    <a:pt x="8097" y="102394"/>
                  </a:cubicBezTo>
                  <a:cubicBezTo>
                    <a:pt x="7144" y="86201"/>
                    <a:pt x="11906" y="68104"/>
                    <a:pt x="27147" y="56674"/>
                  </a:cubicBezTo>
                  <a:lnTo>
                    <a:pt x="27147" y="55721"/>
                  </a:lnTo>
                  <a:lnTo>
                    <a:pt x="9049" y="56674"/>
                  </a:lnTo>
                  <a:lnTo>
                    <a:pt x="7144" y="19526"/>
                  </a:lnTo>
                  <a:lnTo>
                    <a:pt x="220504" y="7144"/>
                  </a:lnTo>
                  <a:close/>
                  <a:moveTo>
                    <a:pt x="37624" y="89059"/>
                  </a:moveTo>
                  <a:cubicBezTo>
                    <a:pt x="38576" y="113824"/>
                    <a:pt x="67151" y="119539"/>
                    <a:pt x="87154" y="118586"/>
                  </a:cubicBezTo>
                  <a:cubicBezTo>
                    <a:pt x="107156" y="117634"/>
                    <a:pt x="133826" y="109061"/>
                    <a:pt x="131922" y="84296"/>
                  </a:cubicBezTo>
                  <a:cubicBezTo>
                    <a:pt x="130969" y="59531"/>
                    <a:pt x="104299" y="51911"/>
                    <a:pt x="83344" y="52864"/>
                  </a:cubicBezTo>
                  <a:cubicBezTo>
                    <a:pt x="62389" y="53816"/>
                    <a:pt x="36672" y="64294"/>
                    <a:pt x="37624" y="89059"/>
                  </a:cubicBezTo>
                  <a:close/>
                </a:path>
              </a:pathLst>
            </a:custGeom>
            <a:solidFill>
              <a:srgbClr val="1D1D1B"/>
            </a:solidFill>
            <a:ln w="9525" cap="flat">
              <a:noFill/>
              <a:prstDash val="solid"/>
              <a:miter/>
            </a:ln>
          </p:spPr>
          <p:txBody>
            <a:bodyPr rtlCol="0" anchor="ctr"/>
            <a:lstStyle/>
            <a:p>
              <a:endParaRPr lang="sv-SE" sz="1050"/>
            </a:p>
          </p:txBody>
        </p:sp>
        <p:sp>
          <p:nvSpPr>
            <p:cNvPr id="62" name="Frihandsfigur: Form 61">
              <a:extLst>
                <a:ext uri="{FF2B5EF4-FFF2-40B4-BE49-F238E27FC236}">
                  <a16:creationId xmlns:a16="http://schemas.microsoft.com/office/drawing/2014/main" id="{2E831BEA-2173-9FB1-BCBB-39D7EC2AAC37}"/>
                </a:ext>
              </a:extLst>
            </p:cNvPr>
            <p:cNvSpPr/>
            <p:nvPr/>
          </p:nvSpPr>
          <p:spPr>
            <a:xfrm>
              <a:off x="7466945" y="3427212"/>
              <a:ext cx="161925" cy="152400"/>
            </a:xfrm>
            <a:custGeom>
              <a:avLst/>
              <a:gdLst>
                <a:gd name="connsiteX0" fmla="*/ 15895 w 161925"/>
                <a:gd name="connsiteY0" fmla="*/ 130375 h 152400"/>
                <a:gd name="connsiteX1" fmla="*/ 7322 w 161925"/>
                <a:gd name="connsiteY1" fmla="*/ 78941 h 152400"/>
                <a:gd name="connsiteX2" fmla="*/ 88285 w 161925"/>
                <a:gd name="connsiteY2" fmla="*/ 7503 h 152400"/>
                <a:gd name="connsiteX3" fmla="*/ 161628 w 161925"/>
                <a:gd name="connsiteY3" fmla="*/ 80845 h 152400"/>
                <a:gd name="connsiteX4" fmla="*/ 68282 w 161925"/>
                <a:gd name="connsiteY4" fmla="*/ 144663 h 152400"/>
                <a:gd name="connsiteX5" fmla="*/ 74950 w 161925"/>
                <a:gd name="connsiteY5" fmla="*/ 43698 h 152400"/>
                <a:gd name="connsiteX6" fmla="*/ 34945 w 161925"/>
                <a:gd name="connsiteY6" fmla="*/ 83703 h 152400"/>
                <a:gd name="connsiteX7" fmla="*/ 46375 w 161925"/>
                <a:gd name="connsiteY7" fmla="*/ 133233 h 152400"/>
                <a:gd name="connsiteX8" fmla="*/ 15895 w 161925"/>
                <a:gd name="connsiteY8" fmla="*/ 130375 h 152400"/>
                <a:gd name="connsiteX9" fmla="*/ 96857 w 161925"/>
                <a:gd name="connsiteY9" fmla="*/ 109420 h 152400"/>
                <a:gd name="connsiteX10" fmla="*/ 133053 w 161925"/>
                <a:gd name="connsiteY10" fmla="*/ 80845 h 152400"/>
                <a:gd name="connsiteX11" fmla="*/ 100667 w 161925"/>
                <a:gd name="connsiteY11" fmla="*/ 44650 h 152400"/>
                <a:gd name="connsiteX12" fmla="*/ 96857 w 161925"/>
                <a:gd name="connsiteY12" fmla="*/ 10942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925" h="152400">
                  <a:moveTo>
                    <a:pt x="15895" y="130375"/>
                  </a:moveTo>
                  <a:cubicBezTo>
                    <a:pt x="9228" y="116088"/>
                    <a:pt x="6370" y="99895"/>
                    <a:pt x="7322" y="78941"/>
                  </a:cubicBezTo>
                  <a:cubicBezTo>
                    <a:pt x="10180" y="30363"/>
                    <a:pt x="39707" y="3693"/>
                    <a:pt x="88285" y="7503"/>
                  </a:cubicBezTo>
                  <a:cubicBezTo>
                    <a:pt x="131147" y="10360"/>
                    <a:pt x="164485" y="35125"/>
                    <a:pt x="161628" y="80845"/>
                  </a:cubicBezTo>
                  <a:cubicBezTo>
                    <a:pt x="157817" y="135138"/>
                    <a:pt x="119717" y="148473"/>
                    <a:pt x="68282" y="144663"/>
                  </a:cubicBezTo>
                  <a:lnTo>
                    <a:pt x="74950" y="43698"/>
                  </a:lnTo>
                  <a:cubicBezTo>
                    <a:pt x="51137" y="43698"/>
                    <a:pt x="36850" y="59891"/>
                    <a:pt x="34945" y="83703"/>
                  </a:cubicBezTo>
                  <a:cubicBezTo>
                    <a:pt x="33992" y="101800"/>
                    <a:pt x="39707" y="118945"/>
                    <a:pt x="46375" y="133233"/>
                  </a:cubicBezTo>
                  <a:lnTo>
                    <a:pt x="15895" y="130375"/>
                  </a:lnTo>
                  <a:close/>
                  <a:moveTo>
                    <a:pt x="96857" y="109420"/>
                  </a:moveTo>
                  <a:cubicBezTo>
                    <a:pt x="114955" y="109420"/>
                    <a:pt x="132100" y="101800"/>
                    <a:pt x="133053" y="80845"/>
                  </a:cubicBezTo>
                  <a:cubicBezTo>
                    <a:pt x="134005" y="59891"/>
                    <a:pt x="120670" y="47508"/>
                    <a:pt x="100667" y="44650"/>
                  </a:cubicBezTo>
                  <a:lnTo>
                    <a:pt x="96857" y="109420"/>
                  </a:lnTo>
                  <a:close/>
                </a:path>
              </a:pathLst>
            </a:custGeom>
            <a:solidFill>
              <a:srgbClr val="1D1D1B"/>
            </a:solidFill>
            <a:ln w="9525" cap="flat">
              <a:noFill/>
              <a:prstDash val="solid"/>
              <a:miter/>
            </a:ln>
          </p:spPr>
          <p:txBody>
            <a:bodyPr rtlCol="0" anchor="ctr"/>
            <a:lstStyle/>
            <a:p>
              <a:endParaRPr lang="sv-SE" sz="1050"/>
            </a:p>
          </p:txBody>
        </p:sp>
        <p:sp>
          <p:nvSpPr>
            <p:cNvPr id="63" name="Frihandsfigur: Form 62">
              <a:extLst>
                <a:ext uri="{FF2B5EF4-FFF2-40B4-BE49-F238E27FC236}">
                  <a16:creationId xmlns:a16="http://schemas.microsoft.com/office/drawing/2014/main" id="{5F7615ED-F141-3D2D-0E72-883B33C511A3}"/>
                </a:ext>
              </a:extLst>
            </p:cNvPr>
            <p:cNvSpPr/>
            <p:nvPr/>
          </p:nvSpPr>
          <p:spPr>
            <a:xfrm>
              <a:off x="7440454" y="3582364"/>
              <a:ext cx="228600" cy="180975"/>
            </a:xfrm>
            <a:custGeom>
              <a:avLst/>
              <a:gdLst>
                <a:gd name="connsiteX0" fmla="*/ 30003 w 228600"/>
                <a:gd name="connsiteY0" fmla="*/ 104764 h 180975"/>
                <a:gd name="connsiteX1" fmla="*/ 30003 w 228600"/>
                <a:gd name="connsiteY1" fmla="*/ 104764 h 180975"/>
                <a:gd name="connsiteX2" fmla="*/ 18573 w 228600"/>
                <a:gd name="connsiteY2" fmla="*/ 56186 h 180975"/>
                <a:gd name="connsiteX3" fmla="*/ 105251 w 228600"/>
                <a:gd name="connsiteY3" fmla="*/ 9514 h 180975"/>
                <a:gd name="connsiteX4" fmla="*/ 169069 w 228600"/>
                <a:gd name="connsiteY4" fmla="*/ 83809 h 180975"/>
                <a:gd name="connsiteX5" fmla="*/ 141446 w 228600"/>
                <a:gd name="connsiteY5" fmla="*/ 123814 h 180975"/>
                <a:gd name="connsiteX6" fmla="*/ 141446 w 228600"/>
                <a:gd name="connsiteY6" fmla="*/ 124766 h 180975"/>
                <a:gd name="connsiteX7" fmla="*/ 224314 w 228600"/>
                <a:gd name="connsiteY7" fmla="*/ 140006 h 180975"/>
                <a:gd name="connsiteX8" fmla="*/ 217646 w 228600"/>
                <a:gd name="connsiteY8" fmla="*/ 177154 h 180975"/>
                <a:gd name="connsiteX9" fmla="*/ 7144 w 228600"/>
                <a:gd name="connsiteY9" fmla="*/ 139054 h 180975"/>
                <a:gd name="connsiteX10" fmla="*/ 13811 w 228600"/>
                <a:gd name="connsiteY10" fmla="*/ 102859 h 180975"/>
                <a:gd name="connsiteX11" fmla="*/ 30003 w 228600"/>
                <a:gd name="connsiteY11" fmla="*/ 104764 h 180975"/>
                <a:gd name="connsiteX12" fmla="*/ 45244 w 228600"/>
                <a:gd name="connsiteY12" fmla="*/ 72379 h 180975"/>
                <a:gd name="connsiteX13" fmla="*/ 86201 w 228600"/>
                <a:gd name="connsiteY13" fmla="*/ 114289 h 180975"/>
                <a:gd name="connsiteX14" fmla="*/ 138589 w 228600"/>
                <a:gd name="connsiteY14" fmla="*/ 88571 h 180975"/>
                <a:gd name="connsiteX15" fmla="*/ 98584 w 228600"/>
                <a:gd name="connsiteY15" fmla="*/ 49519 h 180975"/>
                <a:gd name="connsiteX16" fmla="*/ 45244 w 228600"/>
                <a:gd name="connsiteY16" fmla="*/ 7237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 h="180975">
                  <a:moveTo>
                    <a:pt x="30003" y="104764"/>
                  </a:moveTo>
                  <a:lnTo>
                    <a:pt x="30003" y="104764"/>
                  </a:lnTo>
                  <a:cubicBezTo>
                    <a:pt x="18573" y="90476"/>
                    <a:pt x="15716" y="74284"/>
                    <a:pt x="18573" y="56186"/>
                  </a:cubicBezTo>
                  <a:cubicBezTo>
                    <a:pt x="26194" y="11419"/>
                    <a:pt x="66198" y="1894"/>
                    <a:pt x="105251" y="9514"/>
                  </a:cubicBezTo>
                  <a:cubicBezTo>
                    <a:pt x="145256" y="17134"/>
                    <a:pt x="177641" y="39041"/>
                    <a:pt x="169069" y="83809"/>
                  </a:cubicBezTo>
                  <a:cubicBezTo>
                    <a:pt x="165259" y="102859"/>
                    <a:pt x="156686" y="114289"/>
                    <a:pt x="141446" y="123814"/>
                  </a:cubicBezTo>
                  <a:lnTo>
                    <a:pt x="141446" y="124766"/>
                  </a:lnTo>
                  <a:lnTo>
                    <a:pt x="224314" y="140006"/>
                  </a:lnTo>
                  <a:lnTo>
                    <a:pt x="217646" y="177154"/>
                  </a:lnTo>
                  <a:lnTo>
                    <a:pt x="7144" y="139054"/>
                  </a:lnTo>
                  <a:lnTo>
                    <a:pt x="13811" y="102859"/>
                  </a:lnTo>
                  <a:lnTo>
                    <a:pt x="30003" y="104764"/>
                  </a:lnTo>
                  <a:close/>
                  <a:moveTo>
                    <a:pt x="45244" y="72379"/>
                  </a:moveTo>
                  <a:cubicBezTo>
                    <a:pt x="40481" y="97144"/>
                    <a:pt x="65246" y="110479"/>
                    <a:pt x="86201" y="114289"/>
                  </a:cubicBezTo>
                  <a:cubicBezTo>
                    <a:pt x="106203" y="118099"/>
                    <a:pt x="133826" y="113336"/>
                    <a:pt x="138589" y="88571"/>
                  </a:cubicBezTo>
                  <a:cubicBezTo>
                    <a:pt x="143351" y="63806"/>
                    <a:pt x="117634" y="52376"/>
                    <a:pt x="98584" y="49519"/>
                  </a:cubicBezTo>
                  <a:cubicBezTo>
                    <a:pt x="78581" y="45709"/>
                    <a:pt x="50006" y="47614"/>
                    <a:pt x="45244" y="72379"/>
                  </a:cubicBezTo>
                  <a:close/>
                </a:path>
              </a:pathLst>
            </a:custGeom>
            <a:solidFill>
              <a:srgbClr val="1D1D1B"/>
            </a:solidFill>
            <a:ln w="9525" cap="flat">
              <a:noFill/>
              <a:prstDash val="solid"/>
              <a:miter/>
            </a:ln>
          </p:spPr>
          <p:txBody>
            <a:bodyPr rtlCol="0" anchor="ctr"/>
            <a:lstStyle/>
            <a:p>
              <a:endParaRPr lang="sv-SE" sz="1050"/>
            </a:p>
          </p:txBody>
        </p:sp>
        <p:sp>
          <p:nvSpPr>
            <p:cNvPr id="64" name="Frihandsfigur: Form 63">
              <a:extLst>
                <a:ext uri="{FF2B5EF4-FFF2-40B4-BE49-F238E27FC236}">
                  <a16:creationId xmlns:a16="http://schemas.microsoft.com/office/drawing/2014/main" id="{CD6A59D1-6780-60F6-CDD5-71A9D4DD2892}"/>
                </a:ext>
              </a:extLst>
            </p:cNvPr>
            <p:cNvSpPr/>
            <p:nvPr/>
          </p:nvSpPr>
          <p:spPr>
            <a:xfrm>
              <a:off x="7405798" y="3751226"/>
              <a:ext cx="228600" cy="171450"/>
            </a:xfrm>
            <a:custGeom>
              <a:avLst/>
              <a:gdLst>
                <a:gd name="connsiteX0" fmla="*/ 158004 w 228600"/>
                <a:gd name="connsiteY0" fmla="*/ 107351 h 171450"/>
                <a:gd name="connsiteX1" fmla="*/ 60850 w 228600"/>
                <a:gd name="connsiteY1" fmla="*/ 157834 h 171450"/>
                <a:gd name="connsiteX2" fmla="*/ 11320 w 228600"/>
                <a:gd name="connsiteY2" fmla="*/ 61631 h 171450"/>
                <a:gd name="connsiteX3" fmla="*/ 106570 w 228600"/>
                <a:gd name="connsiteY3" fmla="*/ 11149 h 171450"/>
                <a:gd name="connsiteX4" fmla="*/ 158004 w 228600"/>
                <a:gd name="connsiteY4" fmla="*/ 107351 h 171450"/>
                <a:gd name="connsiteX5" fmla="*/ 39895 w 228600"/>
                <a:gd name="connsiteY5" fmla="*/ 70204 h 171450"/>
                <a:gd name="connsiteX6" fmla="*/ 77042 w 228600"/>
                <a:gd name="connsiteY6" fmla="*/ 120686 h 171450"/>
                <a:gd name="connsiteX7" fmla="*/ 129429 w 228600"/>
                <a:gd name="connsiteY7" fmla="*/ 97826 h 171450"/>
                <a:gd name="connsiteX8" fmla="*/ 98950 w 228600"/>
                <a:gd name="connsiteY8" fmla="*/ 50201 h 171450"/>
                <a:gd name="connsiteX9" fmla="*/ 39895 w 228600"/>
                <a:gd name="connsiteY9" fmla="*/ 70204 h 171450"/>
                <a:gd name="connsiteX10" fmla="*/ 198962 w 228600"/>
                <a:gd name="connsiteY10" fmla="*/ 168311 h 171450"/>
                <a:gd name="connsiteX11" fmla="*/ 167529 w 228600"/>
                <a:gd name="connsiteY11" fmla="*/ 158786 h 171450"/>
                <a:gd name="connsiteX12" fmla="*/ 177054 w 228600"/>
                <a:gd name="connsiteY12" fmla="*/ 127354 h 171450"/>
                <a:gd name="connsiteX13" fmla="*/ 208487 w 228600"/>
                <a:gd name="connsiteY13" fmla="*/ 136879 h 171450"/>
                <a:gd name="connsiteX14" fmla="*/ 198962 w 228600"/>
                <a:gd name="connsiteY14" fmla="*/ 168311 h 171450"/>
                <a:gd name="connsiteX15" fmla="*/ 194200 w 228600"/>
                <a:gd name="connsiteY15" fmla="*/ 70204 h 171450"/>
                <a:gd name="connsiteX16" fmla="*/ 225632 w 228600"/>
                <a:gd name="connsiteY16" fmla="*/ 79729 h 171450"/>
                <a:gd name="connsiteX17" fmla="*/ 216107 w 228600"/>
                <a:gd name="connsiteY17" fmla="*/ 111161 h 171450"/>
                <a:gd name="connsiteX18" fmla="*/ 184675 w 228600"/>
                <a:gd name="connsiteY18" fmla="*/ 101636 h 171450"/>
                <a:gd name="connsiteX19" fmla="*/ 194200 w 228600"/>
                <a:gd name="connsiteY19" fmla="*/ 7020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 h="171450">
                  <a:moveTo>
                    <a:pt x="158004" y="107351"/>
                  </a:moveTo>
                  <a:cubicBezTo>
                    <a:pt x="144670" y="149261"/>
                    <a:pt x="107522" y="172121"/>
                    <a:pt x="60850" y="157834"/>
                  </a:cubicBezTo>
                  <a:cubicBezTo>
                    <a:pt x="20845" y="145451"/>
                    <a:pt x="-2968" y="108304"/>
                    <a:pt x="11320" y="61631"/>
                  </a:cubicBezTo>
                  <a:cubicBezTo>
                    <a:pt x="25607" y="14959"/>
                    <a:pt x="66565" y="-1234"/>
                    <a:pt x="106570" y="11149"/>
                  </a:cubicBezTo>
                  <a:cubicBezTo>
                    <a:pt x="153242" y="25436"/>
                    <a:pt x="171340" y="65441"/>
                    <a:pt x="158004" y="107351"/>
                  </a:cubicBezTo>
                  <a:close/>
                  <a:moveTo>
                    <a:pt x="39895" y="70204"/>
                  </a:moveTo>
                  <a:cubicBezTo>
                    <a:pt x="31322" y="97826"/>
                    <a:pt x="54182" y="113066"/>
                    <a:pt x="77042" y="120686"/>
                  </a:cubicBezTo>
                  <a:cubicBezTo>
                    <a:pt x="98950" y="127354"/>
                    <a:pt x="121809" y="122591"/>
                    <a:pt x="129429" y="97826"/>
                  </a:cubicBezTo>
                  <a:cubicBezTo>
                    <a:pt x="137050" y="74014"/>
                    <a:pt x="119904" y="55916"/>
                    <a:pt x="98950" y="50201"/>
                  </a:cubicBezTo>
                  <a:cubicBezTo>
                    <a:pt x="76090" y="43534"/>
                    <a:pt x="48467" y="42581"/>
                    <a:pt x="39895" y="70204"/>
                  </a:cubicBezTo>
                  <a:close/>
                  <a:moveTo>
                    <a:pt x="198962" y="168311"/>
                  </a:moveTo>
                  <a:lnTo>
                    <a:pt x="167529" y="158786"/>
                  </a:lnTo>
                  <a:lnTo>
                    <a:pt x="177054" y="127354"/>
                  </a:lnTo>
                  <a:lnTo>
                    <a:pt x="208487" y="136879"/>
                  </a:lnTo>
                  <a:lnTo>
                    <a:pt x="198962" y="168311"/>
                  </a:lnTo>
                  <a:close/>
                  <a:moveTo>
                    <a:pt x="194200" y="70204"/>
                  </a:moveTo>
                  <a:lnTo>
                    <a:pt x="225632" y="79729"/>
                  </a:lnTo>
                  <a:lnTo>
                    <a:pt x="216107" y="111161"/>
                  </a:lnTo>
                  <a:lnTo>
                    <a:pt x="184675" y="101636"/>
                  </a:lnTo>
                  <a:lnTo>
                    <a:pt x="194200" y="70204"/>
                  </a:lnTo>
                  <a:close/>
                </a:path>
              </a:pathLst>
            </a:custGeom>
            <a:solidFill>
              <a:srgbClr val="1D1D1B"/>
            </a:solidFill>
            <a:ln w="9525" cap="flat">
              <a:noFill/>
              <a:prstDash val="solid"/>
              <a:miter/>
            </a:ln>
          </p:spPr>
          <p:txBody>
            <a:bodyPr rtlCol="0" anchor="ctr"/>
            <a:lstStyle/>
            <a:p>
              <a:endParaRPr lang="sv-SE" sz="1050"/>
            </a:p>
          </p:txBody>
        </p:sp>
        <p:sp>
          <p:nvSpPr>
            <p:cNvPr id="65" name="Frihandsfigur: Form 64">
              <a:extLst>
                <a:ext uri="{FF2B5EF4-FFF2-40B4-BE49-F238E27FC236}">
                  <a16:creationId xmlns:a16="http://schemas.microsoft.com/office/drawing/2014/main" id="{662A8A49-BB6C-374C-115B-4B32A74EC9FF}"/>
                </a:ext>
              </a:extLst>
            </p:cNvPr>
            <p:cNvSpPr/>
            <p:nvPr/>
          </p:nvSpPr>
          <p:spPr>
            <a:xfrm>
              <a:off x="7293769" y="3899059"/>
              <a:ext cx="238125" cy="257175"/>
            </a:xfrm>
            <a:custGeom>
              <a:avLst/>
              <a:gdLst>
                <a:gd name="connsiteX0" fmla="*/ 231934 w 238125"/>
                <a:gd name="connsiteY0" fmla="*/ 70961 h 257175"/>
                <a:gd name="connsiteX1" fmla="*/ 216694 w 238125"/>
                <a:gd name="connsiteY1" fmla="*/ 103346 h 257175"/>
                <a:gd name="connsiteX2" fmla="*/ 198596 w 238125"/>
                <a:gd name="connsiteY2" fmla="*/ 94774 h 257175"/>
                <a:gd name="connsiteX3" fmla="*/ 198596 w 238125"/>
                <a:gd name="connsiteY3" fmla="*/ 95726 h 257175"/>
                <a:gd name="connsiteX4" fmla="*/ 201454 w 238125"/>
                <a:gd name="connsiteY4" fmla="*/ 145256 h 257175"/>
                <a:gd name="connsiteX5" fmla="*/ 159544 w 238125"/>
                <a:gd name="connsiteY5" fmla="*/ 172879 h 257175"/>
                <a:gd name="connsiteX6" fmla="*/ 163354 w 238125"/>
                <a:gd name="connsiteY6" fmla="*/ 225266 h 257175"/>
                <a:gd name="connsiteX7" fmla="*/ 90964 w 238125"/>
                <a:gd name="connsiteY7" fmla="*/ 242411 h 257175"/>
                <a:gd name="connsiteX8" fmla="*/ 7144 w 238125"/>
                <a:gd name="connsiteY8" fmla="*/ 202406 h 257175"/>
                <a:gd name="connsiteX9" fmla="*/ 23336 w 238125"/>
                <a:gd name="connsiteY9" fmla="*/ 168116 h 257175"/>
                <a:gd name="connsiteX10" fmla="*/ 102394 w 238125"/>
                <a:gd name="connsiteY10" fmla="*/ 206216 h 257175"/>
                <a:gd name="connsiteX11" fmla="*/ 141446 w 238125"/>
                <a:gd name="connsiteY11" fmla="*/ 200501 h 257175"/>
                <a:gd name="connsiteX12" fmla="*/ 109061 w 238125"/>
                <a:gd name="connsiteY12" fmla="*/ 152876 h 257175"/>
                <a:gd name="connsiteX13" fmla="*/ 45244 w 238125"/>
                <a:gd name="connsiteY13" fmla="*/ 121444 h 257175"/>
                <a:gd name="connsiteX14" fmla="*/ 61436 w 238125"/>
                <a:gd name="connsiteY14" fmla="*/ 87154 h 257175"/>
                <a:gd name="connsiteX15" fmla="*/ 140494 w 238125"/>
                <a:gd name="connsiteY15" fmla="*/ 125254 h 257175"/>
                <a:gd name="connsiteX16" fmla="*/ 179546 w 238125"/>
                <a:gd name="connsiteY16" fmla="*/ 119539 h 257175"/>
                <a:gd name="connsiteX17" fmla="*/ 147161 w 238125"/>
                <a:gd name="connsiteY17" fmla="*/ 72866 h 257175"/>
                <a:gd name="connsiteX18" fmla="*/ 83344 w 238125"/>
                <a:gd name="connsiteY18" fmla="*/ 41434 h 257175"/>
                <a:gd name="connsiteX19" fmla="*/ 99536 w 238125"/>
                <a:gd name="connsiteY19" fmla="*/ 7144 h 257175"/>
                <a:gd name="connsiteX20" fmla="*/ 231934 w 238125"/>
                <a:gd name="connsiteY20" fmla="*/ 70961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8125" h="257175">
                  <a:moveTo>
                    <a:pt x="231934" y="70961"/>
                  </a:moveTo>
                  <a:lnTo>
                    <a:pt x="216694" y="103346"/>
                  </a:lnTo>
                  <a:lnTo>
                    <a:pt x="198596" y="94774"/>
                  </a:lnTo>
                  <a:lnTo>
                    <a:pt x="198596" y="95726"/>
                  </a:lnTo>
                  <a:cubicBezTo>
                    <a:pt x="210026" y="114776"/>
                    <a:pt x="207169" y="132874"/>
                    <a:pt x="201454" y="145256"/>
                  </a:cubicBezTo>
                  <a:cubicBezTo>
                    <a:pt x="192881" y="164306"/>
                    <a:pt x="179546" y="173831"/>
                    <a:pt x="159544" y="172879"/>
                  </a:cubicBezTo>
                  <a:cubicBezTo>
                    <a:pt x="171926" y="188119"/>
                    <a:pt x="170974" y="209074"/>
                    <a:pt x="163354" y="225266"/>
                  </a:cubicBezTo>
                  <a:cubicBezTo>
                    <a:pt x="147161" y="257651"/>
                    <a:pt x="120491" y="256699"/>
                    <a:pt x="90964" y="242411"/>
                  </a:cubicBezTo>
                  <a:lnTo>
                    <a:pt x="7144" y="202406"/>
                  </a:lnTo>
                  <a:lnTo>
                    <a:pt x="23336" y="168116"/>
                  </a:lnTo>
                  <a:lnTo>
                    <a:pt x="102394" y="206216"/>
                  </a:lnTo>
                  <a:cubicBezTo>
                    <a:pt x="114776" y="211931"/>
                    <a:pt x="131921" y="220504"/>
                    <a:pt x="141446" y="200501"/>
                  </a:cubicBezTo>
                  <a:cubicBezTo>
                    <a:pt x="152876" y="177641"/>
                    <a:pt x="126206" y="161449"/>
                    <a:pt x="109061" y="152876"/>
                  </a:cubicBezTo>
                  <a:lnTo>
                    <a:pt x="45244" y="121444"/>
                  </a:lnTo>
                  <a:lnTo>
                    <a:pt x="61436" y="87154"/>
                  </a:lnTo>
                  <a:lnTo>
                    <a:pt x="140494" y="125254"/>
                  </a:lnTo>
                  <a:cubicBezTo>
                    <a:pt x="152876" y="130969"/>
                    <a:pt x="170021" y="139541"/>
                    <a:pt x="179546" y="119539"/>
                  </a:cubicBezTo>
                  <a:cubicBezTo>
                    <a:pt x="190976" y="96679"/>
                    <a:pt x="164306" y="80486"/>
                    <a:pt x="147161" y="72866"/>
                  </a:cubicBezTo>
                  <a:lnTo>
                    <a:pt x="83344" y="41434"/>
                  </a:lnTo>
                  <a:lnTo>
                    <a:pt x="99536" y="7144"/>
                  </a:lnTo>
                  <a:lnTo>
                    <a:pt x="231934" y="70961"/>
                  </a:lnTo>
                  <a:close/>
                </a:path>
              </a:pathLst>
            </a:custGeom>
            <a:solidFill>
              <a:srgbClr val="1D1D1B"/>
            </a:solidFill>
            <a:ln w="9525" cap="flat">
              <a:noFill/>
              <a:prstDash val="solid"/>
              <a:miter/>
            </a:ln>
          </p:spPr>
          <p:txBody>
            <a:bodyPr rtlCol="0" anchor="ctr"/>
            <a:lstStyle/>
            <a:p>
              <a:endParaRPr lang="sv-SE" sz="1050"/>
            </a:p>
          </p:txBody>
        </p:sp>
        <p:sp>
          <p:nvSpPr>
            <p:cNvPr id="66" name="Frihandsfigur: Form 65">
              <a:extLst>
                <a:ext uri="{FF2B5EF4-FFF2-40B4-BE49-F238E27FC236}">
                  <a16:creationId xmlns:a16="http://schemas.microsoft.com/office/drawing/2014/main" id="{7FBD5730-1286-7BF3-6F37-C7281071184F}"/>
                </a:ext>
              </a:extLst>
            </p:cNvPr>
            <p:cNvSpPr/>
            <p:nvPr/>
          </p:nvSpPr>
          <p:spPr>
            <a:xfrm>
              <a:off x="7206139" y="4125030"/>
              <a:ext cx="190500" cy="161925"/>
            </a:xfrm>
            <a:custGeom>
              <a:avLst/>
              <a:gdLst>
                <a:gd name="connsiteX0" fmla="*/ 187166 w 190500"/>
                <a:gd name="connsiteY0" fmla="*/ 82163 h 161925"/>
                <a:gd name="connsiteX1" fmla="*/ 168116 w 190500"/>
                <a:gd name="connsiteY1" fmla="*/ 130740 h 161925"/>
                <a:gd name="connsiteX2" fmla="*/ 81439 w 190500"/>
                <a:gd name="connsiteY2" fmla="*/ 148838 h 161925"/>
                <a:gd name="connsiteX3" fmla="*/ 66199 w 190500"/>
                <a:gd name="connsiteY3" fmla="*/ 138360 h 161925"/>
                <a:gd name="connsiteX4" fmla="*/ 35719 w 190500"/>
                <a:gd name="connsiteY4" fmla="*/ 118358 h 161925"/>
                <a:gd name="connsiteX5" fmla="*/ 7144 w 190500"/>
                <a:gd name="connsiteY5" fmla="*/ 101213 h 161925"/>
                <a:gd name="connsiteX6" fmla="*/ 26194 w 190500"/>
                <a:gd name="connsiteY6" fmla="*/ 73590 h 161925"/>
                <a:gd name="connsiteX7" fmla="*/ 45244 w 190500"/>
                <a:gd name="connsiteY7" fmla="*/ 84068 h 161925"/>
                <a:gd name="connsiteX8" fmla="*/ 45244 w 190500"/>
                <a:gd name="connsiteY8" fmla="*/ 84068 h 161925"/>
                <a:gd name="connsiteX9" fmla="*/ 49054 w 190500"/>
                <a:gd name="connsiteY9" fmla="*/ 32633 h 161925"/>
                <a:gd name="connsiteX10" fmla="*/ 113824 w 190500"/>
                <a:gd name="connsiteY10" fmla="*/ 14535 h 161925"/>
                <a:gd name="connsiteX11" fmla="*/ 134779 w 190500"/>
                <a:gd name="connsiteY11" fmla="*/ 58350 h 161925"/>
                <a:gd name="connsiteX12" fmla="*/ 114776 w 190500"/>
                <a:gd name="connsiteY12" fmla="*/ 104070 h 161925"/>
                <a:gd name="connsiteX13" fmla="*/ 103347 w 190500"/>
                <a:gd name="connsiteY13" fmla="*/ 121215 h 161925"/>
                <a:gd name="connsiteX14" fmla="*/ 148114 w 190500"/>
                <a:gd name="connsiteY14" fmla="*/ 111690 h 161925"/>
                <a:gd name="connsiteX15" fmla="*/ 160497 w 190500"/>
                <a:gd name="connsiteY15" fmla="*/ 65018 h 161925"/>
                <a:gd name="connsiteX16" fmla="*/ 187166 w 190500"/>
                <a:gd name="connsiteY16" fmla="*/ 82163 h 161925"/>
                <a:gd name="connsiteX17" fmla="*/ 67151 w 190500"/>
                <a:gd name="connsiteY17" fmla="*/ 55493 h 161925"/>
                <a:gd name="connsiteX18" fmla="*/ 63341 w 190500"/>
                <a:gd name="connsiteY18" fmla="*/ 85020 h 161925"/>
                <a:gd name="connsiteX19" fmla="*/ 84297 w 190500"/>
                <a:gd name="connsiteY19" fmla="*/ 108833 h 161925"/>
                <a:gd name="connsiteX20" fmla="*/ 93822 w 190500"/>
                <a:gd name="connsiteY20" fmla="*/ 95498 h 161925"/>
                <a:gd name="connsiteX21" fmla="*/ 96679 w 190500"/>
                <a:gd name="connsiteY21" fmla="*/ 45968 h 161925"/>
                <a:gd name="connsiteX22" fmla="*/ 67151 w 190500"/>
                <a:gd name="connsiteY22" fmla="*/ 5549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00" h="161925">
                  <a:moveTo>
                    <a:pt x="187166" y="82163"/>
                  </a:moveTo>
                  <a:cubicBezTo>
                    <a:pt x="184309" y="98355"/>
                    <a:pt x="176689" y="117405"/>
                    <a:pt x="168116" y="130740"/>
                  </a:cubicBezTo>
                  <a:cubicBezTo>
                    <a:pt x="143351" y="167888"/>
                    <a:pt x="117634" y="172650"/>
                    <a:pt x="81439" y="148838"/>
                  </a:cubicBezTo>
                  <a:lnTo>
                    <a:pt x="66199" y="138360"/>
                  </a:lnTo>
                  <a:cubicBezTo>
                    <a:pt x="53816" y="129788"/>
                    <a:pt x="44291" y="124073"/>
                    <a:pt x="35719" y="118358"/>
                  </a:cubicBezTo>
                  <a:cubicBezTo>
                    <a:pt x="26194" y="112643"/>
                    <a:pt x="17622" y="106928"/>
                    <a:pt x="7144" y="101213"/>
                  </a:cubicBezTo>
                  <a:lnTo>
                    <a:pt x="26194" y="73590"/>
                  </a:lnTo>
                  <a:cubicBezTo>
                    <a:pt x="33814" y="76448"/>
                    <a:pt x="41434" y="82163"/>
                    <a:pt x="45244" y="84068"/>
                  </a:cubicBezTo>
                  <a:lnTo>
                    <a:pt x="45244" y="84068"/>
                  </a:lnTo>
                  <a:cubicBezTo>
                    <a:pt x="36672" y="67875"/>
                    <a:pt x="39529" y="46920"/>
                    <a:pt x="49054" y="32633"/>
                  </a:cubicBezTo>
                  <a:cubicBezTo>
                    <a:pt x="63341" y="10725"/>
                    <a:pt x="90964" y="-1657"/>
                    <a:pt x="113824" y="14535"/>
                  </a:cubicBezTo>
                  <a:cubicBezTo>
                    <a:pt x="131922" y="26918"/>
                    <a:pt x="136684" y="43110"/>
                    <a:pt x="134779" y="58350"/>
                  </a:cubicBezTo>
                  <a:cubicBezTo>
                    <a:pt x="132874" y="74543"/>
                    <a:pt x="123349" y="90735"/>
                    <a:pt x="114776" y="104070"/>
                  </a:cubicBezTo>
                  <a:lnTo>
                    <a:pt x="103347" y="121215"/>
                  </a:lnTo>
                  <a:cubicBezTo>
                    <a:pt x="123349" y="134550"/>
                    <a:pt x="135731" y="129788"/>
                    <a:pt x="148114" y="111690"/>
                  </a:cubicBezTo>
                  <a:cubicBezTo>
                    <a:pt x="157639" y="98355"/>
                    <a:pt x="161449" y="81210"/>
                    <a:pt x="160497" y="65018"/>
                  </a:cubicBezTo>
                  <a:lnTo>
                    <a:pt x="187166" y="82163"/>
                  </a:lnTo>
                  <a:close/>
                  <a:moveTo>
                    <a:pt x="67151" y="55493"/>
                  </a:moveTo>
                  <a:cubicBezTo>
                    <a:pt x="60484" y="65018"/>
                    <a:pt x="59531" y="75495"/>
                    <a:pt x="63341" y="85020"/>
                  </a:cubicBezTo>
                  <a:cubicBezTo>
                    <a:pt x="67151" y="94545"/>
                    <a:pt x="74772" y="102165"/>
                    <a:pt x="84297" y="108833"/>
                  </a:cubicBezTo>
                  <a:lnTo>
                    <a:pt x="93822" y="95498"/>
                  </a:lnTo>
                  <a:cubicBezTo>
                    <a:pt x="103347" y="81210"/>
                    <a:pt x="114776" y="58350"/>
                    <a:pt x="96679" y="45968"/>
                  </a:cubicBezTo>
                  <a:cubicBezTo>
                    <a:pt x="85249" y="38348"/>
                    <a:pt x="74772" y="44063"/>
                    <a:pt x="67151" y="55493"/>
                  </a:cubicBezTo>
                  <a:close/>
                </a:path>
              </a:pathLst>
            </a:custGeom>
            <a:solidFill>
              <a:srgbClr val="1D1D1B"/>
            </a:solidFill>
            <a:ln w="9525" cap="flat">
              <a:noFill/>
              <a:prstDash val="solid"/>
              <a:miter/>
            </a:ln>
          </p:spPr>
          <p:txBody>
            <a:bodyPr rtlCol="0" anchor="ctr"/>
            <a:lstStyle/>
            <a:p>
              <a:endParaRPr lang="sv-SE" sz="1050"/>
            </a:p>
          </p:txBody>
        </p:sp>
        <p:sp>
          <p:nvSpPr>
            <p:cNvPr id="67" name="Frihandsfigur: Form 66">
              <a:extLst>
                <a:ext uri="{FF2B5EF4-FFF2-40B4-BE49-F238E27FC236}">
                  <a16:creationId xmlns:a16="http://schemas.microsoft.com/office/drawing/2014/main" id="{5F53C1D6-7EB3-4E84-A2F2-47416E9AEBE0}"/>
                </a:ext>
              </a:extLst>
            </p:cNvPr>
            <p:cNvSpPr/>
            <p:nvPr/>
          </p:nvSpPr>
          <p:spPr>
            <a:xfrm>
              <a:off x="5524024" y="4645455"/>
              <a:ext cx="209550" cy="295275"/>
            </a:xfrm>
            <a:custGeom>
              <a:avLst/>
              <a:gdLst>
                <a:gd name="connsiteX0" fmla="*/ 144304 w 209550"/>
                <a:gd name="connsiteY0" fmla="*/ 64658 h 295275"/>
                <a:gd name="connsiteX1" fmla="*/ 186214 w 209550"/>
                <a:gd name="connsiteY1" fmla="*/ 78945 h 295275"/>
                <a:gd name="connsiteX2" fmla="*/ 193834 w 209550"/>
                <a:gd name="connsiteY2" fmla="*/ 292305 h 295275"/>
                <a:gd name="connsiteX3" fmla="*/ 152876 w 209550"/>
                <a:gd name="connsiteY3" fmla="*/ 278970 h 295275"/>
                <a:gd name="connsiteX4" fmla="*/ 151924 w 209550"/>
                <a:gd name="connsiteY4" fmla="*/ 230393 h 295275"/>
                <a:gd name="connsiteX5" fmla="*/ 76676 w 209550"/>
                <a:gd name="connsiteY5" fmla="*/ 204675 h 295275"/>
                <a:gd name="connsiteX6" fmla="*/ 45244 w 209550"/>
                <a:gd name="connsiteY6" fmla="*/ 241823 h 295275"/>
                <a:gd name="connsiteX7" fmla="*/ 7144 w 209550"/>
                <a:gd name="connsiteY7" fmla="*/ 228488 h 295275"/>
                <a:gd name="connsiteX8" fmla="*/ 144304 w 209550"/>
                <a:gd name="connsiteY8" fmla="*/ 64658 h 295275"/>
                <a:gd name="connsiteX9" fmla="*/ 151924 w 209550"/>
                <a:gd name="connsiteY9" fmla="*/ 109425 h 295275"/>
                <a:gd name="connsiteX10" fmla="*/ 151924 w 209550"/>
                <a:gd name="connsiteY10" fmla="*/ 109425 h 295275"/>
                <a:gd name="connsiteX11" fmla="*/ 97631 w 209550"/>
                <a:gd name="connsiteY11" fmla="*/ 178005 h 295275"/>
                <a:gd name="connsiteX12" fmla="*/ 151924 w 209550"/>
                <a:gd name="connsiteY12" fmla="*/ 197055 h 295275"/>
                <a:gd name="connsiteX13" fmla="*/ 151924 w 209550"/>
                <a:gd name="connsiteY13" fmla="*/ 109425 h 295275"/>
                <a:gd name="connsiteX14" fmla="*/ 188119 w 209550"/>
                <a:gd name="connsiteY14" fmla="*/ 8460 h 295275"/>
                <a:gd name="connsiteX15" fmla="*/ 206216 w 209550"/>
                <a:gd name="connsiteY15" fmla="*/ 46560 h 295275"/>
                <a:gd name="connsiteX16" fmla="*/ 168116 w 209550"/>
                <a:gd name="connsiteY16" fmla="*/ 65610 h 295275"/>
                <a:gd name="connsiteX17" fmla="*/ 149066 w 209550"/>
                <a:gd name="connsiteY17" fmla="*/ 27510 h 295275"/>
                <a:gd name="connsiteX18" fmla="*/ 188119 w 209550"/>
                <a:gd name="connsiteY18" fmla="*/ 8460 h 295275"/>
                <a:gd name="connsiteX19" fmla="*/ 172879 w 209550"/>
                <a:gd name="connsiteY19" fmla="*/ 51323 h 295275"/>
                <a:gd name="connsiteX20" fmla="*/ 191929 w 209550"/>
                <a:gd name="connsiteY20" fmla="*/ 41798 h 295275"/>
                <a:gd name="connsiteX21" fmla="*/ 183356 w 209550"/>
                <a:gd name="connsiteY21" fmla="*/ 22748 h 295275"/>
                <a:gd name="connsiteX22" fmla="*/ 164306 w 209550"/>
                <a:gd name="connsiteY22" fmla="*/ 32273 h 295275"/>
                <a:gd name="connsiteX23" fmla="*/ 172879 w 209550"/>
                <a:gd name="connsiteY23" fmla="*/ 51323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550" h="295275">
                  <a:moveTo>
                    <a:pt x="144304" y="64658"/>
                  </a:moveTo>
                  <a:lnTo>
                    <a:pt x="186214" y="78945"/>
                  </a:lnTo>
                  <a:lnTo>
                    <a:pt x="193834" y="292305"/>
                  </a:lnTo>
                  <a:lnTo>
                    <a:pt x="152876" y="278970"/>
                  </a:lnTo>
                  <a:lnTo>
                    <a:pt x="151924" y="230393"/>
                  </a:lnTo>
                  <a:lnTo>
                    <a:pt x="76676" y="204675"/>
                  </a:lnTo>
                  <a:lnTo>
                    <a:pt x="45244" y="241823"/>
                  </a:lnTo>
                  <a:lnTo>
                    <a:pt x="7144" y="228488"/>
                  </a:lnTo>
                  <a:lnTo>
                    <a:pt x="144304" y="64658"/>
                  </a:lnTo>
                  <a:close/>
                  <a:moveTo>
                    <a:pt x="151924" y="109425"/>
                  </a:moveTo>
                  <a:lnTo>
                    <a:pt x="151924" y="109425"/>
                  </a:lnTo>
                  <a:lnTo>
                    <a:pt x="97631" y="178005"/>
                  </a:lnTo>
                  <a:lnTo>
                    <a:pt x="151924" y="197055"/>
                  </a:lnTo>
                  <a:lnTo>
                    <a:pt x="151924" y="109425"/>
                  </a:lnTo>
                  <a:close/>
                  <a:moveTo>
                    <a:pt x="188119" y="8460"/>
                  </a:moveTo>
                  <a:cubicBezTo>
                    <a:pt x="203359" y="14175"/>
                    <a:pt x="211931" y="31320"/>
                    <a:pt x="206216" y="46560"/>
                  </a:cubicBezTo>
                  <a:cubicBezTo>
                    <a:pt x="200501" y="62753"/>
                    <a:pt x="184309" y="71325"/>
                    <a:pt x="168116" y="65610"/>
                  </a:cubicBezTo>
                  <a:cubicBezTo>
                    <a:pt x="152876" y="59895"/>
                    <a:pt x="144304" y="42750"/>
                    <a:pt x="149066" y="27510"/>
                  </a:cubicBezTo>
                  <a:cubicBezTo>
                    <a:pt x="154781" y="12270"/>
                    <a:pt x="172879" y="3698"/>
                    <a:pt x="188119" y="8460"/>
                  </a:cubicBezTo>
                  <a:close/>
                  <a:moveTo>
                    <a:pt x="172879" y="51323"/>
                  </a:moveTo>
                  <a:cubicBezTo>
                    <a:pt x="180499" y="54180"/>
                    <a:pt x="189071" y="50370"/>
                    <a:pt x="191929" y="41798"/>
                  </a:cubicBezTo>
                  <a:cubicBezTo>
                    <a:pt x="194786" y="34178"/>
                    <a:pt x="190976" y="25605"/>
                    <a:pt x="183356" y="22748"/>
                  </a:cubicBezTo>
                  <a:cubicBezTo>
                    <a:pt x="175736" y="19890"/>
                    <a:pt x="167164" y="23700"/>
                    <a:pt x="164306" y="32273"/>
                  </a:cubicBezTo>
                  <a:cubicBezTo>
                    <a:pt x="161449" y="40845"/>
                    <a:pt x="165259" y="48465"/>
                    <a:pt x="172879" y="51323"/>
                  </a:cubicBezTo>
                  <a:close/>
                </a:path>
              </a:pathLst>
            </a:custGeom>
            <a:solidFill>
              <a:srgbClr val="1D1D1B"/>
            </a:solidFill>
            <a:ln w="9525" cap="flat">
              <a:noFill/>
              <a:prstDash val="solid"/>
              <a:miter/>
            </a:ln>
          </p:spPr>
          <p:txBody>
            <a:bodyPr rtlCol="0" anchor="ctr"/>
            <a:lstStyle/>
            <a:p>
              <a:endParaRPr lang="sv-SE" sz="1050"/>
            </a:p>
          </p:txBody>
        </p:sp>
        <p:sp>
          <p:nvSpPr>
            <p:cNvPr id="68" name="Frihandsfigur: Form 67">
              <a:extLst>
                <a:ext uri="{FF2B5EF4-FFF2-40B4-BE49-F238E27FC236}">
                  <a16:creationId xmlns:a16="http://schemas.microsoft.com/office/drawing/2014/main" id="{66B6E43B-D4F6-FB14-71C8-48D737198FEB}"/>
                </a:ext>
              </a:extLst>
            </p:cNvPr>
            <p:cNvSpPr/>
            <p:nvPr/>
          </p:nvSpPr>
          <p:spPr>
            <a:xfrm>
              <a:off x="5753576" y="4762976"/>
              <a:ext cx="114300" cy="200025"/>
            </a:xfrm>
            <a:custGeom>
              <a:avLst/>
              <a:gdLst>
                <a:gd name="connsiteX0" fmla="*/ 33814 w 114300"/>
                <a:gd name="connsiteY0" fmla="*/ 67151 h 200025"/>
                <a:gd name="connsiteX1" fmla="*/ 7144 w 114300"/>
                <a:gd name="connsiteY1" fmla="*/ 60484 h 200025"/>
                <a:gd name="connsiteX2" fmla="*/ 13811 w 114300"/>
                <a:gd name="connsiteY2" fmla="*/ 32861 h 200025"/>
                <a:gd name="connsiteX3" fmla="*/ 40481 w 114300"/>
                <a:gd name="connsiteY3" fmla="*/ 39529 h 200025"/>
                <a:gd name="connsiteX4" fmla="*/ 47149 w 114300"/>
                <a:gd name="connsiteY4" fmla="*/ 10954 h 200025"/>
                <a:gd name="connsiteX5" fmla="*/ 86201 w 114300"/>
                <a:gd name="connsiteY5" fmla="*/ 7144 h 200025"/>
                <a:gd name="connsiteX6" fmla="*/ 76676 w 114300"/>
                <a:gd name="connsiteY6" fmla="*/ 48101 h 200025"/>
                <a:gd name="connsiteX7" fmla="*/ 109061 w 114300"/>
                <a:gd name="connsiteY7" fmla="*/ 55721 h 200025"/>
                <a:gd name="connsiteX8" fmla="*/ 102394 w 114300"/>
                <a:gd name="connsiteY8" fmla="*/ 83344 h 200025"/>
                <a:gd name="connsiteX9" fmla="*/ 70009 w 114300"/>
                <a:gd name="connsiteY9" fmla="*/ 75724 h 200025"/>
                <a:gd name="connsiteX10" fmla="*/ 53816 w 114300"/>
                <a:gd name="connsiteY10" fmla="*/ 142399 h 200025"/>
                <a:gd name="connsiteX11" fmla="*/ 65246 w 114300"/>
                <a:gd name="connsiteY11" fmla="*/ 170021 h 200025"/>
                <a:gd name="connsiteX12" fmla="*/ 82391 w 114300"/>
                <a:gd name="connsiteY12" fmla="*/ 170021 h 200025"/>
                <a:gd name="connsiteX13" fmla="*/ 76676 w 114300"/>
                <a:gd name="connsiteY13" fmla="*/ 199549 h 200025"/>
                <a:gd name="connsiteX14" fmla="*/ 49054 w 114300"/>
                <a:gd name="connsiteY14" fmla="*/ 196691 h 200025"/>
                <a:gd name="connsiteX15" fmla="*/ 15716 w 114300"/>
                <a:gd name="connsiteY15" fmla="*/ 139541 h 200025"/>
                <a:gd name="connsiteX16" fmla="*/ 33814 w 114300"/>
                <a:gd name="connsiteY16" fmla="*/ 67151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300" h="200025">
                  <a:moveTo>
                    <a:pt x="33814" y="67151"/>
                  </a:moveTo>
                  <a:lnTo>
                    <a:pt x="7144" y="60484"/>
                  </a:lnTo>
                  <a:lnTo>
                    <a:pt x="13811" y="32861"/>
                  </a:lnTo>
                  <a:lnTo>
                    <a:pt x="40481" y="39529"/>
                  </a:lnTo>
                  <a:lnTo>
                    <a:pt x="47149" y="10954"/>
                  </a:lnTo>
                  <a:lnTo>
                    <a:pt x="86201" y="7144"/>
                  </a:lnTo>
                  <a:lnTo>
                    <a:pt x="76676" y="48101"/>
                  </a:lnTo>
                  <a:lnTo>
                    <a:pt x="109061" y="55721"/>
                  </a:lnTo>
                  <a:lnTo>
                    <a:pt x="102394" y="83344"/>
                  </a:lnTo>
                  <a:lnTo>
                    <a:pt x="70009" y="75724"/>
                  </a:lnTo>
                  <a:lnTo>
                    <a:pt x="53816" y="142399"/>
                  </a:lnTo>
                  <a:cubicBezTo>
                    <a:pt x="50959" y="154781"/>
                    <a:pt x="51911" y="167164"/>
                    <a:pt x="65246" y="170021"/>
                  </a:cubicBezTo>
                  <a:cubicBezTo>
                    <a:pt x="71914" y="171926"/>
                    <a:pt x="78581" y="171926"/>
                    <a:pt x="82391" y="170021"/>
                  </a:cubicBezTo>
                  <a:lnTo>
                    <a:pt x="76676" y="199549"/>
                  </a:lnTo>
                  <a:cubicBezTo>
                    <a:pt x="68104" y="200501"/>
                    <a:pt x="59531" y="199549"/>
                    <a:pt x="49054" y="196691"/>
                  </a:cubicBezTo>
                  <a:cubicBezTo>
                    <a:pt x="20479" y="190024"/>
                    <a:pt x="9049" y="168116"/>
                    <a:pt x="15716" y="139541"/>
                  </a:cubicBezTo>
                  <a:lnTo>
                    <a:pt x="33814" y="67151"/>
                  </a:lnTo>
                  <a:close/>
                </a:path>
              </a:pathLst>
            </a:custGeom>
            <a:solidFill>
              <a:srgbClr val="1D1D1B"/>
            </a:solidFill>
            <a:ln w="9525" cap="flat">
              <a:noFill/>
              <a:prstDash val="solid"/>
              <a:miter/>
            </a:ln>
          </p:spPr>
          <p:txBody>
            <a:bodyPr rtlCol="0" anchor="ctr"/>
            <a:lstStyle/>
            <a:p>
              <a:endParaRPr lang="sv-SE" sz="1050"/>
            </a:p>
          </p:txBody>
        </p:sp>
        <p:sp>
          <p:nvSpPr>
            <p:cNvPr id="69" name="Frihandsfigur: Form 68">
              <a:extLst>
                <a:ext uri="{FF2B5EF4-FFF2-40B4-BE49-F238E27FC236}">
                  <a16:creationId xmlns:a16="http://schemas.microsoft.com/office/drawing/2014/main" id="{D14C8E26-2C48-939A-852F-DA45B7CAB834}"/>
                </a:ext>
              </a:extLst>
            </p:cNvPr>
            <p:cNvSpPr/>
            <p:nvPr/>
          </p:nvSpPr>
          <p:spPr>
            <a:xfrm>
              <a:off x="5850731" y="4820493"/>
              <a:ext cx="161925" cy="219075"/>
            </a:xfrm>
            <a:custGeom>
              <a:avLst/>
              <a:gdLst>
                <a:gd name="connsiteX0" fmla="*/ 159544 w 161925"/>
                <a:gd name="connsiteY0" fmla="*/ 22017 h 219075"/>
                <a:gd name="connsiteX1" fmla="*/ 141446 w 161925"/>
                <a:gd name="connsiteY1" fmla="*/ 153462 h 219075"/>
                <a:gd name="connsiteX2" fmla="*/ 54769 w 161925"/>
                <a:gd name="connsiteY2" fmla="*/ 219184 h 219075"/>
                <a:gd name="connsiteX3" fmla="*/ 7144 w 161925"/>
                <a:gd name="connsiteY3" fmla="*/ 202039 h 219075"/>
                <a:gd name="connsiteX4" fmla="*/ 14764 w 161925"/>
                <a:gd name="connsiteY4" fmla="*/ 170607 h 219075"/>
                <a:gd name="connsiteX5" fmla="*/ 54769 w 161925"/>
                <a:gd name="connsiteY5" fmla="*/ 189657 h 219075"/>
                <a:gd name="connsiteX6" fmla="*/ 106204 w 161925"/>
                <a:gd name="connsiteY6" fmla="*/ 139174 h 219075"/>
                <a:gd name="connsiteX7" fmla="*/ 105251 w 161925"/>
                <a:gd name="connsiteY7" fmla="*/ 139174 h 219075"/>
                <a:gd name="connsiteX8" fmla="*/ 57626 w 161925"/>
                <a:gd name="connsiteY8" fmla="*/ 156319 h 219075"/>
                <a:gd name="connsiteX9" fmla="*/ 10001 w 161925"/>
                <a:gd name="connsiteY9" fmla="*/ 74404 h 219075"/>
                <a:gd name="connsiteX10" fmla="*/ 81439 w 161925"/>
                <a:gd name="connsiteY10" fmla="*/ 7729 h 219075"/>
                <a:gd name="connsiteX11" fmla="*/ 122396 w 161925"/>
                <a:gd name="connsiteY11" fmla="*/ 37257 h 219075"/>
                <a:gd name="connsiteX12" fmla="*/ 123349 w 161925"/>
                <a:gd name="connsiteY12" fmla="*/ 37257 h 219075"/>
                <a:gd name="connsiteX13" fmla="*/ 126206 w 161925"/>
                <a:gd name="connsiteY13" fmla="*/ 17254 h 219075"/>
                <a:gd name="connsiteX14" fmla="*/ 159544 w 161925"/>
                <a:gd name="connsiteY14" fmla="*/ 22017 h 219075"/>
                <a:gd name="connsiteX15" fmla="*/ 112871 w 161925"/>
                <a:gd name="connsiteY15" fmla="*/ 87739 h 219075"/>
                <a:gd name="connsiteX16" fmla="*/ 88106 w 161925"/>
                <a:gd name="connsiteY16" fmla="*/ 38209 h 219075"/>
                <a:gd name="connsiteX17" fmla="*/ 48101 w 161925"/>
                <a:gd name="connsiteY17" fmla="*/ 79167 h 219075"/>
                <a:gd name="connsiteX18" fmla="*/ 73819 w 161925"/>
                <a:gd name="connsiteY18" fmla="*/ 127744 h 219075"/>
                <a:gd name="connsiteX19" fmla="*/ 112871 w 161925"/>
                <a:gd name="connsiteY19" fmla="*/ 87739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1925" h="219075">
                  <a:moveTo>
                    <a:pt x="159544" y="22017"/>
                  </a:moveTo>
                  <a:lnTo>
                    <a:pt x="141446" y="153462"/>
                  </a:lnTo>
                  <a:cubicBezTo>
                    <a:pt x="135731" y="192514"/>
                    <a:pt x="114776" y="227757"/>
                    <a:pt x="54769" y="219184"/>
                  </a:cubicBezTo>
                  <a:cubicBezTo>
                    <a:pt x="40481" y="217279"/>
                    <a:pt x="23336" y="212517"/>
                    <a:pt x="7144" y="202039"/>
                  </a:cubicBezTo>
                  <a:lnTo>
                    <a:pt x="14764" y="170607"/>
                  </a:lnTo>
                  <a:cubicBezTo>
                    <a:pt x="25241" y="178227"/>
                    <a:pt x="43339" y="187752"/>
                    <a:pt x="54769" y="189657"/>
                  </a:cubicBezTo>
                  <a:cubicBezTo>
                    <a:pt x="95726" y="195372"/>
                    <a:pt x="102394" y="164892"/>
                    <a:pt x="106204" y="139174"/>
                  </a:cubicBezTo>
                  <a:lnTo>
                    <a:pt x="105251" y="139174"/>
                  </a:lnTo>
                  <a:cubicBezTo>
                    <a:pt x="96679" y="150604"/>
                    <a:pt x="78581" y="159177"/>
                    <a:pt x="57626" y="156319"/>
                  </a:cubicBezTo>
                  <a:cubicBezTo>
                    <a:pt x="15716" y="150604"/>
                    <a:pt x="4286" y="113457"/>
                    <a:pt x="10001" y="74404"/>
                  </a:cubicBezTo>
                  <a:cubicBezTo>
                    <a:pt x="14764" y="39162"/>
                    <a:pt x="38576" y="2014"/>
                    <a:pt x="81439" y="7729"/>
                  </a:cubicBezTo>
                  <a:cubicBezTo>
                    <a:pt x="100489" y="10587"/>
                    <a:pt x="113824" y="19159"/>
                    <a:pt x="122396" y="37257"/>
                  </a:cubicBezTo>
                  <a:lnTo>
                    <a:pt x="123349" y="37257"/>
                  </a:lnTo>
                  <a:lnTo>
                    <a:pt x="126206" y="17254"/>
                  </a:lnTo>
                  <a:lnTo>
                    <a:pt x="159544" y="22017"/>
                  </a:lnTo>
                  <a:close/>
                  <a:moveTo>
                    <a:pt x="112871" y="87739"/>
                  </a:moveTo>
                  <a:cubicBezTo>
                    <a:pt x="116681" y="62974"/>
                    <a:pt x="110014" y="41067"/>
                    <a:pt x="88106" y="38209"/>
                  </a:cubicBezTo>
                  <a:cubicBezTo>
                    <a:pt x="62389" y="34399"/>
                    <a:pt x="51911" y="57259"/>
                    <a:pt x="48101" y="79167"/>
                  </a:cubicBezTo>
                  <a:cubicBezTo>
                    <a:pt x="45244" y="99169"/>
                    <a:pt x="51911" y="124887"/>
                    <a:pt x="73819" y="127744"/>
                  </a:cubicBezTo>
                  <a:cubicBezTo>
                    <a:pt x="96679" y="131554"/>
                    <a:pt x="109061" y="111552"/>
                    <a:pt x="112871" y="87739"/>
                  </a:cubicBezTo>
                  <a:close/>
                </a:path>
              </a:pathLst>
            </a:custGeom>
            <a:solidFill>
              <a:srgbClr val="1D1D1B"/>
            </a:solidFill>
            <a:ln w="9525" cap="flat">
              <a:noFill/>
              <a:prstDash val="solid"/>
              <a:miter/>
            </a:ln>
          </p:spPr>
          <p:txBody>
            <a:bodyPr rtlCol="0" anchor="ctr"/>
            <a:lstStyle/>
            <a:p>
              <a:endParaRPr lang="sv-SE" sz="1050"/>
            </a:p>
          </p:txBody>
        </p:sp>
        <p:sp>
          <p:nvSpPr>
            <p:cNvPr id="70" name="Frihandsfigur: Form 69">
              <a:extLst>
                <a:ext uri="{FF2B5EF4-FFF2-40B4-BE49-F238E27FC236}">
                  <a16:creationId xmlns:a16="http://schemas.microsoft.com/office/drawing/2014/main" id="{D6CB6417-6AC5-CD21-1F55-6B244DF35954}"/>
                </a:ext>
              </a:extLst>
            </p:cNvPr>
            <p:cNvSpPr/>
            <p:nvPr/>
          </p:nvSpPr>
          <p:spPr>
            <a:xfrm>
              <a:off x="6023106" y="4777264"/>
              <a:ext cx="142875" cy="219075"/>
            </a:xfrm>
            <a:custGeom>
              <a:avLst/>
              <a:gdLst>
                <a:gd name="connsiteX0" fmla="*/ 26221 w 142875"/>
                <a:gd name="connsiteY0" fmla="*/ 74771 h 219075"/>
                <a:gd name="connsiteX1" fmla="*/ 76704 w 142875"/>
                <a:gd name="connsiteY1" fmla="*/ 65246 h 219075"/>
                <a:gd name="connsiteX2" fmla="*/ 136711 w 142875"/>
                <a:gd name="connsiteY2" fmla="*/ 129064 h 219075"/>
                <a:gd name="connsiteX3" fmla="*/ 135759 w 142875"/>
                <a:gd name="connsiteY3" fmla="*/ 148114 h 219075"/>
                <a:gd name="connsiteX4" fmla="*/ 134806 w 142875"/>
                <a:gd name="connsiteY4" fmla="*/ 185261 h 219075"/>
                <a:gd name="connsiteX5" fmla="*/ 135759 w 142875"/>
                <a:gd name="connsiteY5" fmla="*/ 217646 h 219075"/>
                <a:gd name="connsiteX6" fmla="*/ 102421 w 142875"/>
                <a:gd name="connsiteY6" fmla="*/ 216694 h 219075"/>
                <a:gd name="connsiteX7" fmla="*/ 101469 w 142875"/>
                <a:gd name="connsiteY7" fmla="*/ 194786 h 219075"/>
                <a:gd name="connsiteX8" fmla="*/ 101469 w 142875"/>
                <a:gd name="connsiteY8" fmla="*/ 194786 h 219075"/>
                <a:gd name="connsiteX9" fmla="*/ 55749 w 142875"/>
                <a:gd name="connsiteY9" fmla="*/ 218599 h 219075"/>
                <a:gd name="connsiteX10" fmla="*/ 7171 w 142875"/>
                <a:gd name="connsiteY10" fmla="*/ 172879 h 219075"/>
                <a:gd name="connsiteX11" fmla="*/ 32889 w 142875"/>
                <a:gd name="connsiteY11" fmla="*/ 131921 h 219075"/>
                <a:gd name="connsiteX12" fmla="*/ 81466 w 142875"/>
                <a:gd name="connsiteY12" fmla="*/ 125254 h 219075"/>
                <a:gd name="connsiteX13" fmla="*/ 102421 w 142875"/>
                <a:gd name="connsiteY13" fmla="*/ 126206 h 219075"/>
                <a:gd name="connsiteX14" fmla="*/ 70989 w 142875"/>
                <a:gd name="connsiteY14" fmla="*/ 93821 h 219075"/>
                <a:gd name="connsiteX15" fmla="*/ 26221 w 142875"/>
                <a:gd name="connsiteY15" fmla="*/ 108109 h 219075"/>
                <a:gd name="connsiteX16" fmla="*/ 26221 w 142875"/>
                <a:gd name="connsiteY16" fmla="*/ 74771 h 219075"/>
                <a:gd name="connsiteX17" fmla="*/ 34794 w 142875"/>
                <a:gd name="connsiteY17" fmla="*/ 40481 h 219075"/>
                <a:gd name="connsiteX18" fmla="*/ 35746 w 142875"/>
                <a:gd name="connsiteY18" fmla="*/ 7144 h 219075"/>
                <a:gd name="connsiteX19" fmla="*/ 68131 w 142875"/>
                <a:gd name="connsiteY19" fmla="*/ 8096 h 219075"/>
                <a:gd name="connsiteX20" fmla="*/ 67179 w 142875"/>
                <a:gd name="connsiteY20" fmla="*/ 41434 h 219075"/>
                <a:gd name="connsiteX21" fmla="*/ 34794 w 142875"/>
                <a:gd name="connsiteY21" fmla="*/ 40481 h 219075"/>
                <a:gd name="connsiteX22" fmla="*/ 66226 w 142875"/>
                <a:gd name="connsiteY22" fmla="*/ 191929 h 219075"/>
                <a:gd name="connsiteX23" fmla="*/ 92896 w 142875"/>
                <a:gd name="connsiteY23" fmla="*/ 179546 h 219075"/>
                <a:gd name="connsiteX24" fmla="*/ 101469 w 142875"/>
                <a:gd name="connsiteY24" fmla="*/ 150019 h 219075"/>
                <a:gd name="connsiteX25" fmla="*/ 85276 w 142875"/>
                <a:gd name="connsiteY25" fmla="*/ 149066 h 219075"/>
                <a:gd name="connsiteX26" fmla="*/ 42414 w 142875"/>
                <a:gd name="connsiteY26" fmla="*/ 172879 h 219075"/>
                <a:gd name="connsiteX27" fmla="*/ 66226 w 142875"/>
                <a:gd name="connsiteY27" fmla="*/ 191929 h 219075"/>
                <a:gd name="connsiteX28" fmla="*/ 126234 w 142875"/>
                <a:gd name="connsiteY28" fmla="*/ 10954 h 219075"/>
                <a:gd name="connsiteX29" fmla="*/ 125281 w 142875"/>
                <a:gd name="connsiteY29" fmla="*/ 44291 h 219075"/>
                <a:gd name="connsiteX30" fmla="*/ 92896 w 142875"/>
                <a:gd name="connsiteY30" fmla="*/ 43339 h 219075"/>
                <a:gd name="connsiteX31" fmla="*/ 93849 w 142875"/>
                <a:gd name="connsiteY31" fmla="*/ 10001 h 219075"/>
                <a:gd name="connsiteX32" fmla="*/ 126234 w 142875"/>
                <a:gd name="connsiteY32" fmla="*/ 10954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2875" h="219075">
                  <a:moveTo>
                    <a:pt x="26221" y="74771"/>
                  </a:moveTo>
                  <a:cubicBezTo>
                    <a:pt x="41461" y="68104"/>
                    <a:pt x="60511" y="65246"/>
                    <a:pt x="76704" y="65246"/>
                  </a:cubicBezTo>
                  <a:cubicBezTo>
                    <a:pt x="120519" y="67151"/>
                    <a:pt x="138616" y="86201"/>
                    <a:pt x="136711" y="129064"/>
                  </a:cubicBezTo>
                  <a:lnTo>
                    <a:pt x="135759" y="148114"/>
                  </a:lnTo>
                  <a:cubicBezTo>
                    <a:pt x="134806" y="163354"/>
                    <a:pt x="134806" y="173831"/>
                    <a:pt x="134806" y="185261"/>
                  </a:cubicBezTo>
                  <a:cubicBezTo>
                    <a:pt x="134806" y="196691"/>
                    <a:pt x="134806" y="206216"/>
                    <a:pt x="135759" y="217646"/>
                  </a:cubicBezTo>
                  <a:lnTo>
                    <a:pt x="102421" y="216694"/>
                  </a:lnTo>
                  <a:cubicBezTo>
                    <a:pt x="101469" y="209074"/>
                    <a:pt x="101469" y="199549"/>
                    <a:pt x="101469" y="194786"/>
                  </a:cubicBezTo>
                  <a:lnTo>
                    <a:pt x="101469" y="194786"/>
                  </a:lnTo>
                  <a:cubicBezTo>
                    <a:pt x="91944" y="210979"/>
                    <a:pt x="72894" y="219551"/>
                    <a:pt x="55749" y="218599"/>
                  </a:cubicBezTo>
                  <a:cubicBezTo>
                    <a:pt x="30031" y="217646"/>
                    <a:pt x="6219" y="201454"/>
                    <a:pt x="7171" y="172879"/>
                  </a:cubicBezTo>
                  <a:cubicBezTo>
                    <a:pt x="8124" y="150971"/>
                    <a:pt x="18601" y="138589"/>
                    <a:pt x="32889" y="131921"/>
                  </a:cubicBezTo>
                  <a:cubicBezTo>
                    <a:pt x="47176" y="125254"/>
                    <a:pt x="66226" y="124301"/>
                    <a:pt x="81466" y="125254"/>
                  </a:cubicBezTo>
                  <a:lnTo>
                    <a:pt x="102421" y="126206"/>
                  </a:lnTo>
                  <a:cubicBezTo>
                    <a:pt x="103374" y="102394"/>
                    <a:pt x="92896" y="93821"/>
                    <a:pt x="70989" y="93821"/>
                  </a:cubicBezTo>
                  <a:cubicBezTo>
                    <a:pt x="54796" y="92869"/>
                    <a:pt x="38604" y="98584"/>
                    <a:pt x="26221" y="108109"/>
                  </a:cubicBezTo>
                  <a:lnTo>
                    <a:pt x="26221" y="74771"/>
                  </a:lnTo>
                  <a:close/>
                  <a:moveTo>
                    <a:pt x="34794" y="40481"/>
                  </a:moveTo>
                  <a:lnTo>
                    <a:pt x="35746" y="7144"/>
                  </a:lnTo>
                  <a:lnTo>
                    <a:pt x="68131" y="8096"/>
                  </a:lnTo>
                  <a:lnTo>
                    <a:pt x="67179" y="41434"/>
                  </a:lnTo>
                  <a:lnTo>
                    <a:pt x="34794" y="40481"/>
                  </a:lnTo>
                  <a:close/>
                  <a:moveTo>
                    <a:pt x="66226" y="191929"/>
                  </a:moveTo>
                  <a:cubicBezTo>
                    <a:pt x="77656" y="191929"/>
                    <a:pt x="87181" y="187166"/>
                    <a:pt x="92896" y="179546"/>
                  </a:cubicBezTo>
                  <a:cubicBezTo>
                    <a:pt x="99564" y="171926"/>
                    <a:pt x="101469" y="161449"/>
                    <a:pt x="101469" y="150019"/>
                  </a:cubicBezTo>
                  <a:lnTo>
                    <a:pt x="85276" y="149066"/>
                  </a:lnTo>
                  <a:cubicBezTo>
                    <a:pt x="68131" y="148114"/>
                    <a:pt x="43366" y="150019"/>
                    <a:pt x="42414" y="172879"/>
                  </a:cubicBezTo>
                  <a:cubicBezTo>
                    <a:pt x="42414" y="185261"/>
                    <a:pt x="52891" y="190976"/>
                    <a:pt x="66226" y="191929"/>
                  </a:cubicBezTo>
                  <a:close/>
                  <a:moveTo>
                    <a:pt x="126234" y="10954"/>
                  </a:moveTo>
                  <a:lnTo>
                    <a:pt x="125281" y="44291"/>
                  </a:lnTo>
                  <a:lnTo>
                    <a:pt x="92896" y="43339"/>
                  </a:lnTo>
                  <a:lnTo>
                    <a:pt x="93849" y="10001"/>
                  </a:lnTo>
                  <a:lnTo>
                    <a:pt x="126234" y="10954"/>
                  </a:lnTo>
                  <a:close/>
                </a:path>
              </a:pathLst>
            </a:custGeom>
            <a:solidFill>
              <a:srgbClr val="1D1D1B"/>
            </a:solidFill>
            <a:ln w="9525" cap="flat">
              <a:noFill/>
              <a:prstDash val="solid"/>
              <a:miter/>
            </a:ln>
          </p:spPr>
          <p:txBody>
            <a:bodyPr rtlCol="0" anchor="ctr"/>
            <a:lstStyle/>
            <a:p>
              <a:endParaRPr lang="sv-SE" sz="1050"/>
            </a:p>
          </p:txBody>
        </p:sp>
        <p:sp>
          <p:nvSpPr>
            <p:cNvPr id="71" name="Frihandsfigur: Form 70">
              <a:extLst>
                <a:ext uri="{FF2B5EF4-FFF2-40B4-BE49-F238E27FC236}">
                  <a16:creationId xmlns:a16="http://schemas.microsoft.com/office/drawing/2014/main" id="{B8D0BE92-010A-C79E-E9F8-E541E07112B0}"/>
                </a:ext>
              </a:extLst>
            </p:cNvPr>
            <p:cNvSpPr/>
            <p:nvPr/>
          </p:nvSpPr>
          <p:spPr>
            <a:xfrm>
              <a:off x="6186011" y="4832509"/>
              <a:ext cx="95250" cy="161925"/>
            </a:xfrm>
            <a:custGeom>
              <a:avLst/>
              <a:gdLst>
                <a:gd name="connsiteX0" fmla="*/ 7144 w 95250"/>
                <a:gd name="connsiteY0" fmla="*/ 14764 h 161925"/>
                <a:gd name="connsiteX1" fmla="*/ 40481 w 95250"/>
                <a:gd name="connsiteY1" fmla="*/ 12859 h 161925"/>
                <a:gd name="connsiteX2" fmla="*/ 42386 w 95250"/>
                <a:gd name="connsiteY2" fmla="*/ 46196 h 161925"/>
                <a:gd name="connsiteX3" fmla="*/ 43339 w 95250"/>
                <a:gd name="connsiteY3" fmla="*/ 46196 h 161925"/>
                <a:gd name="connsiteX4" fmla="*/ 81439 w 95250"/>
                <a:gd name="connsiteY4" fmla="*/ 7144 h 161925"/>
                <a:gd name="connsiteX5" fmla="*/ 92869 w 95250"/>
                <a:gd name="connsiteY5" fmla="*/ 8096 h 161925"/>
                <a:gd name="connsiteX6" fmla="*/ 94774 w 95250"/>
                <a:gd name="connsiteY6" fmla="*/ 46196 h 161925"/>
                <a:gd name="connsiteX7" fmla="*/ 77629 w 95250"/>
                <a:gd name="connsiteY7" fmla="*/ 44291 h 161925"/>
                <a:gd name="connsiteX8" fmla="*/ 50006 w 95250"/>
                <a:gd name="connsiteY8" fmla="*/ 105251 h 161925"/>
                <a:gd name="connsiteX9" fmla="*/ 52864 w 95250"/>
                <a:gd name="connsiteY9" fmla="*/ 159544 h 161925"/>
                <a:gd name="connsiteX10" fmla="*/ 15716 w 95250"/>
                <a:gd name="connsiteY10" fmla="*/ 161449 h 161925"/>
                <a:gd name="connsiteX11" fmla="*/ 7144 w 95250"/>
                <a:gd name="connsiteY11" fmla="*/ 1476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250" h="161925">
                  <a:moveTo>
                    <a:pt x="7144" y="14764"/>
                  </a:moveTo>
                  <a:lnTo>
                    <a:pt x="40481" y="12859"/>
                  </a:lnTo>
                  <a:lnTo>
                    <a:pt x="42386" y="46196"/>
                  </a:lnTo>
                  <a:lnTo>
                    <a:pt x="43339" y="46196"/>
                  </a:lnTo>
                  <a:cubicBezTo>
                    <a:pt x="44291" y="31909"/>
                    <a:pt x="58579" y="9049"/>
                    <a:pt x="81439" y="7144"/>
                  </a:cubicBezTo>
                  <a:cubicBezTo>
                    <a:pt x="85249" y="7144"/>
                    <a:pt x="89059" y="7144"/>
                    <a:pt x="92869" y="8096"/>
                  </a:cubicBezTo>
                  <a:lnTo>
                    <a:pt x="94774" y="46196"/>
                  </a:lnTo>
                  <a:cubicBezTo>
                    <a:pt x="90964" y="44291"/>
                    <a:pt x="84296" y="43339"/>
                    <a:pt x="77629" y="44291"/>
                  </a:cubicBezTo>
                  <a:cubicBezTo>
                    <a:pt x="47149" y="46196"/>
                    <a:pt x="49054" y="84296"/>
                    <a:pt x="50006" y="105251"/>
                  </a:cubicBezTo>
                  <a:lnTo>
                    <a:pt x="52864" y="159544"/>
                  </a:lnTo>
                  <a:lnTo>
                    <a:pt x="15716" y="161449"/>
                  </a:lnTo>
                  <a:lnTo>
                    <a:pt x="7144" y="14764"/>
                  </a:lnTo>
                  <a:close/>
                </a:path>
              </a:pathLst>
            </a:custGeom>
            <a:solidFill>
              <a:srgbClr val="1D1D1B"/>
            </a:solidFill>
            <a:ln w="9525" cap="flat">
              <a:noFill/>
              <a:prstDash val="solid"/>
              <a:miter/>
            </a:ln>
          </p:spPr>
          <p:txBody>
            <a:bodyPr rtlCol="0" anchor="ctr"/>
            <a:lstStyle/>
            <a:p>
              <a:endParaRPr lang="sv-SE" sz="1050"/>
            </a:p>
          </p:txBody>
        </p:sp>
        <p:sp>
          <p:nvSpPr>
            <p:cNvPr id="72" name="Frihandsfigur: Form 71">
              <a:extLst>
                <a:ext uri="{FF2B5EF4-FFF2-40B4-BE49-F238E27FC236}">
                  <a16:creationId xmlns:a16="http://schemas.microsoft.com/office/drawing/2014/main" id="{E41DA5CF-434E-0C44-2142-31D77C3BD5DA}"/>
                </a:ext>
              </a:extLst>
            </p:cNvPr>
            <p:cNvSpPr/>
            <p:nvPr/>
          </p:nvSpPr>
          <p:spPr>
            <a:xfrm>
              <a:off x="6279896" y="4750594"/>
              <a:ext cx="161925" cy="238125"/>
            </a:xfrm>
            <a:custGeom>
              <a:avLst/>
              <a:gdLst>
                <a:gd name="connsiteX0" fmla="*/ 120904 w 161925"/>
                <a:gd name="connsiteY0" fmla="*/ 208121 h 238125"/>
                <a:gd name="connsiteX1" fmla="*/ 120904 w 161925"/>
                <a:gd name="connsiteY1" fmla="*/ 208121 h 238125"/>
                <a:gd name="connsiteX2" fmla="*/ 78994 w 161925"/>
                <a:gd name="connsiteY2" fmla="*/ 233839 h 238125"/>
                <a:gd name="connsiteX3" fmla="*/ 8509 w 161925"/>
                <a:gd name="connsiteY3" fmla="*/ 165259 h 238125"/>
                <a:gd name="connsiteX4" fmla="*/ 58039 w 161925"/>
                <a:gd name="connsiteY4" fmla="*/ 81439 h 238125"/>
                <a:gd name="connsiteX5" fmla="*/ 103759 w 161925"/>
                <a:gd name="connsiteY5" fmla="*/ 95726 h 238125"/>
                <a:gd name="connsiteX6" fmla="*/ 104711 w 161925"/>
                <a:gd name="connsiteY6" fmla="*/ 95726 h 238125"/>
                <a:gd name="connsiteX7" fmla="*/ 93281 w 161925"/>
                <a:gd name="connsiteY7" fmla="*/ 11906 h 238125"/>
                <a:gd name="connsiteX8" fmla="*/ 130429 w 161925"/>
                <a:gd name="connsiteY8" fmla="*/ 7144 h 238125"/>
                <a:gd name="connsiteX9" fmla="*/ 159956 w 161925"/>
                <a:gd name="connsiteY9" fmla="*/ 219551 h 238125"/>
                <a:gd name="connsiteX10" fmla="*/ 123761 w 161925"/>
                <a:gd name="connsiteY10" fmla="*/ 224314 h 238125"/>
                <a:gd name="connsiteX11" fmla="*/ 120904 w 161925"/>
                <a:gd name="connsiteY11" fmla="*/ 208121 h 238125"/>
                <a:gd name="connsiteX12" fmla="*/ 85661 w 161925"/>
                <a:gd name="connsiteY12" fmla="*/ 203359 h 238125"/>
                <a:gd name="connsiteX13" fmla="*/ 112331 w 161925"/>
                <a:gd name="connsiteY13" fmla="*/ 151924 h 238125"/>
                <a:gd name="connsiteX14" fmla="*/ 72326 w 161925"/>
                <a:gd name="connsiteY14" fmla="*/ 110014 h 238125"/>
                <a:gd name="connsiteX15" fmla="*/ 47561 w 161925"/>
                <a:gd name="connsiteY15" fmla="*/ 160496 h 238125"/>
                <a:gd name="connsiteX16" fmla="*/ 85661 w 161925"/>
                <a:gd name="connsiteY16" fmla="*/ 2033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925" h="238125">
                  <a:moveTo>
                    <a:pt x="120904" y="208121"/>
                  </a:moveTo>
                  <a:lnTo>
                    <a:pt x="120904" y="208121"/>
                  </a:lnTo>
                  <a:cubicBezTo>
                    <a:pt x="111379" y="223361"/>
                    <a:pt x="97091" y="231934"/>
                    <a:pt x="78994" y="233839"/>
                  </a:cubicBezTo>
                  <a:cubicBezTo>
                    <a:pt x="35179" y="239554"/>
                    <a:pt x="14224" y="205264"/>
                    <a:pt x="8509" y="165259"/>
                  </a:cubicBezTo>
                  <a:cubicBezTo>
                    <a:pt x="2794" y="125254"/>
                    <a:pt x="14224" y="87154"/>
                    <a:pt x="58039" y="81439"/>
                  </a:cubicBezTo>
                  <a:cubicBezTo>
                    <a:pt x="77089" y="78581"/>
                    <a:pt x="90424" y="83344"/>
                    <a:pt x="103759" y="95726"/>
                  </a:cubicBezTo>
                  <a:lnTo>
                    <a:pt x="104711" y="95726"/>
                  </a:lnTo>
                  <a:lnTo>
                    <a:pt x="93281" y="11906"/>
                  </a:lnTo>
                  <a:lnTo>
                    <a:pt x="130429" y="7144"/>
                  </a:lnTo>
                  <a:lnTo>
                    <a:pt x="159956" y="219551"/>
                  </a:lnTo>
                  <a:lnTo>
                    <a:pt x="123761" y="224314"/>
                  </a:lnTo>
                  <a:lnTo>
                    <a:pt x="120904" y="208121"/>
                  </a:lnTo>
                  <a:close/>
                  <a:moveTo>
                    <a:pt x="85661" y="203359"/>
                  </a:moveTo>
                  <a:cubicBezTo>
                    <a:pt x="110426" y="199549"/>
                    <a:pt x="115189" y="171926"/>
                    <a:pt x="112331" y="151924"/>
                  </a:cubicBezTo>
                  <a:cubicBezTo>
                    <a:pt x="109474" y="131921"/>
                    <a:pt x="96139" y="107156"/>
                    <a:pt x="72326" y="110014"/>
                  </a:cubicBezTo>
                  <a:cubicBezTo>
                    <a:pt x="48514" y="113824"/>
                    <a:pt x="44704" y="141446"/>
                    <a:pt x="47561" y="160496"/>
                  </a:cubicBezTo>
                  <a:cubicBezTo>
                    <a:pt x="50419" y="180499"/>
                    <a:pt x="60896" y="207169"/>
                    <a:pt x="85661" y="203359"/>
                  </a:cubicBezTo>
                  <a:close/>
                </a:path>
              </a:pathLst>
            </a:custGeom>
            <a:solidFill>
              <a:srgbClr val="1D1D1B"/>
            </a:solidFill>
            <a:ln w="9525" cap="flat">
              <a:noFill/>
              <a:prstDash val="solid"/>
              <a:miter/>
            </a:ln>
          </p:spPr>
          <p:txBody>
            <a:bodyPr rtlCol="0" anchor="ctr"/>
            <a:lstStyle/>
            <a:p>
              <a:endParaRPr lang="sv-SE" sz="1050"/>
            </a:p>
          </p:txBody>
        </p:sp>
        <p:sp>
          <p:nvSpPr>
            <p:cNvPr id="73" name="Frihandsfigur: Form 72">
              <a:extLst>
                <a:ext uri="{FF2B5EF4-FFF2-40B4-BE49-F238E27FC236}">
                  <a16:creationId xmlns:a16="http://schemas.microsoft.com/office/drawing/2014/main" id="{E6FF52BC-9C1C-9B21-B823-E83C5DE6C7F7}"/>
                </a:ext>
              </a:extLst>
            </p:cNvPr>
            <p:cNvSpPr/>
            <p:nvPr/>
          </p:nvSpPr>
          <p:spPr>
            <a:xfrm>
              <a:off x="6451759" y="4791000"/>
              <a:ext cx="152400" cy="171450"/>
            </a:xfrm>
            <a:custGeom>
              <a:avLst/>
              <a:gdLst>
                <a:gd name="connsiteX0" fmla="*/ 7144 w 152400"/>
                <a:gd name="connsiteY0" fmla="*/ 33412 h 171450"/>
                <a:gd name="connsiteX1" fmla="*/ 52864 w 152400"/>
                <a:gd name="connsiteY1" fmla="*/ 10552 h 171450"/>
                <a:gd name="connsiteX2" fmla="*/ 128111 w 152400"/>
                <a:gd name="connsiteY2" fmla="*/ 55320 h 171450"/>
                <a:gd name="connsiteX3" fmla="*/ 132874 w 152400"/>
                <a:gd name="connsiteY3" fmla="*/ 73417 h 171450"/>
                <a:gd name="connsiteX4" fmla="*/ 142399 w 152400"/>
                <a:gd name="connsiteY4" fmla="*/ 108660 h 171450"/>
                <a:gd name="connsiteX5" fmla="*/ 151924 w 152400"/>
                <a:gd name="connsiteY5" fmla="*/ 140092 h 171450"/>
                <a:gd name="connsiteX6" fmla="*/ 119539 w 152400"/>
                <a:gd name="connsiteY6" fmla="*/ 148665 h 171450"/>
                <a:gd name="connsiteX7" fmla="*/ 112872 w 152400"/>
                <a:gd name="connsiteY7" fmla="*/ 127710 h 171450"/>
                <a:gd name="connsiteX8" fmla="*/ 111919 w 152400"/>
                <a:gd name="connsiteY8" fmla="*/ 127710 h 171450"/>
                <a:gd name="connsiteX9" fmla="*/ 74772 w 152400"/>
                <a:gd name="connsiteY9" fmla="*/ 162952 h 171450"/>
                <a:gd name="connsiteX10" fmla="*/ 14764 w 152400"/>
                <a:gd name="connsiteY10" fmla="*/ 132472 h 171450"/>
                <a:gd name="connsiteX11" fmla="*/ 29052 w 152400"/>
                <a:gd name="connsiteY11" fmla="*/ 85800 h 171450"/>
                <a:gd name="connsiteX12" fmla="*/ 73819 w 152400"/>
                <a:gd name="connsiteY12" fmla="*/ 65797 h 171450"/>
                <a:gd name="connsiteX13" fmla="*/ 93822 w 152400"/>
                <a:gd name="connsiteY13" fmla="*/ 61035 h 171450"/>
                <a:gd name="connsiteX14" fmla="*/ 54769 w 152400"/>
                <a:gd name="connsiteY14" fmla="*/ 38175 h 171450"/>
                <a:gd name="connsiteX15" fmla="*/ 15716 w 152400"/>
                <a:gd name="connsiteY15" fmla="*/ 64845 h 171450"/>
                <a:gd name="connsiteX16" fmla="*/ 7144 w 152400"/>
                <a:gd name="connsiteY16" fmla="*/ 33412 h 171450"/>
                <a:gd name="connsiteX17" fmla="*/ 77629 w 152400"/>
                <a:gd name="connsiteY17" fmla="*/ 134377 h 171450"/>
                <a:gd name="connsiteX18" fmla="*/ 100489 w 152400"/>
                <a:gd name="connsiteY18" fmla="*/ 115327 h 171450"/>
                <a:gd name="connsiteX19" fmla="*/ 100489 w 152400"/>
                <a:gd name="connsiteY19" fmla="*/ 83895 h 171450"/>
                <a:gd name="connsiteX20" fmla="*/ 84297 w 152400"/>
                <a:gd name="connsiteY20" fmla="*/ 87705 h 171450"/>
                <a:gd name="connsiteX21" fmla="*/ 50006 w 152400"/>
                <a:gd name="connsiteY21" fmla="*/ 121995 h 171450"/>
                <a:gd name="connsiteX22" fmla="*/ 77629 w 152400"/>
                <a:gd name="connsiteY22" fmla="*/ 134377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2400" h="171450">
                  <a:moveTo>
                    <a:pt x="7144" y="33412"/>
                  </a:moveTo>
                  <a:cubicBezTo>
                    <a:pt x="19527" y="22935"/>
                    <a:pt x="37624" y="14362"/>
                    <a:pt x="52864" y="10552"/>
                  </a:cubicBezTo>
                  <a:cubicBezTo>
                    <a:pt x="95727" y="75"/>
                    <a:pt x="117634" y="13410"/>
                    <a:pt x="128111" y="55320"/>
                  </a:cubicBezTo>
                  <a:lnTo>
                    <a:pt x="132874" y="73417"/>
                  </a:lnTo>
                  <a:cubicBezTo>
                    <a:pt x="136684" y="87705"/>
                    <a:pt x="139541" y="98182"/>
                    <a:pt x="142399" y="108660"/>
                  </a:cubicBezTo>
                  <a:cubicBezTo>
                    <a:pt x="145256" y="119137"/>
                    <a:pt x="148114" y="129615"/>
                    <a:pt x="151924" y="140092"/>
                  </a:cubicBezTo>
                  <a:lnTo>
                    <a:pt x="119539" y="148665"/>
                  </a:lnTo>
                  <a:cubicBezTo>
                    <a:pt x="116681" y="141045"/>
                    <a:pt x="113824" y="132472"/>
                    <a:pt x="112872" y="127710"/>
                  </a:cubicBezTo>
                  <a:lnTo>
                    <a:pt x="111919" y="127710"/>
                  </a:lnTo>
                  <a:cubicBezTo>
                    <a:pt x="107156" y="145807"/>
                    <a:pt x="90964" y="159142"/>
                    <a:pt x="74772" y="162952"/>
                  </a:cubicBezTo>
                  <a:cubicBezTo>
                    <a:pt x="50006" y="168667"/>
                    <a:pt x="22384" y="160095"/>
                    <a:pt x="14764" y="132472"/>
                  </a:cubicBezTo>
                  <a:cubicBezTo>
                    <a:pt x="9049" y="111517"/>
                    <a:pt x="16669" y="96277"/>
                    <a:pt x="29052" y="85800"/>
                  </a:cubicBezTo>
                  <a:cubicBezTo>
                    <a:pt x="41434" y="75322"/>
                    <a:pt x="58579" y="69607"/>
                    <a:pt x="73819" y="65797"/>
                  </a:cubicBezTo>
                  <a:lnTo>
                    <a:pt x="93822" y="61035"/>
                  </a:lnTo>
                  <a:cubicBezTo>
                    <a:pt x="88106" y="38175"/>
                    <a:pt x="75724" y="32460"/>
                    <a:pt x="54769" y="38175"/>
                  </a:cubicBezTo>
                  <a:cubicBezTo>
                    <a:pt x="39529" y="41985"/>
                    <a:pt x="25241" y="52462"/>
                    <a:pt x="15716" y="64845"/>
                  </a:cubicBezTo>
                  <a:lnTo>
                    <a:pt x="7144" y="33412"/>
                  </a:lnTo>
                  <a:close/>
                  <a:moveTo>
                    <a:pt x="77629" y="134377"/>
                  </a:moveTo>
                  <a:cubicBezTo>
                    <a:pt x="89059" y="131520"/>
                    <a:pt x="96679" y="123900"/>
                    <a:pt x="100489" y="115327"/>
                  </a:cubicBezTo>
                  <a:cubicBezTo>
                    <a:pt x="104299" y="105802"/>
                    <a:pt x="103347" y="95325"/>
                    <a:pt x="100489" y="83895"/>
                  </a:cubicBezTo>
                  <a:lnTo>
                    <a:pt x="84297" y="87705"/>
                  </a:lnTo>
                  <a:cubicBezTo>
                    <a:pt x="68104" y="91515"/>
                    <a:pt x="44291" y="100087"/>
                    <a:pt x="50006" y="121995"/>
                  </a:cubicBezTo>
                  <a:cubicBezTo>
                    <a:pt x="53816" y="134377"/>
                    <a:pt x="65247" y="137235"/>
                    <a:pt x="77629" y="134377"/>
                  </a:cubicBezTo>
                  <a:close/>
                </a:path>
              </a:pathLst>
            </a:custGeom>
            <a:solidFill>
              <a:srgbClr val="1D1D1B"/>
            </a:solidFill>
            <a:ln w="9525" cap="flat">
              <a:noFill/>
              <a:prstDash val="solid"/>
              <a:miter/>
            </a:ln>
          </p:spPr>
          <p:txBody>
            <a:bodyPr rtlCol="0" anchor="ctr"/>
            <a:lstStyle/>
            <a:p>
              <a:endParaRPr lang="sv-SE" sz="1050"/>
            </a:p>
          </p:txBody>
        </p:sp>
      </p:grpSp>
    </p:spTree>
    <p:extLst>
      <p:ext uri="{BB962C8B-B14F-4D97-AF65-F5344CB8AC3E}">
        <p14:creationId xmlns:p14="http://schemas.microsoft.com/office/powerpoint/2010/main" val="1468822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64DBB0-32D6-81EC-937D-8288D6A55977}"/>
              </a:ext>
            </a:extLst>
          </p:cNvPr>
          <p:cNvSpPr>
            <a:spLocks noGrp="1"/>
          </p:cNvSpPr>
          <p:nvPr>
            <p:ph type="title"/>
          </p:nvPr>
        </p:nvSpPr>
        <p:spPr/>
        <p:txBody>
          <a:bodyPr/>
          <a:lstStyle/>
          <a:p>
            <a:r>
              <a:rPr lang="sv-SE"/>
              <a:t>Mer information och utbildning</a:t>
            </a:r>
          </a:p>
        </p:txBody>
      </p:sp>
      <p:sp>
        <p:nvSpPr>
          <p:cNvPr id="3" name="Underrubrik 2">
            <a:extLst>
              <a:ext uri="{FF2B5EF4-FFF2-40B4-BE49-F238E27FC236}">
                <a16:creationId xmlns:a16="http://schemas.microsoft.com/office/drawing/2014/main" id="{2A0928FE-7F94-4E4A-96A6-5246842991FD}"/>
              </a:ext>
            </a:extLst>
          </p:cNvPr>
          <p:cNvSpPr>
            <a:spLocks noGrp="1"/>
          </p:cNvSpPr>
          <p:nvPr>
            <p:ph type="subTitle" idx="21"/>
          </p:nvPr>
        </p:nvSpPr>
        <p:spPr/>
        <p:txBody>
          <a:bodyPr/>
          <a:lstStyle/>
          <a:p>
            <a:endParaRPr lang="sv-SE"/>
          </a:p>
        </p:txBody>
      </p:sp>
      <p:sp>
        <p:nvSpPr>
          <p:cNvPr id="4" name="Platshållare för innehåll 3">
            <a:extLst>
              <a:ext uri="{FF2B5EF4-FFF2-40B4-BE49-F238E27FC236}">
                <a16:creationId xmlns:a16="http://schemas.microsoft.com/office/drawing/2014/main" id="{C571B0B0-A015-9E93-1F31-9DAF9FB30B4D}"/>
              </a:ext>
            </a:extLst>
          </p:cNvPr>
          <p:cNvSpPr>
            <a:spLocks noGrp="1"/>
          </p:cNvSpPr>
          <p:nvPr>
            <p:ph sz="quarter" idx="23"/>
          </p:nvPr>
        </p:nvSpPr>
        <p:spPr/>
        <p:txBody>
          <a:bodyPr vert="horz" lIns="0" tIns="45720" rIns="91440" bIns="45720" rtlCol="0" anchor="t">
            <a:noAutofit/>
          </a:bodyPr>
          <a:lstStyle/>
          <a:p>
            <a:pPr marL="283845" indent="-283845"/>
            <a:r>
              <a:rPr lang="sv-SE" dirty="0">
                <a:cs typeface="Arial"/>
              </a:rPr>
              <a:t>Information och föreskrifter på Arbetsmiljöverket</a:t>
            </a:r>
          </a:p>
          <a:p>
            <a:pPr marL="283845" indent="-283845"/>
            <a:r>
              <a:rPr lang="sv-SE" dirty="0">
                <a:cs typeface="Arial"/>
              </a:rPr>
              <a:t>Ladda ner mallar och checklistor gratis på </a:t>
            </a:r>
            <a:r>
              <a:rPr lang="sv-SE" dirty="0" err="1">
                <a:cs typeface="Arial"/>
              </a:rPr>
              <a:t>Prevents</a:t>
            </a:r>
            <a:r>
              <a:rPr lang="sv-SE" dirty="0">
                <a:cs typeface="Arial"/>
              </a:rPr>
              <a:t> hemsida</a:t>
            </a:r>
            <a:endParaRPr lang="en-US" dirty="0">
              <a:cs typeface="Arial"/>
            </a:endParaRPr>
          </a:p>
          <a:p>
            <a:pPr marL="283845" indent="-283845"/>
            <a:r>
              <a:rPr lang="sv-SE" dirty="0"/>
              <a:t>BAM 21-23 april – anmälan öppen nu</a:t>
            </a:r>
          </a:p>
        </p:txBody>
      </p:sp>
      <p:sp>
        <p:nvSpPr>
          <p:cNvPr id="5" name="Platshållare för text 4">
            <a:extLst>
              <a:ext uri="{FF2B5EF4-FFF2-40B4-BE49-F238E27FC236}">
                <a16:creationId xmlns:a16="http://schemas.microsoft.com/office/drawing/2014/main" id="{A8B84878-01F8-9BD1-41A7-629156BCFE4E}"/>
              </a:ext>
            </a:extLst>
          </p:cNvPr>
          <p:cNvSpPr>
            <a:spLocks noGrp="1"/>
          </p:cNvSpPr>
          <p:nvPr>
            <p:ph type="body" sz="quarter" idx="24"/>
          </p:nvPr>
        </p:nvSpPr>
        <p:spPr/>
        <p:txBody>
          <a:bodyPr vert="horz" lIns="0" tIns="45720" rIns="91440" bIns="45720" rtlCol="0" anchor="t">
            <a:noAutofit/>
          </a:bodyPr>
          <a:lstStyle/>
          <a:p>
            <a:pPr marL="283845" indent="-283845"/>
            <a:r>
              <a:rPr lang="sv-SE">
                <a:cs typeface="Arial"/>
              </a:rPr>
              <a:t>Arbetsmiljöverket.se</a:t>
            </a:r>
          </a:p>
          <a:p>
            <a:pPr marL="283845" indent="-283845"/>
            <a:r>
              <a:rPr lang="sv-SE">
                <a:cs typeface="Arial"/>
              </a:rPr>
              <a:t>Prevent.se</a:t>
            </a:r>
            <a:endParaRPr lang="en-US">
              <a:cs typeface="Arial"/>
            </a:endParaRPr>
          </a:p>
          <a:p>
            <a:pPr marL="283845" indent="-283845"/>
            <a:r>
              <a:rPr lang="sv-SE">
                <a:cs typeface="Arial"/>
              </a:rPr>
              <a:t>Finansforbundet.se</a:t>
            </a:r>
            <a:endParaRPr lang="sv-SE"/>
          </a:p>
        </p:txBody>
      </p:sp>
    </p:spTree>
    <p:extLst>
      <p:ext uri="{BB962C8B-B14F-4D97-AF65-F5344CB8AC3E}">
        <p14:creationId xmlns:p14="http://schemas.microsoft.com/office/powerpoint/2010/main" val="1138131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A5D090-6207-CA37-7AE1-056087A57BAA}"/>
              </a:ext>
            </a:extLst>
          </p:cNvPr>
          <p:cNvSpPr>
            <a:spLocks noGrp="1"/>
          </p:cNvSpPr>
          <p:nvPr>
            <p:ph type="title"/>
          </p:nvPr>
        </p:nvSpPr>
        <p:spPr/>
        <p:txBody>
          <a:bodyPr/>
          <a:lstStyle/>
          <a:p>
            <a:r>
              <a:rPr lang="sv-SE"/>
              <a:t>Friskfaktorer</a:t>
            </a:r>
          </a:p>
        </p:txBody>
      </p:sp>
      <p:sp>
        <p:nvSpPr>
          <p:cNvPr id="3" name="Platshållare för text 2">
            <a:extLst>
              <a:ext uri="{FF2B5EF4-FFF2-40B4-BE49-F238E27FC236}">
                <a16:creationId xmlns:a16="http://schemas.microsoft.com/office/drawing/2014/main" id="{07EA040D-A2F6-065F-76FF-52A27B96A280}"/>
              </a:ext>
            </a:extLst>
          </p:cNvPr>
          <p:cNvSpPr>
            <a:spLocks noGrp="1"/>
          </p:cNvSpPr>
          <p:nvPr>
            <p:ph type="body" sz="quarter" idx="15"/>
          </p:nvPr>
        </p:nvSpPr>
        <p:spPr>
          <a:xfrm>
            <a:off x="448100" y="1089000"/>
            <a:ext cx="5392800" cy="4680000"/>
          </a:xfrm>
        </p:spPr>
        <p:txBody>
          <a:bodyPr>
            <a:normAutofit fontScale="92500"/>
          </a:bodyPr>
          <a:lstStyle/>
          <a:p>
            <a:r>
              <a:rPr lang="sv-SE"/>
              <a:t>Individen</a:t>
            </a:r>
          </a:p>
          <a:p>
            <a:pPr lvl="1"/>
            <a:r>
              <a:rPr lang="sv-SE"/>
              <a:t>Inspiration &amp; Engagemang</a:t>
            </a:r>
          </a:p>
          <a:p>
            <a:pPr marL="644400" lvl="1" indent="0">
              <a:buNone/>
            </a:pPr>
            <a:endParaRPr lang="sv-SE"/>
          </a:p>
          <a:p>
            <a:r>
              <a:rPr lang="sv-SE"/>
              <a:t>Gruppen</a:t>
            </a:r>
          </a:p>
          <a:p>
            <a:pPr lvl="1"/>
            <a:r>
              <a:rPr lang="sv-SE"/>
              <a:t>Trygghet och Respekt</a:t>
            </a:r>
          </a:p>
          <a:p>
            <a:pPr marL="644400" lvl="1" indent="0">
              <a:buNone/>
            </a:pPr>
            <a:endParaRPr lang="sv-SE"/>
          </a:p>
          <a:p>
            <a:r>
              <a:rPr lang="sv-SE"/>
              <a:t>Organisationen</a:t>
            </a:r>
          </a:p>
          <a:p>
            <a:pPr lvl="1"/>
            <a:r>
              <a:rPr lang="sv-SE"/>
              <a:t>Delaktighet &amp; Balans</a:t>
            </a:r>
          </a:p>
          <a:p>
            <a:pPr lvl="1"/>
            <a:r>
              <a:rPr lang="sv-SE"/>
              <a:t>Feedback</a:t>
            </a:r>
          </a:p>
          <a:p>
            <a:pPr marL="0" indent="0">
              <a:buNone/>
            </a:pPr>
            <a:endParaRPr lang="sv-SE"/>
          </a:p>
          <a:p>
            <a:pPr marL="539750" indent="-539750"/>
            <a:endParaRPr lang="sv-SE">
              <a:cs typeface="Arial"/>
            </a:endParaRPr>
          </a:p>
          <a:p>
            <a:endParaRPr lang="sv-SE"/>
          </a:p>
        </p:txBody>
      </p:sp>
      <p:pic>
        <p:nvPicPr>
          <p:cNvPr id="7" name="Platshållare för bild 6">
            <a:extLst>
              <a:ext uri="{FF2B5EF4-FFF2-40B4-BE49-F238E27FC236}">
                <a16:creationId xmlns:a16="http://schemas.microsoft.com/office/drawing/2014/main" id="{E77D0A88-EC90-E147-69F8-1EA8F08B64EC}"/>
              </a:ext>
            </a:extLst>
          </p:cNvPr>
          <p:cNvPicPr>
            <a:picLocks noGrp="1" noChangeAspect="1"/>
          </p:cNvPicPr>
          <p:nvPr>
            <p:ph type="pic" sz="quarter" idx="22"/>
          </p:nvPr>
        </p:nvPicPr>
        <p:blipFill>
          <a:blip r:embed="rId4"/>
          <a:srcRect l="20369" r="20369"/>
          <a:stretch>
            <a:fillRect/>
          </a:stretch>
        </p:blipFill>
        <p:spPr>
          <a:xfrm>
            <a:off x="6097200" y="-104775"/>
            <a:ext cx="6094800" cy="6858000"/>
          </a:xfrm>
        </p:spPr>
      </p:pic>
    </p:spTree>
    <p:extLst>
      <p:ext uri="{BB962C8B-B14F-4D97-AF65-F5344CB8AC3E}">
        <p14:creationId xmlns:p14="http://schemas.microsoft.com/office/powerpoint/2010/main" val="1776956906"/>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0661A0-22D6-D5BB-1BAB-87DA1E8C8F7A}"/>
              </a:ext>
            </a:extLst>
          </p:cNvPr>
          <p:cNvSpPr>
            <a:spLocks noGrp="1"/>
          </p:cNvSpPr>
          <p:nvPr>
            <p:ph type="title"/>
          </p:nvPr>
        </p:nvSpPr>
        <p:spPr/>
        <p:txBody>
          <a:bodyPr/>
          <a:lstStyle/>
          <a:p>
            <a:r>
              <a:rPr lang="sv-SE"/>
              <a:t>Nästa tematräff</a:t>
            </a:r>
          </a:p>
        </p:txBody>
      </p:sp>
      <p:sp>
        <p:nvSpPr>
          <p:cNvPr id="3" name="Platshållare för text 2">
            <a:extLst>
              <a:ext uri="{FF2B5EF4-FFF2-40B4-BE49-F238E27FC236}">
                <a16:creationId xmlns:a16="http://schemas.microsoft.com/office/drawing/2014/main" id="{4BE5BE2A-7FD7-3301-F35C-6C227D99BA41}"/>
              </a:ext>
            </a:extLst>
          </p:cNvPr>
          <p:cNvSpPr>
            <a:spLocks noGrp="1"/>
          </p:cNvSpPr>
          <p:nvPr>
            <p:ph type="body" sz="quarter" idx="14"/>
          </p:nvPr>
        </p:nvSpPr>
        <p:spPr/>
        <p:txBody>
          <a:bodyPr vert="horz" lIns="0" tIns="45720" rIns="91440" bIns="45720" rtlCol="0" anchor="t">
            <a:normAutofit fontScale="92500" lnSpcReduction="20000"/>
          </a:bodyPr>
          <a:lstStyle/>
          <a:p>
            <a:pPr marL="283845" indent="-283845"/>
            <a:r>
              <a:rPr lang="sv-SE" dirty="0">
                <a:cs typeface="Arial"/>
              </a:rPr>
              <a:t>Den 26 mars </a:t>
            </a:r>
            <a:r>
              <a:rPr lang="sv-SE" dirty="0" err="1">
                <a:cs typeface="Arial"/>
              </a:rPr>
              <a:t>kl</a:t>
            </a:r>
            <a:r>
              <a:rPr lang="sv-SE" dirty="0">
                <a:cs typeface="Arial"/>
              </a:rPr>
              <a:t> 12.00: </a:t>
            </a:r>
            <a:r>
              <a:rPr lang="sv-SE" dirty="0">
                <a:ea typeface="+mn-lt"/>
                <a:cs typeface="+mn-lt"/>
              </a:rPr>
              <a:t>Lönetransparensdirektivet - vad är det och hur kan vi  förbereda oss på lokal nivå?</a:t>
            </a:r>
            <a:endParaRPr lang="en-US" dirty="0">
              <a:cs typeface="Arial"/>
            </a:endParaRPr>
          </a:p>
          <a:p>
            <a:pPr marL="283845" indent="-283845"/>
            <a:r>
              <a:rPr lang="sv-SE" dirty="0"/>
              <a:t>Alla utbildningar och tematräffar hittar du på finansforbundet.se</a:t>
            </a:r>
          </a:p>
          <a:p>
            <a:endParaRPr lang="sv-SE" dirty="0"/>
          </a:p>
          <a:p>
            <a:pPr marL="0" indent="0">
              <a:buNone/>
            </a:pPr>
            <a:endParaRPr lang="sv-SE" dirty="0"/>
          </a:p>
          <a:p>
            <a:pPr marL="0" indent="0">
              <a:buNone/>
            </a:pPr>
            <a:r>
              <a:rPr lang="sv-SE" sz="4400" dirty="0"/>
              <a:t>Tack för att du deltog!</a:t>
            </a:r>
          </a:p>
        </p:txBody>
      </p:sp>
    </p:spTree>
    <p:extLst>
      <p:ext uri="{BB962C8B-B14F-4D97-AF65-F5344CB8AC3E}">
        <p14:creationId xmlns:p14="http://schemas.microsoft.com/office/powerpoint/2010/main" val="2432916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F56E09B-7607-319F-CF4C-9424CE00F4D3}"/>
              </a:ext>
            </a:extLst>
          </p:cNvPr>
          <p:cNvSpPr>
            <a:spLocks noGrp="1"/>
          </p:cNvSpPr>
          <p:nvPr>
            <p:ph type="title"/>
          </p:nvPr>
        </p:nvSpPr>
        <p:spPr/>
        <p:txBody>
          <a:bodyPr/>
          <a:lstStyle/>
          <a:p>
            <a:endParaRPr lang="sv-SE"/>
          </a:p>
        </p:txBody>
      </p:sp>
    </p:spTree>
    <p:extLst>
      <p:ext uri="{BB962C8B-B14F-4D97-AF65-F5344CB8AC3E}">
        <p14:creationId xmlns:p14="http://schemas.microsoft.com/office/powerpoint/2010/main" val="1505833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A34481-A15B-3D05-A27F-239751AA27ED}"/>
              </a:ext>
            </a:extLst>
          </p:cNvPr>
          <p:cNvSpPr>
            <a:spLocks noGrp="1"/>
          </p:cNvSpPr>
          <p:nvPr>
            <p:ph type="title"/>
          </p:nvPr>
        </p:nvSpPr>
        <p:spPr/>
        <p:txBody>
          <a:bodyPr/>
          <a:lstStyle/>
          <a:p>
            <a:r>
              <a:rPr lang="sv-SE"/>
              <a:t>Tematräff: Systematiskt arbetsmiljöarbete</a:t>
            </a:r>
          </a:p>
        </p:txBody>
      </p:sp>
      <p:sp>
        <p:nvSpPr>
          <p:cNvPr id="3" name="Platshållare för text 2">
            <a:extLst>
              <a:ext uri="{FF2B5EF4-FFF2-40B4-BE49-F238E27FC236}">
                <a16:creationId xmlns:a16="http://schemas.microsoft.com/office/drawing/2014/main" id="{8B69A71B-1AD1-C7A5-D8CF-8B5D0BB5A0F2}"/>
              </a:ext>
            </a:extLst>
          </p:cNvPr>
          <p:cNvSpPr>
            <a:spLocks noGrp="1"/>
          </p:cNvSpPr>
          <p:nvPr>
            <p:ph type="body" sz="quarter" idx="15"/>
          </p:nvPr>
        </p:nvSpPr>
        <p:spPr/>
        <p:txBody>
          <a:bodyPr/>
          <a:lstStyle/>
          <a:p>
            <a:r>
              <a:rPr lang="sv-SE"/>
              <a:t>Om arbetsmiljö</a:t>
            </a:r>
          </a:p>
          <a:p>
            <a:r>
              <a:rPr lang="sv-SE"/>
              <a:t>Kort om regelverket och roller</a:t>
            </a:r>
          </a:p>
          <a:p>
            <a:r>
              <a:rPr lang="sv-SE"/>
              <a:t>SAM snurran – i praktiken</a:t>
            </a:r>
          </a:p>
        </p:txBody>
      </p:sp>
      <p:pic>
        <p:nvPicPr>
          <p:cNvPr id="4" name="Bildobjekt 3">
            <a:extLst>
              <a:ext uri="{FF2B5EF4-FFF2-40B4-BE49-F238E27FC236}">
                <a16:creationId xmlns:a16="http://schemas.microsoft.com/office/drawing/2014/main" id="{FC7E3294-2764-970B-2230-7EB3D5ABC6A5}"/>
              </a:ext>
            </a:extLst>
          </p:cNvPr>
          <p:cNvPicPr>
            <a:picLocks noChangeAspect="1"/>
          </p:cNvPicPr>
          <p:nvPr/>
        </p:nvPicPr>
        <p:blipFill>
          <a:blip r:embed="rId2"/>
          <a:stretch>
            <a:fillRect/>
          </a:stretch>
        </p:blipFill>
        <p:spPr>
          <a:xfrm>
            <a:off x="8792898" y="1897173"/>
            <a:ext cx="2885164" cy="3672027"/>
          </a:xfrm>
          <a:prstGeom prst="rect">
            <a:avLst/>
          </a:prstGeom>
        </p:spPr>
      </p:pic>
      <p:sp>
        <p:nvSpPr>
          <p:cNvPr id="5" name="textruta 4">
            <a:extLst>
              <a:ext uri="{FF2B5EF4-FFF2-40B4-BE49-F238E27FC236}">
                <a16:creationId xmlns:a16="http://schemas.microsoft.com/office/drawing/2014/main" id="{320B25A6-3DCA-E3A2-FF54-62EF4E320BD4}"/>
              </a:ext>
            </a:extLst>
          </p:cNvPr>
          <p:cNvSpPr txBox="1"/>
          <p:nvPr/>
        </p:nvSpPr>
        <p:spPr>
          <a:xfrm>
            <a:off x="8792899" y="5763802"/>
            <a:ext cx="2885164" cy="923330"/>
          </a:xfrm>
          <a:prstGeom prst="rect">
            <a:avLst/>
          </a:prstGeom>
          <a:noFill/>
        </p:spPr>
        <p:txBody>
          <a:bodyPr wrap="square" rtlCol="0">
            <a:spAutoFit/>
          </a:bodyPr>
          <a:lstStyle/>
          <a:p>
            <a:r>
              <a:rPr lang="sv-SE"/>
              <a:t>Karin Jungerhem, förhandlare med ämnesansvar Arbetsmiljö</a:t>
            </a:r>
          </a:p>
        </p:txBody>
      </p:sp>
    </p:spTree>
    <p:extLst>
      <p:ext uri="{BB962C8B-B14F-4D97-AF65-F5344CB8AC3E}">
        <p14:creationId xmlns:p14="http://schemas.microsoft.com/office/powerpoint/2010/main" val="495303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AB9A0-4E4A-9E6B-2A62-0E550A79E2C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8922343-1BA9-6204-C29C-4099CFF7945E}"/>
              </a:ext>
            </a:extLst>
          </p:cNvPr>
          <p:cNvSpPr>
            <a:spLocks noGrp="1"/>
          </p:cNvSpPr>
          <p:nvPr>
            <p:ph type="title"/>
          </p:nvPr>
        </p:nvSpPr>
        <p:spPr>
          <a:xfrm>
            <a:off x="329564" y="660266"/>
            <a:ext cx="6712920" cy="576000"/>
          </a:xfrm>
        </p:spPr>
        <p:txBody>
          <a:bodyPr/>
          <a:lstStyle/>
          <a:p>
            <a:r>
              <a:rPr lang="en-US" b="1">
                <a:cs typeface="Arial"/>
              </a:rPr>
              <a:t>Arbetsmiljö </a:t>
            </a:r>
            <a:r>
              <a:rPr lang="en-US" b="1" err="1">
                <a:cs typeface="Arial"/>
              </a:rPr>
              <a:t>angår</a:t>
            </a:r>
            <a:r>
              <a:rPr lang="en-US" b="1">
                <a:cs typeface="Arial"/>
              </a:rPr>
              <a:t> </a:t>
            </a:r>
            <a:r>
              <a:rPr lang="en-US" b="1" err="1">
                <a:cs typeface="Arial"/>
              </a:rPr>
              <a:t>oss</a:t>
            </a:r>
            <a:r>
              <a:rPr lang="en-US" b="1">
                <a:cs typeface="Arial"/>
              </a:rPr>
              <a:t> alla</a:t>
            </a:r>
            <a:endParaRPr lang="sv-SE">
              <a:cs typeface="Arial"/>
            </a:endParaRPr>
          </a:p>
        </p:txBody>
      </p:sp>
      <p:sp>
        <p:nvSpPr>
          <p:cNvPr id="3" name="Platshållare för text 2">
            <a:extLst>
              <a:ext uri="{FF2B5EF4-FFF2-40B4-BE49-F238E27FC236}">
                <a16:creationId xmlns:a16="http://schemas.microsoft.com/office/drawing/2014/main" id="{0AD4FE4D-EBE6-0D4F-8CFA-2E68260DDE2D}"/>
              </a:ext>
            </a:extLst>
          </p:cNvPr>
          <p:cNvSpPr>
            <a:spLocks noGrp="1"/>
          </p:cNvSpPr>
          <p:nvPr>
            <p:ph type="body" sz="quarter" idx="15"/>
          </p:nvPr>
        </p:nvSpPr>
        <p:spPr>
          <a:xfrm>
            <a:off x="459175" y="1642856"/>
            <a:ext cx="5392800" cy="4169868"/>
          </a:xfrm>
        </p:spPr>
        <p:txBody>
          <a:bodyPr>
            <a:normAutofit fontScale="85000" lnSpcReduction="20000"/>
          </a:bodyPr>
          <a:lstStyle/>
          <a:p>
            <a:r>
              <a:rPr lang="sv-SE"/>
              <a:t>Fysisk</a:t>
            </a:r>
          </a:p>
          <a:p>
            <a:pPr lvl="1"/>
            <a:r>
              <a:rPr lang="sv-SE"/>
              <a:t>Ergonomi</a:t>
            </a:r>
          </a:p>
          <a:p>
            <a:pPr lvl="1"/>
            <a:r>
              <a:rPr lang="sv-SE"/>
              <a:t>Miljö</a:t>
            </a:r>
          </a:p>
          <a:p>
            <a:pPr lvl="1"/>
            <a:r>
              <a:rPr lang="sv-SE"/>
              <a:t>Teknik</a:t>
            </a:r>
          </a:p>
          <a:p>
            <a:endParaRPr lang="sv-SE"/>
          </a:p>
          <a:p>
            <a:r>
              <a:rPr lang="sv-SE"/>
              <a:t>Organisatorisk &amp; social</a:t>
            </a:r>
          </a:p>
          <a:p>
            <a:pPr lvl="1"/>
            <a:r>
              <a:rPr lang="sv-SE"/>
              <a:t>Arbetsbelastning</a:t>
            </a:r>
          </a:p>
          <a:p>
            <a:pPr lvl="1"/>
            <a:r>
              <a:rPr lang="sv-SE"/>
              <a:t>Ledning &amp; styrning</a:t>
            </a:r>
          </a:p>
          <a:p>
            <a:pPr lvl="1"/>
            <a:r>
              <a:rPr lang="sv-SE"/>
              <a:t>Arbetstid</a:t>
            </a:r>
          </a:p>
          <a:p>
            <a:pPr lvl="1"/>
            <a:r>
              <a:rPr lang="sv-SE"/>
              <a:t>Kränkande särbehandling</a:t>
            </a:r>
          </a:p>
          <a:p>
            <a:endParaRPr lang="sv-SE"/>
          </a:p>
          <a:p>
            <a:endParaRPr lang="sv-SE"/>
          </a:p>
        </p:txBody>
      </p:sp>
      <p:sp>
        <p:nvSpPr>
          <p:cNvPr id="5" name="Platshållare för bild 4">
            <a:extLst>
              <a:ext uri="{FF2B5EF4-FFF2-40B4-BE49-F238E27FC236}">
                <a16:creationId xmlns:a16="http://schemas.microsoft.com/office/drawing/2014/main" id="{D3A65C54-657F-1F08-79EB-FFFCDF62B2E9}"/>
              </a:ext>
            </a:extLst>
          </p:cNvPr>
          <p:cNvSpPr>
            <a:spLocks noGrp="1"/>
          </p:cNvSpPr>
          <p:nvPr>
            <p:ph type="pic" sz="quarter" idx="22"/>
          </p:nvPr>
        </p:nvSpPr>
        <p:spPr/>
        <p:txBody>
          <a:bodyPr/>
          <a:lstStyle/>
          <a:p>
            <a:endParaRPr lang="sv-SE"/>
          </a:p>
        </p:txBody>
      </p:sp>
      <p:pic>
        <p:nvPicPr>
          <p:cNvPr id="6" name="Platshållare för bild 5">
            <a:extLst>
              <a:ext uri="{FF2B5EF4-FFF2-40B4-BE49-F238E27FC236}">
                <a16:creationId xmlns:a16="http://schemas.microsoft.com/office/drawing/2014/main" id="{D7514D8A-29DC-E501-1166-2DB09C8278FF}"/>
              </a:ext>
            </a:extLst>
          </p:cNvPr>
          <p:cNvPicPr>
            <a:picLocks noChangeAspect="1"/>
          </p:cNvPicPr>
          <p:nvPr/>
        </p:nvPicPr>
        <p:blipFill>
          <a:blip r:embed="rId3"/>
          <a:srcRect l="20369" r="20369"/>
          <a:stretch>
            <a:fillRect/>
          </a:stretch>
        </p:blipFill>
        <p:spPr>
          <a:xfrm>
            <a:off x="5981586" y="0"/>
            <a:ext cx="6094800" cy="6858000"/>
          </a:xfrm>
          <a:prstGeom prst="rect">
            <a:avLst/>
          </a:prstGeom>
        </p:spPr>
      </p:pic>
    </p:spTree>
    <p:extLst>
      <p:ext uri="{BB962C8B-B14F-4D97-AF65-F5344CB8AC3E}">
        <p14:creationId xmlns:p14="http://schemas.microsoft.com/office/powerpoint/2010/main" val="907290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F2085-8413-B017-3267-4CD17AAA136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8E31280-6B3B-FA03-59F1-562C1DD4AAAA}"/>
              </a:ext>
            </a:extLst>
          </p:cNvPr>
          <p:cNvSpPr>
            <a:spLocks noGrp="1"/>
          </p:cNvSpPr>
          <p:nvPr>
            <p:ph type="title"/>
          </p:nvPr>
        </p:nvSpPr>
        <p:spPr>
          <a:xfrm>
            <a:off x="448099" y="298800"/>
            <a:ext cx="6563499" cy="576000"/>
          </a:xfrm>
        </p:spPr>
        <p:txBody>
          <a:bodyPr/>
          <a:lstStyle/>
          <a:p>
            <a:r>
              <a:rPr lang="sv-SE" sz="4400" b="1">
                <a:cs typeface="Arial"/>
              </a:rPr>
              <a:t>Arbetsmiljöns regelverk</a:t>
            </a:r>
          </a:p>
        </p:txBody>
      </p:sp>
      <p:pic>
        <p:nvPicPr>
          <p:cNvPr id="7" name="Picture 4" descr="Lagbok foto, 18 bilder totalt | Bildbyrå Pix Gallery">
            <a:extLst>
              <a:ext uri="{FF2B5EF4-FFF2-40B4-BE49-F238E27FC236}">
                <a16:creationId xmlns:a16="http://schemas.microsoft.com/office/drawing/2014/main" id="{C29BA0E7-5705-28FE-107B-C3B85E76CC35}"/>
              </a:ext>
            </a:extLst>
          </p:cNvPr>
          <p:cNvPicPr>
            <a:picLocks noGrp="1" noChangeAspect="1" noChangeArrowheads="1"/>
          </p:cNvPicPr>
          <p:nvPr>
            <p:ph type="pic" sz="quarter" idx="22"/>
          </p:nvPr>
        </p:nvPicPr>
        <p:blipFill>
          <a:blip r:embed="rId3">
            <a:extLst>
              <a:ext uri="{28A0092B-C50C-407E-A947-70E740481C1C}">
                <a14:useLocalDpi xmlns:a14="http://schemas.microsoft.com/office/drawing/2010/main" val="0"/>
              </a:ext>
            </a:extLst>
          </a:blip>
          <a:srcRect l="5567" r="5567"/>
          <a:stretch>
            <a:fillRect/>
          </a:stretch>
        </p:blipFill>
        <p:spPr bwMode="auto">
          <a:xfrm>
            <a:off x="70149" y="1537890"/>
            <a:ext cx="3217319" cy="3620428"/>
          </a:xfrm>
          <a:prstGeom prst="rect">
            <a:avLst/>
          </a:prstGeom>
          <a:noFill/>
          <a:extLst>
            <a:ext uri="{909E8E84-426E-40DD-AFC4-6F175D3DCCD1}">
              <a14:hiddenFill xmlns:a14="http://schemas.microsoft.com/office/drawing/2010/main">
                <a:solidFill>
                  <a:srgbClr val="FFFFFF"/>
                </a:solidFill>
              </a14:hiddenFill>
            </a:ext>
          </a:extLst>
        </p:spPr>
      </p:pic>
      <p:pic>
        <p:nvPicPr>
          <p:cNvPr id="8" name="Bildobjekt 7">
            <a:extLst>
              <a:ext uri="{FF2B5EF4-FFF2-40B4-BE49-F238E27FC236}">
                <a16:creationId xmlns:a16="http://schemas.microsoft.com/office/drawing/2014/main" id="{63255F1D-2AF2-C4FB-67A5-3BCC9CEA9664}"/>
              </a:ext>
            </a:extLst>
          </p:cNvPr>
          <p:cNvPicPr>
            <a:picLocks noChangeAspect="1"/>
          </p:cNvPicPr>
          <p:nvPr/>
        </p:nvPicPr>
        <p:blipFill>
          <a:blip r:embed="rId4"/>
          <a:stretch>
            <a:fillRect/>
          </a:stretch>
        </p:blipFill>
        <p:spPr>
          <a:xfrm>
            <a:off x="9005196" y="1812744"/>
            <a:ext cx="2773998" cy="3070719"/>
          </a:xfrm>
          <a:prstGeom prst="rect">
            <a:avLst/>
          </a:prstGeom>
        </p:spPr>
      </p:pic>
      <p:sp>
        <p:nvSpPr>
          <p:cNvPr id="3" name="Platshållare för text 5">
            <a:extLst>
              <a:ext uri="{FF2B5EF4-FFF2-40B4-BE49-F238E27FC236}">
                <a16:creationId xmlns:a16="http://schemas.microsoft.com/office/drawing/2014/main" id="{7393A30B-D258-AA59-D9B2-825665928904}"/>
              </a:ext>
            </a:extLst>
          </p:cNvPr>
          <p:cNvSpPr>
            <a:spLocks noGrp="1"/>
          </p:cNvSpPr>
          <p:nvPr/>
        </p:nvSpPr>
        <p:spPr>
          <a:xfrm>
            <a:off x="3500149" y="1537890"/>
            <a:ext cx="5357800" cy="2511959"/>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800" kern="1200" spc="-50" baseline="0">
                <a:solidFill>
                  <a:schemeClr val="tx1"/>
                </a:solidFill>
                <a:latin typeface="+mn-lt"/>
                <a:ea typeface="+mn-ea"/>
                <a:cs typeface="Arial" panose="020B0604020202020204" pitchFamily="34" charset="0"/>
              </a:defRPr>
            </a:lvl1pPr>
            <a:lvl2pPr marL="601200" indent="-266400" algn="l" defTabSz="914400" rtl="0" eaLnBrk="1" latinLnBrk="0" hangingPunct="1">
              <a:lnSpc>
                <a:spcPct val="100000"/>
              </a:lnSpc>
              <a:spcBef>
                <a:spcPts val="500"/>
              </a:spcBef>
              <a:buFontTx/>
              <a:buBlip>
                <a:blip r:embed="rId5">
                  <a:extLst>
                    <a:ext uri="{96DAC541-7B7A-43D3-8B79-37D633B846F1}">
                      <asvg:svgBlip xmlns:asvg="http://schemas.microsoft.com/office/drawing/2016/SVG/main" r:embed="rId6"/>
                    </a:ext>
                  </a:extLst>
                </a:blip>
              </a:buBlip>
              <a:defRPr sz="2200" kern="1200" spc="-50" baseline="0">
                <a:solidFill>
                  <a:schemeClr val="tx1"/>
                </a:solidFill>
                <a:latin typeface="+mn-lt"/>
                <a:ea typeface="+mn-ea"/>
                <a:cs typeface="+mn-cs"/>
              </a:defRPr>
            </a:lvl2pPr>
            <a:lvl3pPr marL="900000" indent="-248400" algn="l" defTabSz="914400" rtl="0" eaLnBrk="1" latinLnBrk="0" hangingPunct="1">
              <a:lnSpc>
                <a:spcPct val="100000"/>
              </a:lnSpc>
              <a:spcBef>
                <a:spcPts val="500"/>
              </a:spcBef>
              <a:buFontTx/>
              <a:buBlip>
                <a:blip r:embed="rId5">
                  <a:extLst>
                    <a:ext uri="{96DAC541-7B7A-43D3-8B79-37D633B846F1}">
                      <asvg:svgBlip xmlns:asvg="http://schemas.microsoft.com/office/drawing/2016/SVG/main" r:embed="rId6"/>
                    </a:ext>
                  </a:extLst>
                </a:blip>
              </a:buBlip>
              <a:defRPr sz="2000" kern="1200" spc="-50" baseline="0">
                <a:solidFill>
                  <a:schemeClr val="tx1"/>
                </a:solidFill>
                <a:latin typeface="+mn-lt"/>
                <a:ea typeface="+mn-ea"/>
                <a:cs typeface="+mn-cs"/>
              </a:defRPr>
            </a:lvl3pPr>
            <a:lvl4pPr marL="1166400" indent="-230400" algn="l" defTabSz="914400" rtl="0" eaLnBrk="1" latinLnBrk="0" hangingPunct="1">
              <a:lnSpc>
                <a:spcPct val="100000"/>
              </a:lnSpc>
              <a:spcBef>
                <a:spcPts val="500"/>
              </a:spcBef>
              <a:buFontTx/>
              <a:buBlip>
                <a:blip r:embed="rId5">
                  <a:extLst>
                    <a:ext uri="{96DAC541-7B7A-43D3-8B79-37D633B846F1}">
                      <asvg:svgBlip xmlns:asvg="http://schemas.microsoft.com/office/drawing/2016/SVG/main" r:embed="rId6"/>
                    </a:ext>
                  </a:extLst>
                </a:blip>
              </a:buBlip>
              <a:defRPr sz="1800" kern="1200" spc="-50" baseline="0">
                <a:solidFill>
                  <a:schemeClr val="tx1"/>
                </a:solidFill>
                <a:latin typeface="+mn-lt"/>
                <a:ea typeface="+mn-ea"/>
                <a:cs typeface="+mn-cs"/>
              </a:defRPr>
            </a:lvl4pPr>
            <a:lvl5pPr marL="1404000" indent="-211138" algn="l" defTabSz="914400" rtl="0" eaLnBrk="1" latinLnBrk="0" hangingPunct="1">
              <a:lnSpc>
                <a:spcPct val="100000"/>
              </a:lnSpc>
              <a:spcBef>
                <a:spcPts val="500"/>
              </a:spcBef>
              <a:buFontTx/>
              <a:buBlip>
                <a:blip r:embed="rId5">
                  <a:extLst>
                    <a:ext uri="{96DAC541-7B7A-43D3-8B79-37D633B846F1}">
                      <asvg:svgBlip xmlns:asvg="http://schemas.microsoft.com/office/drawing/2016/SVG/main" r:embed="rId6"/>
                    </a:ext>
                  </a:extLst>
                </a:blip>
              </a:buBlip>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1 kap. 1 § Arbetsmiljölagen:</a:t>
            </a:r>
          </a:p>
          <a:p>
            <a:r>
              <a:rPr lang="sv-SE"/>
              <a:t>”Lagens ändamål är att förebygga ohälsa och olycksfall i arbetet samt att även i övrigt uppnå en god arbetsmiljö.”</a:t>
            </a:r>
          </a:p>
        </p:txBody>
      </p:sp>
    </p:spTree>
    <p:extLst>
      <p:ext uri="{BB962C8B-B14F-4D97-AF65-F5344CB8AC3E}">
        <p14:creationId xmlns:p14="http://schemas.microsoft.com/office/powerpoint/2010/main" val="2492081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FE68B56C-13F3-A650-4270-91D70868AB58}"/>
              </a:ext>
            </a:extLst>
          </p:cNvPr>
          <p:cNvSpPr>
            <a:spLocks noGrp="1"/>
          </p:cNvSpPr>
          <p:nvPr>
            <p:ph type="body" sz="quarter" idx="15"/>
          </p:nvPr>
        </p:nvSpPr>
        <p:spPr>
          <a:xfrm>
            <a:off x="448097" y="1759788"/>
            <a:ext cx="6565177" cy="3809411"/>
          </a:xfrm>
        </p:spPr>
        <p:txBody>
          <a:bodyPr>
            <a:normAutofit/>
          </a:bodyPr>
          <a:lstStyle/>
          <a:p>
            <a:r>
              <a:rPr lang="sv-SE" sz="2800"/>
              <a:t>Arbetsgivaren har huvudansvaret.</a:t>
            </a:r>
          </a:p>
          <a:p>
            <a:r>
              <a:rPr lang="sv-SE" sz="2800"/>
              <a:t>Arbetstagare ska delta aktivt.</a:t>
            </a:r>
          </a:p>
          <a:p>
            <a:r>
              <a:rPr lang="sv-SE" sz="2800"/>
              <a:t>Samverkan mellan arbetsgivare och arbetstagare.</a:t>
            </a:r>
          </a:p>
          <a:p>
            <a:r>
              <a:rPr lang="sv-SE" sz="2800"/>
              <a:t>Arbetsmiljöombud har nyckelroll i samverkan och får begära åtgärder.</a:t>
            </a:r>
          </a:p>
        </p:txBody>
      </p:sp>
      <p:pic>
        <p:nvPicPr>
          <p:cNvPr id="8" name="Platshållare för bild 7">
            <a:extLst>
              <a:ext uri="{FF2B5EF4-FFF2-40B4-BE49-F238E27FC236}">
                <a16:creationId xmlns:a16="http://schemas.microsoft.com/office/drawing/2014/main" id="{BAA9332D-5D02-2E4A-7A38-6C4DA4068DFE}"/>
              </a:ext>
            </a:extLst>
          </p:cNvPr>
          <p:cNvPicPr>
            <a:picLocks noGrp="1" noChangeAspect="1"/>
          </p:cNvPicPr>
          <p:nvPr>
            <p:ph type="pic" sz="quarter" idx="22"/>
          </p:nvPr>
        </p:nvPicPr>
        <p:blipFill>
          <a:blip r:embed="rId3"/>
          <a:srcRect l="37334" r="10226"/>
          <a:stretch>
            <a:fillRect/>
          </a:stretch>
        </p:blipFill>
        <p:spPr>
          <a:xfrm>
            <a:off x="6799263" y="0"/>
            <a:ext cx="5392737" cy="6858000"/>
          </a:xfrm>
        </p:spPr>
      </p:pic>
      <p:sp>
        <p:nvSpPr>
          <p:cNvPr id="2" name="Rubrik 1">
            <a:extLst>
              <a:ext uri="{FF2B5EF4-FFF2-40B4-BE49-F238E27FC236}">
                <a16:creationId xmlns:a16="http://schemas.microsoft.com/office/drawing/2014/main" id="{51C9B7AB-24F4-D43B-D2A4-D7BFB8F9A718}"/>
              </a:ext>
            </a:extLst>
          </p:cNvPr>
          <p:cNvSpPr>
            <a:spLocks noGrp="1"/>
          </p:cNvSpPr>
          <p:nvPr>
            <p:ph type="title"/>
          </p:nvPr>
        </p:nvSpPr>
        <p:spPr>
          <a:xfrm>
            <a:off x="448100" y="298800"/>
            <a:ext cx="8946066" cy="576000"/>
          </a:xfrm>
        </p:spPr>
        <p:txBody>
          <a:bodyPr/>
          <a:lstStyle/>
          <a:p>
            <a:r>
              <a:rPr lang="sv-SE" b="1"/>
              <a:t>Roller och ansvar i arbetsmiljöarbetet</a:t>
            </a:r>
          </a:p>
        </p:txBody>
      </p:sp>
    </p:spTree>
    <p:extLst>
      <p:ext uri="{BB962C8B-B14F-4D97-AF65-F5344CB8AC3E}">
        <p14:creationId xmlns:p14="http://schemas.microsoft.com/office/powerpoint/2010/main" val="924692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A609DE-AD09-20F7-3B18-A31A70DAF21D}"/>
              </a:ext>
            </a:extLst>
          </p:cNvPr>
          <p:cNvSpPr>
            <a:spLocks noGrp="1"/>
          </p:cNvSpPr>
          <p:nvPr>
            <p:ph type="title"/>
          </p:nvPr>
        </p:nvSpPr>
        <p:spPr>
          <a:xfrm>
            <a:off x="300518" y="546222"/>
            <a:ext cx="7206356" cy="576000"/>
          </a:xfrm>
        </p:spPr>
        <p:txBody>
          <a:bodyPr/>
          <a:lstStyle/>
          <a:p>
            <a:r>
              <a:rPr lang="sv-SE" b="1"/>
              <a:t>Systematiskt arbetsmiljöarbete</a:t>
            </a:r>
          </a:p>
        </p:txBody>
      </p:sp>
      <p:sp>
        <p:nvSpPr>
          <p:cNvPr id="3" name="Platshållare för text 2">
            <a:extLst>
              <a:ext uri="{FF2B5EF4-FFF2-40B4-BE49-F238E27FC236}">
                <a16:creationId xmlns:a16="http://schemas.microsoft.com/office/drawing/2014/main" id="{A82FFCE0-E048-0D66-9050-46D81FFE2CB9}"/>
              </a:ext>
            </a:extLst>
          </p:cNvPr>
          <p:cNvSpPr>
            <a:spLocks noGrp="1"/>
          </p:cNvSpPr>
          <p:nvPr>
            <p:ph type="body" sz="quarter" idx="15"/>
          </p:nvPr>
        </p:nvSpPr>
        <p:spPr>
          <a:xfrm>
            <a:off x="384198" y="1716881"/>
            <a:ext cx="5392800" cy="4680000"/>
          </a:xfrm>
        </p:spPr>
        <p:txBody>
          <a:bodyPr/>
          <a:lstStyle/>
          <a:p>
            <a:r>
              <a:rPr lang="sv-SE"/>
              <a:t>Förebygga</a:t>
            </a:r>
          </a:p>
          <a:p>
            <a:r>
              <a:rPr lang="sv-SE"/>
              <a:t>Inför förändring</a:t>
            </a:r>
          </a:p>
          <a:p>
            <a:r>
              <a:rPr lang="sv-SE"/>
              <a:t>Efter tillbud</a:t>
            </a:r>
          </a:p>
          <a:p>
            <a:endParaRPr lang="sv-SE"/>
          </a:p>
          <a:p>
            <a:r>
              <a:rPr lang="sv-SE"/>
              <a:t>Samverkan</a:t>
            </a:r>
          </a:p>
          <a:p>
            <a:r>
              <a:rPr lang="sv-SE"/>
              <a:t>Dokumentation</a:t>
            </a:r>
          </a:p>
        </p:txBody>
      </p:sp>
      <p:grpSp>
        <p:nvGrpSpPr>
          <p:cNvPr id="75" name="Grupp 74">
            <a:extLst>
              <a:ext uri="{FF2B5EF4-FFF2-40B4-BE49-F238E27FC236}">
                <a16:creationId xmlns:a16="http://schemas.microsoft.com/office/drawing/2014/main" id="{D39F0822-F523-77EE-EB1B-4327CE6EEAC9}"/>
              </a:ext>
            </a:extLst>
          </p:cNvPr>
          <p:cNvGrpSpPr/>
          <p:nvPr/>
        </p:nvGrpSpPr>
        <p:grpSpPr>
          <a:xfrm>
            <a:off x="3630627" y="0"/>
            <a:ext cx="8177175" cy="5886573"/>
            <a:chOff x="3630627" y="0"/>
            <a:chExt cx="8177175" cy="5886573"/>
          </a:xfrm>
        </p:grpSpPr>
        <p:sp>
          <p:nvSpPr>
            <p:cNvPr id="74" name="Rektangel: rundade hörn 73">
              <a:extLst>
                <a:ext uri="{FF2B5EF4-FFF2-40B4-BE49-F238E27FC236}">
                  <a16:creationId xmlns:a16="http://schemas.microsoft.com/office/drawing/2014/main" id="{82DFA8D0-F156-6345-D160-3625CE085336}"/>
                </a:ext>
              </a:extLst>
            </p:cNvPr>
            <p:cNvSpPr/>
            <p:nvPr/>
          </p:nvSpPr>
          <p:spPr>
            <a:xfrm>
              <a:off x="8455340" y="3187591"/>
              <a:ext cx="2145671" cy="459962"/>
            </a:xfrm>
            <a:prstGeom prst="roundRect">
              <a:avLst/>
            </a:prstGeom>
            <a:solidFill>
              <a:schemeClr val="tx1"/>
            </a:solidFill>
            <a:ln>
              <a:solidFill>
                <a:schemeClr val="tx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sv-SE"/>
            </a:p>
          </p:txBody>
        </p:sp>
        <p:grpSp>
          <p:nvGrpSpPr>
            <p:cNvPr id="5" name="Bild 2">
              <a:extLst>
                <a:ext uri="{FF2B5EF4-FFF2-40B4-BE49-F238E27FC236}">
                  <a16:creationId xmlns:a16="http://schemas.microsoft.com/office/drawing/2014/main" id="{77D601AA-76C8-A40E-FDB8-B24D18198C97}"/>
                </a:ext>
              </a:extLst>
            </p:cNvPr>
            <p:cNvGrpSpPr/>
            <p:nvPr/>
          </p:nvGrpSpPr>
          <p:grpSpPr>
            <a:xfrm>
              <a:off x="3630627" y="0"/>
              <a:ext cx="8177175" cy="5886573"/>
              <a:chOff x="1516856" y="850106"/>
              <a:chExt cx="6415088" cy="4369118"/>
            </a:xfrm>
          </p:grpSpPr>
          <p:sp>
            <p:nvSpPr>
              <p:cNvPr id="6" name="Frihandsfigur: Form 5">
                <a:extLst>
                  <a:ext uri="{FF2B5EF4-FFF2-40B4-BE49-F238E27FC236}">
                    <a16:creationId xmlns:a16="http://schemas.microsoft.com/office/drawing/2014/main" id="{ECDC1756-D5A6-D595-8859-F50B08A0FF33}"/>
                  </a:ext>
                </a:extLst>
              </p:cNvPr>
              <p:cNvSpPr/>
              <p:nvPr/>
            </p:nvSpPr>
            <p:spPr>
              <a:xfrm>
                <a:off x="4320824" y="2078831"/>
                <a:ext cx="981075" cy="2581275"/>
              </a:xfrm>
              <a:custGeom>
                <a:avLst/>
                <a:gdLst>
                  <a:gd name="connsiteX0" fmla="*/ 606459 w 981075"/>
                  <a:gd name="connsiteY0" fmla="*/ 2227421 h 2581275"/>
                  <a:gd name="connsiteX1" fmla="*/ 923641 w 981075"/>
                  <a:gd name="connsiteY1" fmla="*/ 2182654 h 2581275"/>
                  <a:gd name="connsiteX2" fmla="*/ 938881 w 981075"/>
                  <a:gd name="connsiteY2" fmla="*/ 2167414 h 2581275"/>
                  <a:gd name="connsiteX3" fmla="*/ 938881 w 981075"/>
                  <a:gd name="connsiteY3" fmla="*/ 2167414 h 2581275"/>
                  <a:gd name="connsiteX4" fmla="*/ 941739 w 981075"/>
                  <a:gd name="connsiteY4" fmla="*/ 2170271 h 2581275"/>
                  <a:gd name="connsiteX5" fmla="*/ 879826 w 981075"/>
                  <a:gd name="connsiteY5" fmla="*/ 540544 h 2581275"/>
                  <a:gd name="connsiteX6" fmla="*/ 976029 w 981075"/>
                  <a:gd name="connsiteY6" fmla="*/ 636746 h 2581275"/>
                  <a:gd name="connsiteX7" fmla="*/ 904591 w 981075"/>
                  <a:gd name="connsiteY7" fmla="*/ 129064 h 2581275"/>
                  <a:gd name="connsiteX8" fmla="*/ 357856 w 981075"/>
                  <a:gd name="connsiteY8" fmla="*/ 7144 h 2581275"/>
                  <a:gd name="connsiteX9" fmla="*/ 469299 w 981075"/>
                  <a:gd name="connsiteY9" fmla="*/ 118586 h 2581275"/>
                  <a:gd name="connsiteX10" fmla="*/ 470251 w 981075"/>
                  <a:gd name="connsiteY10" fmla="*/ 119539 h 2581275"/>
                  <a:gd name="connsiteX11" fmla="*/ 519781 w 981075"/>
                  <a:gd name="connsiteY11" fmla="*/ 2576036 h 2581275"/>
                  <a:gd name="connsiteX12" fmla="*/ 531211 w 981075"/>
                  <a:gd name="connsiteY12" fmla="*/ 2565559 h 2581275"/>
                  <a:gd name="connsiteX13" fmla="*/ 606459 w 981075"/>
                  <a:gd name="connsiteY13" fmla="*/ 2227421 h 258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81075" h="2581275">
                    <a:moveTo>
                      <a:pt x="606459" y="2227421"/>
                    </a:moveTo>
                    <a:lnTo>
                      <a:pt x="923641" y="2182654"/>
                    </a:lnTo>
                    <a:lnTo>
                      <a:pt x="938881" y="2167414"/>
                    </a:lnTo>
                    <a:lnTo>
                      <a:pt x="938881" y="2167414"/>
                    </a:lnTo>
                    <a:cubicBezTo>
                      <a:pt x="939834" y="2168366"/>
                      <a:pt x="940786" y="2169319"/>
                      <a:pt x="941739" y="2170271"/>
                    </a:cubicBezTo>
                    <a:cubicBezTo>
                      <a:pt x="497874" y="1722596"/>
                      <a:pt x="476919" y="1012984"/>
                      <a:pt x="879826" y="540544"/>
                    </a:cubicBezTo>
                    <a:lnTo>
                      <a:pt x="976029" y="636746"/>
                    </a:lnTo>
                    <a:lnTo>
                      <a:pt x="904591" y="129064"/>
                    </a:lnTo>
                    <a:lnTo>
                      <a:pt x="357856" y="7144"/>
                    </a:lnTo>
                    <a:lnTo>
                      <a:pt x="469299" y="118586"/>
                    </a:lnTo>
                    <a:lnTo>
                      <a:pt x="470251" y="119539"/>
                    </a:lnTo>
                    <a:cubicBezTo>
                      <a:pt x="-163161" y="818674"/>
                      <a:pt x="-146969" y="1896904"/>
                      <a:pt x="519781" y="2576036"/>
                    </a:cubicBezTo>
                    <a:lnTo>
                      <a:pt x="531211" y="2565559"/>
                    </a:lnTo>
                    <a:lnTo>
                      <a:pt x="606459" y="2227421"/>
                    </a:lnTo>
                    <a:close/>
                  </a:path>
                </a:pathLst>
              </a:custGeom>
              <a:solidFill>
                <a:srgbClr val="FFFFFF"/>
              </a:solidFill>
              <a:ln w="9525" cap="flat">
                <a:noFill/>
                <a:prstDash val="solid"/>
                <a:miter/>
              </a:ln>
            </p:spPr>
            <p:txBody>
              <a:bodyPr rtlCol="0" anchor="ctr"/>
              <a:lstStyle/>
              <a:p>
                <a:endParaRPr lang="sv-SE" sz="1050"/>
              </a:p>
            </p:txBody>
          </p:sp>
          <p:sp>
            <p:nvSpPr>
              <p:cNvPr id="7" name="Frihandsfigur: Form 6">
                <a:extLst>
                  <a:ext uri="{FF2B5EF4-FFF2-40B4-BE49-F238E27FC236}">
                    <a16:creationId xmlns:a16="http://schemas.microsoft.com/office/drawing/2014/main" id="{D845B798-E796-94BD-BE5C-51D525196723}"/>
                  </a:ext>
                </a:extLst>
              </p:cNvPr>
              <p:cNvSpPr/>
              <p:nvPr/>
            </p:nvSpPr>
            <p:spPr>
              <a:xfrm>
                <a:off x="4295621" y="2034064"/>
                <a:ext cx="1038225" cy="2657475"/>
              </a:xfrm>
              <a:custGeom>
                <a:avLst/>
                <a:gdLst>
                  <a:gd name="connsiteX0" fmla="*/ 544984 w 1038225"/>
                  <a:gd name="connsiteY0" fmla="*/ 2656999 h 2657475"/>
                  <a:gd name="connsiteX1" fmla="*/ 526887 w 1038225"/>
                  <a:gd name="connsiteY1" fmla="*/ 2638901 h 2657475"/>
                  <a:gd name="connsiteX2" fmla="*/ 460212 w 1038225"/>
                  <a:gd name="connsiteY2" fmla="*/ 165259 h 2657475"/>
                  <a:gd name="connsiteX3" fmla="*/ 302097 w 1038225"/>
                  <a:gd name="connsiteY3" fmla="*/ 7144 h 2657475"/>
                  <a:gd name="connsiteX4" fmla="*/ 953607 w 1038225"/>
                  <a:gd name="connsiteY4" fmla="*/ 151924 h 2657475"/>
                  <a:gd name="connsiteX5" fmla="*/ 1038379 w 1038225"/>
                  <a:gd name="connsiteY5" fmla="*/ 753904 h 2657475"/>
                  <a:gd name="connsiteX6" fmla="*/ 907887 w 1038225"/>
                  <a:gd name="connsiteY6" fmla="*/ 623411 h 2657475"/>
                  <a:gd name="connsiteX7" fmla="*/ 965989 w 1038225"/>
                  <a:gd name="connsiteY7" fmla="*/ 2175034 h 2657475"/>
                  <a:gd name="connsiteX8" fmla="*/ 965989 w 1038225"/>
                  <a:gd name="connsiteY8" fmla="*/ 2175034 h 2657475"/>
                  <a:gd name="connsiteX9" fmla="*/ 980277 w 1038225"/>
                  <a:gd name="connsiteY9" fmla="*/ 2190274 h 2657475"/>
                  <a:gd name="connsiteX10" fmla="*/ 986944 w 1038225"/>
                  <a:gd name="connsiteY10" fmla="*/ 2196941 h 2657475"/>
                  <a:gd name="connsiteX11" fmla="*/ 968847 w 1038225"/>
                  <a:gd name="connsiteY11" fmla="*/ 2215039 h 2657475"/>
                  <a:gd name="connsiteX12" fmla="*/ 984087 w 1038225"/>
                  <a:gd name="connsiteY12" fmla="*/ 2230279 h 2657475"/>
                  <a:gd name="connsiteX13" fmla="*/ 962179 w 1038225"/>
                  <a:gd name="connsiteY13" fmla="*/ 2251234 h 2657475"/>
                  <a:gd name="connsiteX14" fmla="*/ 654522 w 1038225"/>
                  <a:gd name="connsiteY14" fmla="*/ 2294096 h 2657475"/>
                  <a:gd name="connsiteX15" fmla="*/ 581179 w 1038225"/>
                  <a:gd name="connsiteY15" fmla="*/ 2621756 h 2657475"/>
                  <a:gd name="connsiteX16" fmla="*/ 544984 w 1038225"/>
                  <a:gd name="connsiteY16" fmla="*/ 2656999 h 2657475"/>
                  <a:gd name="connsiteX17" fmla="*/ 464974 w 1038225"/>
                  <a:gd name="connsiteY17" fmla="*/ 96679 h 2657475"/>
                  <a:gd name="connsiteX18" fmla="*/ 530697 w 1038225"/>
                  <a:gd name="connsiteY18" fmla="*/ 162401 h 2657475"/>
                  <a:gd name="connsiteX19" fmla="*/ 515457 w 1038225"/>
                  <a:gd name="connsiteY19" fmla="*/ 181451 h 2657475"/>
                  <a:gd name="connsiteX20" fmla="*/ 537364 w 1038225"/>
                  <a:gd name="connsiteY20" fmla="*/ 2575084 h 2657475"/>
                  <a:gd name="connsiteX21" fmla="*/ 609754 w 1038225"/>
                  <a:gd name="connsiteY21" fmla="*/ 2248376 h 2657475"/>
                  <a:gd name="connsiteX22" fmla="*/ 921222 w 1038225"/>
                  <a:gd name="connsiteY22" fmla="*/ 2204561 h 2657475"/>
                  <a:gd name="connsiteX23" fmla="*/ 885027 w 1038225"/>
                  <a:gd name="connsiteY23" fmla="*/ 568166 h 2657475"/>
                  <a:gd name="connsiteX24" fmla="*/ 903124 w 1038225"/>
                  <a:gd name="connsiteY24" fmla="*/ 547211 h 2657475"/>
                  <a:gd name="connsiteX25" fmla="*/ 964084 w 1038225"/>
                  <a:gd name="connsiteY25" fmla="*/ 608171 h 2657475"/>
                  <a:gd name="connsiteX26" fmla="*/ 905982 w 1038225"/>
                  <a:gd name="connsiteY26" fmla="*/ 194786 h 2657475"/>
                  <a:gd name="connsiteX27" fmla="*/ 464974 w 1038225"/>
                  <a:gd name="connsiteY27" fmla="*/ 96679 h 265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38225" h="2657475">
                    <a:moveTo>
                      <a:pt x="544984" y="2656999"/>
                    </a:moveTo>
                    <a:lnTo>
                      <a:pt x="526887" y="2638901"/>
                    </a:lnTo>
                    <a:cubicBezTo>
                      <a:pt x="-140816" y="1958816"/>
                      <a:pt x="-167486" y="876776"/>
                      <a:pt x="460212" y="165259"/>
                    </a:cubicBezTo>
                    <a:lnTo>
                      <a:pt x="302097" y="7144"/>
                    </a:lnTo>
                    <a:lnTo>
                      <a:pt x="953607" y="151924"/>
                    </a:lnTo>
                    <a:lnTo>
                      <a:pt x="1038379" y="753904"/>
                    </a:lnTo>
                    <a:lnTo>
                      <a:pt x="907887" y="623411"/>
                    </a:lnTo>
                    <a:cubicBezTo>
                      <a:pt x="539269" y="1077754"/>
                      <a:pt x="564034" y="1748314"/>
                      <a:pt x="965989" y="2175034"/>
                    </a:cubicBezTo>
                    <a:lnTo>
                      <a:pt x="965989" y="2175034"/>
                    </a:lnTo>
                    <a:lnTo>
                      <a:pt x="980277" y="2190274"/>
                    </a:lnTo>
                    <a:cubicBezTo>
                      <a:pt x="982182" y="2192179"/>
                      <a:pt x="984087" y="2195036"/>
                      <a:pt x="986944" y="2196941"/>
                    </a:cubicBezTo>
                    <a:lnTo>
                      <a:pt x="968847" y="2215039"/>
                    </a:lnTo>
                    <a:lnTo>
                      <a:pt x="984087" y="2230279"/>
                    </a:lnTo>
                    <a:lnTo>
                      <a:pt x="962179" y="2251234"/>
                    </a:lnTo>
                    <a:lnTo>
                      <a:pt x="654522" y="2294096"/>
                    </a:lnTo>
                    <a:lnTo>
                      <a:pt x="581179" y="2621756"/>
                    </a:lnTo>
                    <a:lnTo>
                      <a:pt x="544984" y="2656999"/>
                    </a:lnTo>
                    <a:close/>
                    <a:moveTo>
                      <a:pt x="464974" y="96679"/>
                    </a:moveTo>
                    <a:lnTo>
                      <a:pt x="530697" y="162401"/>
                    </a:lnTo>
                    <a:lnTo>
                      <a:pt x="515457" y="181451"/>
                    </a:lnTo>
                    <a:cubicBezTo>
                      <a:pt x="-102716" y="863441"/>
                      <a:pt x="-90333" y="1906429"/>
                      <a:pt x="537364" y="2575084"/>
                    </a:cubicBezTo>
                    <a:lnTo>
                      <a:pt x="609754" y="2248376"/>
                    </a:lnTo>
                    <a:lnTo>
                      <a:pt x="921222" y="2204561"/>
                    </a:lnTo>
                    <a:cubicBezTo>
                      <a:pt x="501169" y="1752124"/>
                      <a:pt x="482119" y="1040606"/>
                      <a:pt x="885027" y="568166"/>
                    </a:cubicBezTo>
                    <a:lnTo>
                      <a:pt x="903124" y="547211"/>
                    </a:lnTo>
                    <a:lnTo>
                      <a:pt x="964084" y="608171"/>
                    </a:lnTo>
                    <a:lnTo>
                      <a:pt x="905982" y="194786"/>
                    </a:lnTo>
                    <a:lnTo>
                      <a:pt x="464974" y="96679"/>
                    </a:lnTo>
                    <a:close/>
                  </a:path>
                </a:pathLst>
              </a:custGeom>
              <a:solidFill>
                <a:srgbClr val="A9C941"/>
              </a:solidFill>
              <a:ln w="9525" cap="flat">
                <a:noFill/>
                <a:prstDash val="solid"/>
                <a:miter/>
              </a:ln>
            </p:spPr>
            <p:txBody>
              <a:bodyPr rtlCol="0" anchor="ctr"/>
              <a:lstStyle/>
              <a:p>
                <a:endParaRPr lang="sv-SE" sz="1050"/>
              </a:p>
            </p:txBody>
          </p:sp>
          <p:sp>
            <p:nvSpPr>
              <p:cNvPr id="8" name="Frihandsfigur: Form 7">
                <a:extLst>
                  <a:ext uri="{FF2B5EF4-FFF2-40B4-BE49-F238E27FC236}">
                    <a16:creationId xmlns:a16="http://schemas.microsoft.com/office/drawing/2014/main" id="{C44AEB74-7C47-F3B0-CD5C-711413A9D02F}"/>
                  </a:ext>
                </a:extLst>
              </p:cNvPr>
              <p:cNvSpPr/>
              <p:nvPr/>
            </p:nvSpPr>
            <p:spPr>
              <a:xfrm>
                <a:off x="4838224" y="4652486"/>
                <a:ext cx="9525" cy="9525"/>
              </a:xfrm>
              <a:custGeom>
                <a:avLst/>
                <a:gdLst>
                  <a:gd name="connsiteX0" fmla="*/ 7144 w 9525"/>
                  <a:gd name="connsiteY0" fmla="*/ 7144 h 9525"/>
                  <a:gd name="connsiteX1" fmla="*/ 9049 w 9525"/>
                  <a:gd name="connsiteY1" fmla="*/ 9049 h 9525"/>
                  <a:gd name="connsiteX2" fmla="*/ 9049 w 9525"/>
                  <a:gd name="connsiteY2" fmla="*/ 9049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cubicBezTo>
                      <a:pt x="8096" y="8096"/>
                      <a:pt x="8096" y="8096"/>
                      <a:pt x="9049" y="9049"/>
                    </a:cubicBezTo>
                    <a:lnTo>
                      <a:pt x="9049" y="9049"/>
                    </a:lnTo>
                    <a:cubicBezTo>
                      <a:pt x="9049" y="9049"/>
                      <a:pt x="8096" y="8096"/>
                      <a:pt x="7144" y="7144"/>
                    </a:cubicBezTo>
                    <a:close/>
                  </a:path>
                </a:pathLst>
              </a:custGeom>
              <a:solidFill>
                <a:srgbClr val="FFFFFF"/>
              </a:solidFill>
              <a:ln w="9525" cap="flat">
                <a:noFill/>
                <a:prstDash val="solid"/>
                <a:miter/>
              </a:ln>
            </p:spPr>
            <p:txBody>
              <a:bodyPr rtlCol="0" anchor="ctr"/>
              <a:lstStyle/>
              <a:p>
                <a:endParaRPr lang="sv-SE" sz="1050"/>
              </a:p>
            </p:txBody>
          </p:sp>
          <p:sp>
            <p:nvSpPr>
              <p:cNvPr id="9" name="Frihandsfigur: Form 8">
                <a:extLst>
                  <a:ext uri="{FF2B5EF4-FFF2-40B4-BE49-F238E27FC236}">
                    <a16:creationId xmlns:a16="http://schemas.microsoft.com/office/drawing/2014/main" id="{5EEEED1C-125C-4952-B530-6914EFE4D7A2}"/>
                  </a:ext>
                </a:extLst>
              </p:cNvPr>
              <p:cNvSpPr/>
              <p:nvPr/>
            </p:nvSpPr>
            <p:spPr>
              <a:xfrm>
                <a:off x="4819174" y="4634389"/>
                <a:ext cx="47625" cy="47625"/>
              </a:xfrm>
              <a:custGeom>
                <a:avLst/>
                <a:gdLst>
                  <a:gd name="connsiteX0" fmla="*/ 13811 w 47625"/>
                  <a:gd name="connsiteY0" fmla="*/ 48101 h 47625"/>
                  <a:gd name="connsiteX1" fmla="*/ 7144 w 47625"/>
                  <a:gd name="connsiteY1" fmla="*/ 42386 h 47625"/>
                  <a:gd name="connsiteX2" fmla="*/ 45244 w 47625"/>
                  <a:gd name="connsiteY2" fmla="*/ 7144 h 47625"/>
                  <a:gd name="connsiteX3" fmla="*/ 45244 w 47625"/>
                  <a:gd name="connsiteY3" fmla="*/ 8096 h 47625"/>
                  <a:gd name="connsiteX4" fmla="*/ 43339 w 47625"/>
                  <a:gd name="connsiteY4" fmla="*/ 10954 h 47625"/>
                  <a:gd name="connsiteX5" fmla="*/ 46196 w 47625"/>
                  <a:gd name="connsiteY5" fmla="*/ 9049 h 47625"/>
                  <a:gd name="connsiteX6" fmla="*/ 41434 w 47625"/>
                  <a:gd name="connsiteY6" fmla="*/ 12859 h 47625"/>
                  <a:gd name="connsiteX7" fmla="*/ 46196 w 47625"/>
                  <a:gd name="connsiteY7" fmla="*/ 9049 h 47625"/>
                  <a:gd name="connsiteX8" fmla="*/ 37624 w 47625"/>
                  <a:gd name="connsiteY8" fmla="*/ 1762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47625">
                    <a:moveTo>
                      <a:pt x="13811" y="48101"/>
                    </a:moveTo>
                    <a:lnTo>
                      <a:pt x="7144" y="42386"/>
                    </a:lnTo>
                    <a:lnTo>
                      <a:pt x="45244" y="7144"/>
                    </a:lnTo>
                    <a:lnTo>
                      <a:pt x="45244" y="8096"/>
                    </a:lnTo>
                    <a:lnTo>
                      <a:pt x="43339" y="10954"/>
                    </a:lnTo>
                    <a:lnTo>
                      <a:pt x="46196" y="9049"/>
                    </a:lnTo>
                    <a:lnTo>
                      <a:pt x="41434" y="12859"/>
                    </a:lnTo>
                    <a:lnTo>
                      <a:pt x="46196" y="9049"/>
                    </a:lnTo>
                    <a:lnTo>
                      <a:pt x="37624" y="17621"/>
                    </a:lnTo>
                    <a:close/>
                  </a:path>
                </a:pathLst>
              </a:custGeom>
              <a:solidFill>
                <a:srgbClr val="F29100"/>
              </a:solidFill>
              <a:ln w="9525" cap="flat">
                <a:noFill/>
                <a:prstDash val="solid"/>
                <a:miter/>
              </a:ln>
            </p:spPr>
            <p:txBody>
              <a:bodyPr rtlCol="0" anchor="ctr"/>
              <a:lstStyle/>
              <a:p>
                <a:endParaRPr lang="sv-SE" sz="1050"/>
              </a:p>
            </p:txBody>
          </p:sp>
          <p:sp>
            <p:nvSpPr>
              <p:cNvPr id="10" name="Frihandsfigur: Form 9">
                <a:extLst>
                  <a:ext uri="{FF2B5EF4-FFF2-40B4-BE49-F238E27FC236}">
                    <a16:creationId xmlns:a16="http://schemas.microsoft.com/office/drawing/2014/main" id="{60D432EB-43F7-DC3A-FDAB-5444453404C0}"/>
                  </a:ext>
                </a:extLst>
              </p:cNvPr>
              <p:cNvSpPr/>
              <p:nvPr/>
            </p:nvSpPr>
            <p:spPr>
              <a:xfrm>
                <a:off x="4796314" y="4227671"/>
                <a:ext cx="2571750" cy="971550"/>
              </a:xfrm>
              <a:custGeom>
                <a:avLst/>
                <a:gdLst>
                  <a:gd name="connsiteX0" fmla="*/ 2189322 w 2571750"/>
                  <a:gd name="connsiteY0" fmla="*/ 398621 h 971550"/>
                  <a:gd name="connsiteX1" fmla="*/ 2132172 w 2571750"/>
                  <a:gd name="connsiteY1" fmla="*/ 71914 h 971550"/>
                  <a:gd name="connsiteX2" fmla="*/ 547211 w 2571750"/>
                  <a:gd name="connsiteY2" fmla="*/ 97631 h 971550"/>
                  <a:gd name="connsiteX3" fmla="*/ 548164 w 2571750"/>
                  <a:gd name="connsiteY3" fmla="*/ 96679 h 971550"/>
                  <a:gd name="connsiteX4" fmla="*/ 637699 w 2571750"/>
                  <a:gd name="connsiteY4" fmla="*/ 7144 h 971550"/>
                  <a:gd name="connsiteX5" fmla="*/ 473869 w 2571750"/>
                  <a:gd name="connsiteY5" fmla="*/ 30004 h 971550"/>
                  <a:gd name="connsiteX6" fmla="*/ 462439 w 2571750"/>
                  <a:gd name="connsiteY6" fmla="*/ 18574 h 971550"/>
                  <a:gd name="connsiteX7" fmla="*/ 462439 w 2571750"/>
                  <a:gd name="connsiteY7" fmla="*/ 18574 h 971550"/>
                  <a:gd name="connsiteX8" fmla="*/ 447199 w 2571750"/>
                  <a:gd name="connsiteY8" fmla="*/ 33814 h 971550"/>
                  <a:gd name="connsiteX9" fmla="*/ 130016 w 2571750"/>
                  <a:gd name="connsiteY9" fmla="*/ 78581 h 971550"/>
                  <a:gd name="connsiteX10" fmla="*/ 54769 w 2571750"/>
                  <a:gd name="connsiteY10" fmla="*/ 416719 h 971550"/>
                  <a:gd name="connsiteX11" fmla="*/ 43339 w 2571750"/>
                  <a:gd name="connsiteY11" fmla="*/ 427196 h 971550"/>
                  <a:gd name="connsiteX12" fmla="*/ 43339 w 2571750"/>
                  <a:gd name="connsiteY12" fmla="*/ 427196 h 971550"/>
                  <a:gd name="connsiteX13" fmla="*/ 50006 w 2571750"/>
                  <a:gd name="connsiteY13" fmla="*/ 433864 h 971550"/>
                  <a:gd name="connsiteX14" fmla="*/ 7144 w 2571750"/>
                  <a:gd name="connsiteY14" fmla="*/ 624364 h 971550"/>
                  <a:gd name="connsiteX15" fmla="*/ 125254 w 2571750"/>
                  <a:gd name="connsiteY15" fmla="*/ 506254 h 971550"/>
                  <a:gd name="connsiteX16" fmla="*/ 2568417 w 2571750"/>
                  <a:gd name="connsiteY16" fmla="*/ 465296 h 971550"/>
                  <a:gd name="connsiteX17" fmla="*/ 2189322 w 2571750"/>
                  <a:gd name="connsiteY17" fmla="*/ 398621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71750" h="971550">
                    <a:moveTo>
                      <a:pt x="2189322" y="398621"/>
                    </a:moveTo>
                    <a:lnTo>
                      <a:pt x="2132172" y="71914"/>
                    </a:lnTo>
                    <a:cubicBezTo>
                      <a:pt x="1682592" y="477679"/>
                      <a:pt x="1004411" y="484346"/>
                      <a:pt x="547211" y="97631"/>
                    </a:cubicBezTo>
                    <a:lnTo>
                      <a:pt x="548164" y="96679"/>
                    </a:lnTo>
                    <a:lnTo>
                      <a:pt x="637699" y="7144"/>
                    </a:lnTo>
                    <a:lnTo>
                      <a:pt x="473869" y="30004"/>
                    </a:lnTo>
                    <a:cubicBezTo>
                      <a:pt x="470059" y="26194"/>
                      <a:pt x="466249" y="22384"/>
                      <a:pt x="462439" y="18574"/>
                    </a:cubicBezTo>
                    <a:lnTo>
                      <a:pt x="462439" y="18574"/>
                    </a:lnTo>
                    <a:lnTo>
                      <a:pt x="447199" y="33814"/>
                    </a:lnTo>
                    <a:lnTo>
                      <a:pt x="130016" y="78581"/>
                    </a:lnTo>
                    <a:lnTo>
                      <a:pt x="54769" y="416719"/>
                    </a:lnTo>
                    <a:lnTo>
                      <a:pt x="43339" y="427196"/>
                    </a:lnTo>
                    <a:lnTo>
                      <a:pt x="43339" y="427196"/>
                    </a:lnTo>
                    <a:cubicBezTo>
                      <a:pt x="45244" y="430054"/>
                      <a:pt x="48101" y="431959"/>
                      <a:pt x="50006" y="433864"/>
                    </a:cubicBezTo>
                    <a:lnTo>
                      <a:pt x="7144" y="624364"/>
                    </a:lnTo>
                    <a:lnTo>
                      <a:pt x="125254" y="506254"/>
                    </a:lnTo>
                    <a:cubicBezTo>
                      <a:pt x="818674" y="1132999"/>
                      <a:pt x="1887379" y="1122521"/>
                      <a:pt x="2568417" y="465296"/>
                    </a:cubicBezTo>
                    <a:lnTo>
                      <a:pt x="2189322" y="398621"/>
                    </a:lnTo>
                    <a:close/>
                  </a:path>
                </a:pathLst>
              </a:custGeom>
              <a:solidFill>
                <a:srgbClr val="FFFFFF"/>
              </a:solidFill>
              <a:ln w="9525" cap="flat">
                <a:noFill/>
                <a:prstDash val="solid"/>
                <a:miter/>
              </a:ln>
            </p:spPr>
            <p:txBody>
              <a:bodyPr rtlCol="0" anchor="ctr"/>
              <a:lstStyle/>
              <a:p>
                <a:endParaRPr lang="sv-SE" sz="1050"/>
              </a:p>
            </p:txBody>
          </p:sp>
          <p:sp>
            <p:nvSpPr>
              <p:cNvPr id="11" name="Frihandsfigur: Form 10">
                <a:extLst>
                  <a:ext uri="{FF2B5EF4-FFF2-40B4-BE49-F238E27FC236}">
                    <a16:creationId xmlns:a16="http://schemas.microsoft.com/office/drawing/2014/main" id="{F4BDD0A0-4A13-FC75-4216-6434DCDAA047}"/>
                  </a:ext>
                </a:extLst>
              </p:cNvPr>
              <p:cNvSpPr/>
              <p:nvPr/>
            </p:nvSpPr>
            <p:spPr>
              <a:xfrm>
                <a:off x="4753451" y="4190524"/>
                <a:ext cx="2667000" cy="1028700"/>
              </a:xfrm>
              <a:custGeom>
                <a:avLst/>
                <a:gdLst>
                  <a:gd name="connsiteX0" fmla="*/ 1369219 w 2667000"/>
                  <a:gd name="connsiteY0" fmla="*/ 1029176 h 1028700"/>
                  <a:gd name="connsiteX1" fmla="*/ 170974 w 2667000"/>
                  <a:gd name="connsiteY1" fmla="*/ 579596 h 1028700"/>
                  <a:gd name="connsiteX2" fmla="*/ 7144 w 2667000"/>
                  <a:gd name="connsiteY2" fmla="*/ 743426 h 1028700"/>
                  <a:gd name="connsiteX3" fmla="*/ 66199 w 2667000"/>
                  <a:gd name="connsiteY3" fmla="*/ 479584 h 1028700"/>
                  <a:gd name="connsiteX4" fmla="*/ 64294 w 2667000"/>
                  <a:gd name="connsiteY4" fmla="*/ 475774 h 1028700"/>
                  <a:gd name="connsiteX5" fmla="*/ 55721 w 2667000"/>
                  <a:gd name="connsiteY5" fmla="*/ 458629 h 1028700"/>
                  <a:gd name="connsiteX6" fmla="*/ 74771 w 2667000"/>
                  <a:gd name="connsiteY6" fmla="*/ 439579 h 1028700"/>
                  <a:gd name="connsiteX7" fmla="*/ 151924 w 2667000"/>
                  <a:gd name="connsiteY7" fmla="*/ 91916 h 1028700"/>
                  <a:gd name="connsiteX8" fmla="*/ 478631 w 2667000"/>
                  <a:gd name="connsiteY8" fmla="*/ 46196 h 1028700"/>
                  <a:gd name="connsiteX9" fmla="*/ 506254 w 2667000"/>
                  <a:gd name="connsiteY9" fmla="*/ 18574 h 1028700"/>
                  <a:gd name="connsiteX10" fmla="*/ 526256 w 2667000"/>
                  <a:gd name="connsiteY10" fmla="*/ 38576 h 1028700"/>
                  <a:gd name="connsiteX11" fmla="*/ 753904 w 2667000"/>
                  <a:gd name="connsiteY11" fmla="*/ 7144 h 1028700"/>
                  <a:gd name="connsiteX12" fmla="*/ 629126 w 2667000"/>
                  <a:gd name="connsiteY12" fmla="*/ 131921 h 1028700"/>
                  <a:gd name="connsiteX13" fmla="*/ 2157889 w 2667000"/>
                  <a:gd name="connsiteY13" fmla="*/ 89059 h 1028700"/>
                  <a:gd name="connsiteX14" fmla="*/ 2193131 w 2667000"/>
                  <a:gd name="connsiteY14" fmla="*/ 57626 h 1028700"/>
                  <a:gd name="connsiteX15" fmla="*/ 2255044 w 2667000"/>
                  <a:gd name="connsiteY15" fmla="*/ 411956 h 1028700"/>
                  <a:gd name="connsiteX16" fmla="*/ 2667476 w 2667000"/>
                  <a:gd name="connsiteY16" fmla="*/ 485299 h 1028700"/>
                  <a:gd name="connsiteX17" fmla="*/ 2631281 w 2667000"/>
                  <a:gd name="connsiteY17" fmla="*/ 520541 h 1028700"/>
                  <a:gd name="connsiteX18" fmla="*/ 1369219 w 2667000"/>
                  <a:gd name="connsiteY18" fmla="*/ 1029176 h 1028700"/>
                  <a:gd name="connsiteX19" fmla="*/ 169069 w 2667000"/>
                  <a:gd name="connsiteY19" fmla="*/ 508159 h 1028700"/>
                  <a:gd name="connsiteX20" fmla="*/ 187166 w 2667000"/>
                  <a:gd name="connsiteY20" fmla="*/ 524351 h 1028700"/>
                  <a:gd name="connsiteX21" fmla="*/ 2556986 w 2667000"/>
                  <a:gd name="connsiteY21" fmla="*/ 519589 h 1028700"/>
                  <a:gd name="connsiteX22" fmla="*/ 2210276 w 2667000"/>
                  <a:gd name="connsiteY22" fmla="*/ 457676 h 1028700"/>
                  <a:gd name="connsiteX23" fmla="*/ 2157889 w 2667000"/>
                  <a:gd name="connsiteY23" fmla="*/ 158591 h 1028700"/>
                  <a:gd name="connsiteX24" fmla="*/ 573881 w 2667000"/>
                  <a:gd name="connsiteY24" fmla="*/ 154781 h 1028700"/>
                  <a:gd name="connsiteX25" fmla="*/ 551974 w 2667000"/>
                  <a:gd name="connsiteY25" fmla="*/ 135731 h 1028700"/>
                  <a:gd name="connsiteX26" fmla="*/ 608171 w 2667000"/>
                  <a:gd name="connsiteY26" fmla="*/ 80486 h 1028700"/>
                  <a:gd name="connsiteX27" fmla="*/ 508159 w 2667000"/>
                  <a:gd name="connsiteY27" fmla="*/ 94774 h 1028700"/>
                  <a:gd name="connsiteX28" fmla="*/ 505301 w 2667000"/>
                  <a:gd name="connsiteY28" fmla="*/ 91916 h 1028700"/>
                  <a:gd name="connsiteX29" fmla="*/ 501491 w 2667000"/>
                  <a:gd name="connsiteY29" fmla="*/ 95726 h 1028700"/>
                  <a:gd name="connsiteX30" fmla="*/ 193834 w 2667000"/>
                  <a:gd name="connsiteY30" fmla="*/ 138589 h 1028700"/>
                  <a:gd name="connsiteX31" fmla="*/ 95726 w 2667000"/>
                  <a:gd name="connsiteY31" fmla="*/ 580549 h 1028700"/>
                  <a:gd name="connsiteX32" fmla="*/ 169069 w 2667000"/>
                  <a:gd name="connsiteY32" fmla="*/ 508159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7000" h="1028700">
                    <a:moveTo>
                      <a:pt x="1369219" y="1029176"/>
                    </a:moveTo>
                    <a:cubicBezTo>
                      <a:pt x="941546" y="1029176"/>
                      <a:pt x="512921" y="879634"/>
                      <a:pt x="170974" y="579596"/>
                    </a:cubicBezTo>
                    <a:lnTo>
                      <a:pt x="7144" y="743426"/>
                    </a:lnTo>
                    <a:lnTo>
                      <a:pt x="66199" y="479584"/>
                    </a:lnTo>
                    <a:lnTo>
                      <a:pt x="64294" y="475774"/>
                    </a:lnTo>
                    <a:lnTo>
                      <a:pt x="55721" y="458629"/>
                    </a:lnTo>
                    <a:lnTo>
                      <a:pt x="74771" y="439579"/>
                    </a:lnTo>
                    <a:lnTo>
                      <a:pt x="151924" y="91916"/>
                    </a:lnTo>
                    <a:lnTo>
                      <a:pt x="478631" y="46196"/>
                    </a:lnTo>
                    <a:lnTo>
                      <a:pt x="506254" y="18574"/>
                    </a:lnTo>
                    <a:lnTo>
                      <a:pt x="526256" y="38576"/>
                    </a:lnTo>
                    <a:lnTo>
                      <a:pt x="753904" y="7144"/>
                    </a:lnTo>
                    <a:lnTo>
                      <a:pt x="629126" y="131921"/>
                    </a:lnTo>
                    <a:cubicBezTo>
                      <a:pt x="1075849" y="492919"/>
                      <a:pt x="1728311" y="475774"/>
                      <a:pt x="2157889" y="89059"/>
                    </a:cubicBezTo>
                    <a:lnTo>
                      <a:pt x="2193131" y="57626"/>
                    </a:lnTo>
                    <a:lnTo>
                      <a:pt x="2255044" y="411956"/>
                    </a:lnTo>
                    <a:lnTo>
                      <a:pt x="2667476" y="485299"/>
                    </a:lnTo>
                    <a:lnTo>
                      <a:pt x="2631281" y="520541"/>
                    </a:lnTo>
                    <a:cubicBezTo>
                      <a:pt x="2280761" y="859631"/>
                      <a:pt x="1824514" y="1029176"/>
                      <a:pt x="1369219" y="1029176"/>
                    </a:cubicBezTo>
                    <a:close/>
                    <a:moveTo>
                      <a:pt x="169069" y="508159"/>
                    </a:moveTo>
                    <a:lnTo>
                      <a:pt x="187166" y="524351"/>
                    </a:lnTo>
                    <a:cubicBezTo>
                      <a:pt x="859631" y="1132046"/>
                      <a:pt x="1890236" y="1126331"/>
                      <a:pt x="2556986" y="519589"/>
                    </a:cubicBezTo>
                    <a:lnTo>
                      <a:pt x="2210276" y="457676"/>
                    </a:lnTo>
                    <a:lnTo>
                      <a:pt x="2157889" y="158591"/>
                    </a:lnTo>
                    <a:cubicBezTo>
                      <a:pt x="1701642" y="539591"/>
                      <a:pt x="1029176" y="540544"/>
                      <a:pt x="573881" y="154781"/>
                    </a:cubicBezTo>
                    <a:lnTo>
                      <a:pt x="551974" y="135731"/>
                    </a:lnTo>
                    <a:lnTo>
                      <a:pt x="608171" y="80486"/>
                    </a:lnTo>
                    <a:lnTo>
                      <a:pt x="508159" y="94774"/>
                    </a:lnTo>
                    <a:lnTo>
                      <a:pt x="505301" y="91916"/>
                    </a:lnTo>
                    <a:lnTo>
                      <a:pt x="501491" y="95726"/>
                    </a:lnTo>
                    <a:lnTo>
                      <a:pt x="193834" y="138589"/>
                    </a:lnTo>
                    <a:lnTo>
                      <a:pt x="95726" y="580549"/>
                    </a:lnTo>
                    <a:lnTo>
                      <a:pt x="169069" y="508159"/>
                    </a:lnTo>
                    <a:close/>
                  </a:path>
                </a:pathLst>
              </a:custGeom>
              <a:solidFill>
                <a:srgbClr val="A9C941"/>
              </a:solidFill>
              <a:ln w="9525" cap="flat">
                <a:noFill/>
                <a:prstDash val="solid"/>
                <a:miter/>
              </a:ln>
            </p:spPr>
            <p:txBody>
              <a:bodyPr rtlCol="0" anchor="ctr"/>
              <a:lstStyle/>
              <a:p>
                <a:endParaRPr lang="sv-SE" sz="1050"/>
              </a:p>
            </p:txBody>
          </p:sp>
          <p:sp>
            <p:nvSpPr>
              <p:cNvPr id="12" name="Frihandsfigur: Form 11">
                <a:extLst>
                  <a:ext uri="{FF2B5EF4-FFF2-40B4-BE49-F238E27FC236}">
                    <a16:creationId xmlns:a16="http://schemas.microsoft.com/office/drawing/2014/main" id="{93DC6121-A389-ACF3-FB03-92A6AD121369}"/>
                  </a:ext>
                </a:extLst>
              </p:cNvPr>
              <p:cNvSpPr/>
              <p:nvPr/>
            </p:nvSpPr>
            <p:spPr>
              <a:xfrm>
                <a:off x="6887051" y="2148364"/>
                <a:ext cx="1009650" cy="2571750"/>
              </a:xfrm>
              <a:custGeom>
                <a:avLst/>
                <a:gdLst>
                  <a:gd name="connsiteX0" fmla="*/ 479584 w 1009650"/>
                  <a:gd name="connsiteY0" fmla="*/ 2545556 h 2571750"/>
                  <a:gd name="connsiteX1" fmla="*/ 623411 w 1009650"/>
                  <a:gd name="connsiteY1" fmla="*/ 2571274 h 2571750"/>
                  <a:gd name="connsiteX2" fmla="*/ 538639 w 1009650"/>
                  <a:gd name="connsiteY2" fmla="*/ 2486501 h 2571750"/>
                  <a:gd name="connsiteX3" fmla="*/ 537686 w 1009650"/>
                  <a:gd name="connsiteY3" fmla="*/ 2485549 h 2571750"/>
                  <a:gd name="connsiteX4" fmla="*/ 486251 w 1009650"/>
                  <a:gd name="connsiteY4" fmla="*/ 7144 h 2571750"/>
                  <a:gd name="connsiteX5" fmla="*/ 72866 w 1009650"/>
                  <a:gd name="connsiteY5" fmla="*/ 420529 h 2571750"/>
                  <a:gd name="connsiteX6" fmla="*/ 130016 w 1009650"/>
                  <a:gd name="connsiteY6" fmla="*/ 2064544 h 2571750"/>
                  <a:gd name="connsiteX7" fmla="*/ 7144 w 1009650"/>
                  <a:gd name="connsiteY7" fmla="*/ 1941671 h 2571750"/>
                  <a:gd name="connsiteX8" fmla="*/ 43339 w 1009650"/>
                  <a:gd name="connsiteY8" fmla="*/ 2152174 h 2571750"/>
                  <a:gd name="connsiteX9" fmla="*/ 100489 w 1009650"/>
                  <a:gd name="connsiteY9" fmla="*/ 2478881 h 2571750"/>
                  <a:gd name="connsiteX10" fmla="*/ 479584 w 1009650"/>
                  <a:gd name="connsiteY10" fmla="*/ 2545556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650" h="2571750">
                    <a:moveTo>
                      <a:pt x="479584" y="2545556"/>
                    </a:moveTo>
                    <a:lnTo>
                      <a:pt x="623411" y="2571274"/>
                    </a:lnTo>
                    <a:lnTo>
                      <a:pt x="538639" y="2486501"/>
                    </a:lnTo>
                    <a:lnTo>
                      <a:pt x="537686" y="2485549"/>
                    </a:lnTo>
                    <a:cubicBezTo>
                      <a:pt x="1184434" y="1782604"/>
                      <a:pt x="1167289" y="688181"/>
                      <a:pt x="486251" y="7144"/>
                    </a:cubicBezTo>
                    <a:lnTo>
                      <a:pt x="72866" y="420529"/>
                    </a:lnTo>
                    <a:cubicBezTo>
                      <a:pt x="524351" y="872014"/>
                      <a:pt x="542449" y="1591151"/>
                      <a:pt x="130016" y="2064544"/>
                    </a:cubicBezTo>
                    <a:lnTo>
                      <a:pt x="7144" y="1941671"/>
                    </a:lnTo>
                    <a:lnTo>
                      <a:pt x="43339" y="2152174"/>
                    </a:lnTo>
                    <a:lnTo>
                      <a:pt x="100489" y="2478881"/>
                    </a:lnTo>
                    <a:lnTo>
                      <a:pt x="479584" y="2545556"/>
                    </a:lnTo>
                    <a:close/>
                  </a:path>
                </a:pathLst>
              </a:custGeom>
              <a:solidFill>
                <a:srgbClr val="FFFFFF"/>
              </a:solidFill>
              <a:ln w="9525" cap="flat">
                <a:noFill/>
                <a:prstDash val="solid"/>
                <a:miter/>
              </a:ln>
            </p:spPr>
            <p:txBody>
              <a:bodyPr rtlCol="0" anchor="ctr"/>
              <a:lstStyle/>
              <a:p>
                <a:endParaRPr lang="sv-SE" sz="1050"/>
              </a:p>
            </p:txBody>
          </p:sp>
          <p:sp>
            <p:nvSpPr>
              <p:cNvPr id="13" name="Frihandsfigur: Form 12">
                <a:extLst>
                  <a:ext uri="{FF2B5EF4-FFF2-40B4-BE49-F238E27FC236}">
                    <a16:creationId xmlns:a16="http://schemas.microsoft.com/office/drawing/2014/main" id="{EF0AD0E8-7FC7-6C03-3F67-ED1BB07D8F9B}"/>
                  </a:ext>
                </a:extLst>
              </p:cNvPr>
              <p:cNvSpPr/>
              <p:nvPr/>
            </p:nvSpPr>
            <p:spPr>
              <a:xfrm>
                <a:off x="6846094" y="2110264"/>
                <a:ext cx="1085850" cy="2647950"/>
              </a:xfrm>
              <a:custGeom>
                <a:avLst/>
                <a:gdLst>
                  <a:gd name="connsiteX0" fmla="*/ 740569 w 1085850"/>
                  <a:gd name="connsiteY0" fmla="*/ 2648426 h 2647950"/>
                  <a:gd name="connsiteX1" fmla="*/ 117634 w 1085850"/>
                  <a:gd name="connsiteY1" fmla="*/ 2537936 h 2647950"/>
                  <a:gd name="connsiteX2" fmla="*/ 7144 w 1085850"/>
                  <a:gd name="connsiteY2" fmla="*/ 1902619 h 2647950"/>
                  <a:gd name="connsiteX3" fmla="*/ 168116 w 1085850"/>
                  <a:gd name="connsiteY3" fmla="*/ 2063591 h 2647950"/>
                  <a:gd name="connsiteX4" fmla="*/ 93821 w 1085850"/>
                  <a:gd name="connsiteY4" fmla="*/ 475774 h 2647950"/>
                  <a:gd name="connsiteX5" fmla="*/ 75724 w 1085850"/>
                  <a:gd name="connsiteY5" fmla="*/ 457676 h 2647950"/>
                  <a:gd name="connsiteX6" fmla="*/ 526256 w 1085850"/>
                  <a:gd name="connsiteY6" fmla="*/ 7144 h 2647950"/>
                  <a:gd name="connsiteX7" fmla="*/ 544354 w 1085850"/>
                  <a:gd name="connsiteY7" fmla="*/ 25241 h 2647950"/>
                  <a:gd name="connsiteX8" fmla="*/ 613886 w 1085850"/>
                  <a:gd name="connsiteY8" fmla="*/ 2521744 h 2647950"/>
                  <a:gd name="connsiteX9" fmla="*/ 740569 w 1085850"/>
                  <a:gd name="connsiteY9" fmla="*/ 2648426 h 2647950"/>
                  <a:gd name="connsiteX10" fmla="*/ 162401 w 1085850"/>
                  <a:gd name="connsiteY10" fmla="*/ 2493169 h 2647950"/>
                  <a:gd name="connsiteX11" fmla="*/ 587217 w 1085850"/>
                  <a:gd name="connsiteY11" fmla="*/ 2568416 h 2647950"/>
                  <a:gd name="connsiteX12" fmla="*/ 542449 w 1085850"/>
                  <a:gd name="connsiteY12" fmla="*/ 2523649 h 2647950"/>
                  <a:gd name="connsiteX13" fmla="*/ 558642 w 1085850"/>
                  <a:gd name="connsiteY13" fmla="*/ 2504599 h 2647950"/>
                  <a:gd name="connsiteX14" fmla="*/ 525304 w 1085850"/>
                  <a:gd name="connsiteY14" fmla="*/ 80486 h 2647950"/>
                  <a:gd name="connsiteX15" fmla="*/ 148114 w 1085850"/>
                  <a:gd name="connsiteY15" fmla="*/ 457676 h 2647950"/>
                  <a:gd name="connsiteX16" fmla="*/ 188119 w 1085850"/>
                  <a:gd name="connsiteY16" fmla="*/ 2118836 h 2647950"/>
                  <a:gd name="connsiteX17" fmla="*/ 170021 w 1085850"/>
                  <a:gd name="connsiteY17" fmla="*/ 2139791 h 2647950"/>
                  <a:gd name="connsiteX18" fmla="*/ 85249 w 1085850"/>
                  <a:gd name="connsiteY18" fmla="*/ 2055019 h 2647950"/>
                  <a:gd name="connsiteX19" fmla="*/ 162401 w 1085850"/>
                  <a:gd name="connsiteY19" fmla="*/ 2493169 h 264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85850" h="2647950">
                    <a:moveTo>
                      <a:pt x="740569" y="2648426"/>
                    </a:moveTo>
                    <a:lnTo>
                      <a:pt x="117634" y="2537936"/>
                    </a:lnTo>
                    <a:lnTo>
                      <a:pt x="7144" y="1902619"/>
                    </a:lnTo>
                    <a:lnTo>
                      <a:pt x="168116" y="2063591"/>
                    </a:lnTo>
                    <a:cubicBezTo>
                      <a:pt x="554831" y="1597819"/>
                      <a:pt x="524351" y="906304"/>
                      <a:pt x="93821" y="475774"/>
                    </a:cubicBezTo>
                    <a:lnTo>
                      <a:pt x="75724" y="457676"/>
                    </a:lnTo>
                    <a:lnTo>
                      <a:pt x="526256" y="7144"/>
                    </a:lnTo>
                    <a:lnTo>
                      <a:pt x="544354" y="25241"/>
                    </a:lnTo>
                    <a:cubicBezTo>
                      <a:pt x="1230154" y="711041"/>
                      <a:pt x="1258729" y="1802606"/>
                      <a:pt x="613886" y="2521744"/>
                    </a:cubicBezTo>
                    <a:lnTo>
                      <a:pt x="740569" y="2648426"/>
                    </a:lnTo>
                    <a:close/>
                    <a:moveTo>
                      <a:pt x="162401" y="2493169"/>
                    </a:moveTo>
                    <a:lnTo>
                      <a:pt x="587217" y="2568416"/>
                    </a:lnTo>
                    <a:lnTo>
                      <a:pt x="542449" y="2523649"/>
                    </a:lnTo>
                    <a:lnTo>
                      <a:pt x="558642" y="2504599"/>
                    </a:lnTo>
                    <a:cubicBezTo>
                      <a:pt x="1195864" y="1813084"/>
                      <a:pt x="1179671" y="752951"/>
                      <a:pt x="525304" y="80486"/>
                    </a:cubicBezTo>
                    <a:lnTo>
                      <a:pt x="148114" y="457676"/>
                    </a:lnTo>
                    <a:cubicBezTo>
                      <a:pt x="586264" y="914876"/>
                      <a:pt x="606267" y="1639729"/>
                      <a:pt x="188119" y="2118836"/>
                    </a:cubicBezTo>
                    <a:lnTo>
                      <a:pt x="170021" y="2139791"/>
                    </a:lnTo>
                    <a:lnTo>
                      <a:pt x="85249" y="2055019"/>
                    </a:lnTo>
                    <a:lnTo>
                      <a:pt x="162401" y="2493169"/>
                    </a:lnTo>
                    <a:close/>
                  </a:path>
                </a:pathLst>
              </a:custGeom>
              <a:solidFill>
                <a:srgbClr val="A9C941"/>
              </a:solidFill>
              <a:ln w="9525" cap="flat">
                <a:noFill/>
                <a:prstDash val="solid"/>
                <a:miter/>
              </a:ln>
            </p:spPr>
            <p:txBody>
              <a:bodyPr rtlCol="0" anchor="ctr"/>
              <a:lstStyle/>
              <a:p>
                <a:endParaRPr lang="sv-SE" sz="1050"/>
              </a:p>
            </p:txBody>
          </p:sp>
          <p:sp>
            <p:nvSpPr>
              <p:cNvPr id="14" name="Frihandsfigur: Form 13">
                <a:extLst>
                  <a:ext uri="{FF2B5EF4-FFF2-40B4-BE49-F238E27FC236}">
                    <a16:creationId xmlns:a16="http://schemas.microsoft.com/office/drawing/2014/main" id="{F6DC72CF-A958-3706-4810-40B034B6439D}"/>
                  </a:ext>
                </a:extLst>
              </p:cNvPr>
              <p:cNvSpPr/>
              <p:nvPr/>
            </p:nvSpPr>
            <p:spPr>
              <a:xfrm>
                <a:off x="4836319" y="1611028"/>
                <a:ext cx="2581275" cy="1000125"/>
              </a:xfrm>
              <a:custGeom>
                <a:avLst/>
                <a:gdLst>
                  <a:gd name="connsiteX0" fmla="*/ 2454117 w 2581275"/>
                  <a:gd name="connsiteY0" fmla="*/ 924527 h 1000125"/>
                  <a:gd name="connsiteX1" fmla="*/ 2536984 w 2581275"/>
                  <a:gd name="connsiteY1" fmla="*/ 551147 h 1000125"/>
                  <a:gd name="connsiteX2" fmla="*/ 2539842 w 2581275"/>
                  <a:gd name="connsiteY2" fmla="*/ 548289 h 1000125"/>
                  <a:gd name="connsiteX3" fmla="*/ 2537936 w 2581275"/>
                  <a:gd name="connsiteY3" fmla="*/ 546384 h 1000125"/>
                  <a:gd name="connsiteX4" fmla="*/ 2575084 w 2581275"/>
                  <a:gd name="connsiteY4" fmla="*/ 377792 h 1000125"/>
                  <a:gd name="connsiteX5" fmla="*/ 2471261 w 2581275"/>
                  <a:gd name="connsiteY5" fmla="*/ 481614 h 1000125"/>
                  <a:gd name="connsiteX6" fmla="*/ 7144 w 2581275"/>
                  <a:gd name="connsiteY6" fmla="*/ 515904 h 1000125"/>
                  <a:gd name="connsiteX7" fmla="*/ 415766 w 2581275"/>
                  <a:gd name="connsiteY7" fmla="*/ 935004 h 1000125"/>
                  <a:gd name="connsiteX8" fmla="*/ 2051209 w 2581275"/>
                  <a:gd name="connsiteY8" fmla="*/ 890237 h 1000125"/>
                  <a:gd name="connsiteX9" fmla="*/ 1946434 w 2581275"/>
                  <a:gd name="connsiteY9" fmla="*/ 995012 h 1000125"/>
                  <a:gd name="connsiteX10" fmla="*/ 2454117 w 2581275"/>
                  <a:gd name="connsiteY10" fmla="*/ 924527 h 10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1275" h="1000125">
                    <a:moveTo>
                      <a:pt x="2454117" y="924527"/>
                    </a:moveTo>
                    <a:lnTo>
                      <a:pt x="2536984" y="551147"/>
                    </a:lnTo>
                    <a:lnTo>
                      <a:pt x="2539842" y="548289"/>
                    </a:lnTo>
                    <a:cubicBezTo>
                      <a:pt x="2538889" y="547337"/>
                      <a:pt x="2538889" y="547337"/>
                      <a:pt x="2537936" y="546384"/>
                    </a:cubicBezTo>
                    <a:lnTo>
                      <a:pt x="2575084" y="377792"/>
                    </a:lnTo>
                    <a:lnTo>
                      <a:pt x="2471261" y="481614"/>
                    </a:lnTo>
                    <a:cubicBezTo>
                      <a:pt x="1775936" y="-160371"/>
                      <a:pt x="691991" y="-152751"/>
                      <a:pt x="7144" y="515904"/>
                    </a:cubicBezTo>
                    <a:lnTo>
                      <a:pt x="415766" y="935004"/>
                    </a:lnTo>
                    <a:cubicBezTo>
                      <a:pt x="869156" y="493044"/>
                      <a:pt x="1582579" y="480662"/>
                      <a:pt x="2051209" y="890237"/>
                    </a:cubicBezTo>
                    <a:lnTo>
                      <a:pt x="1946434" y="995012"/>
                    </a:lnTo>
                    <a:lnTo>
                      <a:pt x="2454117" y="924527"/>
                    </a:lnTo>
                    <a:close/>
                  </a:path>
                </a:pathLst>
              </a:custGeom>
              <a:solidFill>
                <a:srgbClr val="FFFFFF"/>
              </a:solidFill>
              <a:ln w="9525" cap="flat">
                <a:noFill/>
                <a:prstDash val="solid"/>
                <a:miter/>
              </a:ln>
            </p:spPr>
            <p:txBody>
              <a:bodyPr rtlCol="0" anchor="ctr"/>
              <a:lstStyle/>
              <a:p>
                <a:endParaRPr lang="sv-SE" sz="1050"/>
              </a:p>
            </p:txBody>
          </p:sp>
          <p:sp>
            <p:nvSpPr>
              <p:cNvPr id="15" name="Frihandsfigur: Form 14">
                <a:extLst>
                  <a:ext uri="{FF2B5EF4-FFF2-40B4-BE49-F238E27FC236}">
                    <a16:creationId xmlns:a16="http://schemas.microsoft.com/office/drawing/2014/main" id="{0FEF662F-51EA-9EC6-7B2C-88BCAF37655C}"/>
                  </a:ext>
                </a:extLst>
              </p:cNvPr>
              <p:cNvSpPr/>
              <p:nvPr/>
            </p:nvSpPr>
            <p:spPr>
              <a:xfrm>
                <a:off x="4810601" y="1587094"/>
                <a:ext cx="2628900" cy="1047750"/>
              </a:xfrm>
              <a:custGeom>
                <a:avLst/>
                <a:gdLst>
                  <a:gd name="connsiteX0" fmla="*/ 1972151 w 2628900"/>
                  <a:gd name="connsiteY0" fmla="*/ 1045615 h 1047750"/>
                  <a:gd name="connsiteX1" fmla="*/ 1949292 w 2628900"/>
                  <a:gd name="connsiteY1" fmla="*/ 1031328 h 1047750"/>
                  <a:gd name="connsiteX2" fmla="*/ 1954054 w 2628900"/>
                  <a:gd name="connsiteY2" fmla="*/ 1001801 h 1047750"/>
                  <a:gd name="connsiteX3" fmla="*/ 2038826 w 2628900"/>
                  <a:gd name="connsiteY3" fmla="*/ 917028 h 1047750"/>
                  <a:gd name="connsiteX4" fmla="*/ 459581 w 2628900"/>
                  <a:gd name="connsiteY4" fmla="*/ 978940 h 1047750"/>
                  <a:gd name="connsiteX5" fmla="*/ 423386 w 2628900"/>
                  <a:gd name="connsiteY5" fmla="*/ 978940 h 1047750"/>
                  <a:gd name="connsiteX6" fmla="*/ 14764 w 2628900"/>
                  <a:gd name="connsiteY6" fmla="*/ 559840 h 1047750"/>
                  <a:gd name="connsiteX7" fmla="*/ 7144 w 2628900"/>
                  <a:gd name="connsiteY7" fmla="*/ 541743 h 1047750"/>
                  <a:gd name="connsiteX8" fmla="*/ 14764 w 2628900"/>
                  <a:gd name="connsiteY8" fmla="*/ 523646 h 1047750"/>
                  <a:gd name="connsiteX9" fmla="*/ 2496979 w 2628900"/>
                  <a:gd name="connsiteY9" fmla="*/ 472210 h 1047750"/>
                  <a:gd name="connsiteX10" fmla="*/ 2583656 w 2628900"/>
                  <a:gd name="connsiteY10" fmla="*/ 385533 h 1047750"/>
                  <a:gd name="connsiteX11" fmla="*/ 2614136 w 2628900"/>
                  <a:gd name="connsiteY11" fmla="*/ 380771 h 1047750"/>
                  <a:gd name="connsiteX12" fmla="*/ 2627472 w 2628900"/>
                  <a:gd name="connsiteY12" fmla="*/ 409346 h 1047750"/>
                  <a:gd name="connsiteX13" fmla="*/ 2591276 w 2628900"/>
                  <a:gd name="connsiteY13" fmla="*/ 571271 h 1047750"/>
                  <a:gd name="connsiteX14" fmla="*/ 2587467 w 2628900"/>
                  <a:gd name="connsiteY14" fmla="*/ 589368 h 1047750"/>
                  <a:gd name="connsiteX15" fmla="*/ 2505551 w 2628900"/>
                  <a:gd name="connsiteY15" fmla="*/ 956081 h 1047750"/>
                  <a:gd name="connsiteX16" fmla="*/ 2483644 w 2628900"/>
                  <a:gd name="connsiteY16" fmla="*/ 976083 h 1047750"/>
                  <a:gd name="connsiteX17" fmla="*/ 1975961 w 2628900"/>
                  <a:gd name="connsiteY17" fmla="*/ 1047521 h 1047750"/>
                  <a:gd name="connsiteX18" fmla="*/ 1972151 w 2628900"/>
                  <a:gd name="connsiteY18" fmla="*/ 1045615 h 1047750"/>
                  <a:gd name="connsiteX19" fmla="*/ 1283494 w 2628900"/>
                  <a:gd name="connsiteY19" fmla="*/ 592226 h 1047750"/>
                  <a:gd name="connsiteX20" fmla="*/ 2093119 w 2628900"/>
                  <a:gd name="connsiteY20" fmla="*/ 894168 h 1047750"/>
                  <a:gd name="connsiteX21" fmla="*/ 2101692 w 2628900"/>
                  <a:gd name="connsiteY21" fmla="*/ 913218 h 1047750"/>
                  <a:gd name="connsiteX22" fmla="*/ 2094072 w 2628900"/>
                  <a:gd name="connsiteY22" fmla="*/ 932268 h 1047750"/>
                  <a:gd name="connsiteX23" fmla="*/ 2043589 w 2628900"/>
                  <a:gd name="connsiteY23" fmla="*/ 982751 h 1047750"/>
                  <a:gd name="connsiteX24" fmla="*/ 2456974 w 2628900"/>
                  <a:gd name="connsiteY24" fmla="*/ 924648 h 1047750"/>
                  <a:gd name="connsiteX25" fmla="*/ 2536031 w 2628900"/>
                  <a:gd name="connsiteY25" fmla="*/ 568413 h 1047750"/>
                  <a:gd name="connsiteX26" fmla="*/ 2536984 w 2628900"/>
                  <a:gd name="connsiteY26" fmla="*/ 565556 h 1047750"/>
                  <a:gd name="connsiteX27" fmla="*/ 2536984 w 2628900"/>
                  <a:gd name="connsiteY27" fmla="*/ 563651 h 1047750"/>
                  <a:gd name="connsiteX28" fmla="*/ 2555081 w 2628900"/>
                  <a:gd name="connsiteY28" fmla="*/ 481735 h 1047750"/>
                  <a:gd name="connsiteX29" fmla="*/ 2514124 w 2628900"/>
                  <a:gd name="connsiteY29" fmla="*/ 522693 h 1047750"/>
                  <a:gd name="connsiteX30" fmla="*/ 2477929 w 2628900"/>
                  <a:gd name="connsiteY30" fmla="*/ 523646 h 1047750"/>
                  <a:gd name="connsiteX31" fmla="*/ 68104 w 2628900"/>
                  <a:gd name="connsiteY31" fmla="*/ 539838 h 1047750"/>
                  <a:gd name="connsiteX32" fmla="*/ 440531 w 2628900"/>
                  <a:gd name="connsiteY32" fmla="*/ 921790 h 1047750"/>
                  <a:gd name="connsiteX33" fmla="*/ 1283494 w 2628900"/>
                  <a:gd name="connsiteY33" fmla="*/ 592226 h 1047750"/>
                  <a:gd name="connsiteX34" fmla="*/ 2479834 w 2628900"/>
                  <a:gd name="connsiteY34" fmla="*/ 948461 h 1047750"/>
                  <a:gd name="connsiteX35" fmla="*/ 2479834 w 2628900"/>
                  <a:gd name="connsiteY35" fmla="*/ 948461 h 1047750"/>
                  <a:gd name="connsiteX36" fmla="*/ 2479834 w 2628900"/>
                  <a:gd name="connsiteY36" fmla="*/ 948461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28900" h="1047750">
                    <a:moveTo>
                      <a:pt x="1972151" y="1045615"/>
                    </a:moveTo>
                    <a:cubicBezTo>
                      <a:pt x="1962626" y="1045615"/>
                      <a:pt x="1953101" y="1039901"/>
                      <a:pt x="1949292" y="1031328"/>
                    </a:cubicBezTo>
                    <a:cubicBezTo>
                      <a:pt x="1944529" y="1021803"/>
                      <a:pt x="1946434" y="1009421"/>
                      <a:pt x="1954054" y="1001801"/>
                    </a:cubicBezTo>
                    <a:lnTo>
                      <a:pt x="2038826" y="917028"/>
                    </a:lnTo>
                    <a:cubicBezTo>
                      <a:pt x="1578769" y="533171"/>
                      <a:pt x="891064" y="557936"/>
                      <a:pt x="459581" y="978940"/>
                    </a:cubicBezTo>
                    <a:cubicBezTo>
                      <a:pt x="449104" y="988465"/>
                      <a:pt x="432911" y="988465"/>
                      <a:pt x="423386" y="978940"/>
                    </a:cubicBezTo>
                    <a:lnTo>
                      <a:pt x="14764" y="559840"/>
                    </a:lnTo>
                    <a:cubicBezTo>
                      <a:pt x="10001" y="555078"/>
                      <a:pt x="7144" y="548411"/>
                      <a:pt x="7144" y="541743"/>
                    </a:cubicBezTo>
                    <a:cubicBezTo>
                      <a:pt x="7144" y="535076"/>
                      <a:pt x="10001" y="528408"/>
                      <a:pt x="14764" y="523646"/>
                    </a:cubicBezTo>
                    <a:cubicBezTo>
                      <a:pt x="701517" y="-145962"/>
                      <a:pt x="1786414" y="-165965"/>
                      <a:pt x="2496979" y="472210"/>
                    </a:cubicBezTo>
                    <a:lnTo>
                      <a:pt x="2583656" y="385533"/>
                    </a:lnTo>
                    <a:cubicBezTo>
                      <a:pt x="2592229" y="376960"/>
                      <a:pt x="2604611" y="376008"/>
                      <a:pt x="2614136" y="380771"/>
                    </a:cubicBezTo>
                    <a:cubicBezTo>
                      <a:pt x="2624614" y="386485"/>
                      <a:pt x="2629376" y="397916"/>
                      <a:pt x="2627472" y="409346"/>
                    </a:cubicBezTo>
                    <a:lnTo>
                      <a:pt x="2591276" y="571271"/>
                    </a:lnTo>
                    <a:cubicBezTo>
                      <a:pt x="2592229" y="577938"/>
                      <a:pt x="2591276" y="583653"/>
                      <a:pt x="2587467" y="589368"/>
                    </a:cubicBezTo>
                    <a:lnTo>
                      <a:pt x="2505551" y="956081"/>
                    </a:lnTo>
                    <a:cubicBezTo>
                      <a:pt x="2503647" y="966558"/>
                      <a:pt x="2494122" y="974178"/>
                      <a:pt x="2483644" y="976083"/>
                    </a:cubicBezTo>
                    <a:lnTo>
                      <a:pt x="1975961" y="1047521"/>
                    </a:lnTo>
                    <a:cubicBezTo>
                      <a:pt x="1974056" y="1045615"/>
                      <a:pt x="1973104" y="1045615"/>
                      <a:pt x="1972151" y="1045615"/>
                    </a:cubicBezTo>
                    <a:close/>
                    <a:moveTo>
                      <a:pt x="1283494" y="592226"/>
                    </a:moveTo>
                    <a:cubicBezTo>
                      <a:pt x="1573054" y="592226"/>
                      <a:pt x="1862614" y="692238"/>
                      <a:pt x="2093119" y="894168"/>
                    </a:cubicBezTo>
                    <a:cubicBezTo>
                      <a:pt x="2098834" y="898931"/>
                      <a:pt x="2101692" y="905598"/>
                      <a:pt x="2101692" y="913218"/>
                    </a:cubicBezTo>
                    <a:cubicBezTo>
                      <a:pt x="2101692" y="920838"/>
                      <a:pt x="2098834" y="927506"/>
                      <a:pt x="2094072" y="932268"/>
                    </a:cubicBezTo>
                    <a:lnTo>
                      <a:pt x="2043589" y="982751"/>
                    </a:lnTo>
                    <a:lnTo>
                      <a:pt x="2456974" y="924648"/>
                    </a:lnTo>
                    <a:lnTo>
                      <a:pt x="2536031" y="568413"/>
                    </a:lnTo>
                    <a:cubicBezTo>
                      <a:pt x="2536031" y="567461"/>
                      <a:pt x="2536031" y="566508"/>
                      <a:pt x="2536984" y="565556"/>
                    </a:cubicBezTo>
                    <a:cubicBezTo>
                      <a:pt x="2536984" y="564603"/>
                      <a:pt x="2536984" y="563651"/>
                      <a:pt x="2536984" y="563651"/>
                    </a:cubicBezTo>
                    <a:lnTo>
                      <a:pt x="2555081" y="481735"/>
                    </a:lnTo>
                    <a:lnTo>
                      <a:pt x="2514124" y="522693"/>
                    </a:lnTo>
                    <a:cubicBezTo>
                      <a:pt x="2504599" y="532218"/>
                      <a:pt x="2488406" y="533171"/>
                      <a:pt x="2477929" y="523646"/>
                    </a:cubicBezTo>
                    <a:cubicBezTo>
                      <a:pt x="1794986" y="-106909"/>
                      <a:pt x="741521" y="-98337"/>
                      <a:pt x="68104" y="539838"/>
                    </a:cubicBezTo>
                    <a:lnTo>
                      <a:pt x="440531" y="921790"/>
                    </a:lnTo>
                    <a:cubicBezTo>
                      <a:pt x="676751" y="702715"/>
                      <a:pt x="980599" y="592226"/>
                      <a:pt x="1283494" y="592226"/>
                    </a:cubicBezTo>
                    <a:close/>
                    <a:moveTo>
                      <a:pt x="2479834" y="948461"/>
                    </a:moveTo>
                    <a:lnTo>
                      <a:pt x="2479834" y="948461"/>
                    </a:lnTo>
                    <a:lnTo>
                      <a:pt x="2479834" y="948461"/>
                    </a:lnTo>
                    <a:close/>
                  </a:path>
                </a:pathLst>
              </a:custGeom>
              <a:solidFill>
                <a:srgbClr val="A9C941"/>
              </a:solidFill>
              <a:ln w="9525" cap="flat">
                <a:noFill/>
                <a:prstDash val="solid"/>
                <a:miter/>
              </a:ln>
            </p:spPr>
            <p:txBody>
              <a:bodyPr rtlCol="0" anchor="ctr"/>
              <a:lstStyle/>
              <a:p>
                <a:endParaRPr lang="sv-SE" sz="1050"/>
              </a:p>
            </p:txBody>
          </p:sp>
          <p:sp>
            <p:nvSpPr>
              <p:cNvPr id="16" name="Frihandsfigur: Form 15">
                <a:extLst>
                  <a:ext uri="{FF2B5EF4-FFF2-40B4-BE49-F238E27FC236}">
                    <a16:creationId xmlns:a16="http://schemas.microsoft.com/office/drawing/2014/main" id="{A1DB37BE-60EB-DB46-9FCC-170AB0FB7988}"/>
                  </a:ext>
                </a:extLst>
              </p:cNvPr>
              <p:cNvSpPr/>
              <p:nvPr/>
            </p:nvSpPr>
            <p:spPr>
              <a:xfrm>
                <a:off x="4320824" y="2078831"/>
                <a:ext cx="981075" cy="2581275"/>
              </a:xfrm>
              <a:custGeom>
                <a:avLst/>
                <a:gdLst>
                  <a:gd name="connsiteX0" fmla="*/ 606459 w 981075"/>
                  <a:gd name="connsiteY0" fmla="*/ 2227421 h 2581275"/>
                  <a:gd name="connsiteX1" fmla="*/ 923641 w 981075"/>
                  <a:gd name="connsiteY1" fmla="*/ 2182654 h 2581275"/>
                  <a:gd name="connsiteX2" fmla="*/ 938881 w 981075"/>
                  <a:gd name="connsiteY2" fmla="*/ 2167414 h 2581275"/>
                  <a:gd name="connsiteX3" fmla="*/ 938881 w 981075"/>
                  <a:gd name="connsiteY3" fmla="*/ 2167414 h 2581275"/>
                  <a:gd name="connsiteX4" fmla="*/ 941739 w 981075"/>
                  <a:gd name="connsiteY4" fmla="*/ 2170271 h 2581275"/>
                  <a:gd name="connsiteX5" fmla="*/ 879826 w 981075"/>
                  <a:gd name="connsiteY5" fmla="*/ 540544 h 2581275"/>
                  <a:gd name="connsiteX6" fmla="*/ 976029 w 981075"/>
                  <a:gd name="connsiteY6" fmla="*/ 636746 h 2581275"/>
                  <a:gd name="connsiteX7" fmla="*/ 904591 w 981075"/>
                  <a:gd name="connsiteY7" fmla="*/ 129064 h 2581275"/>
                  <a:gd name="connsiteX8" fmla="*/ 357856 w 981075"/>
                  <a:gd name="connsiteY8" fmla="*/ 7144 h 2581275"/>
                  <a:gd name="connsiteX9" fmla="*/ 469299 w 981075"/>
                  <a:gd name="connsiteY9" fmla="*/ 118586 h 2581275"/>
                  <a:gd name="connsiteX10" fmla="*/ 470251 w 981075"/>
                  <a:gd name="connsiteY10" fmla="*/ 119539 h 2581275"/>
                  <a:gd name="connsiteX11" fmla="*/ 519781 w 981075"/>
                  <a:gd name="connsiteY11" fmla="*/ 2576036 h 2581275"/>
                  <a:gd name="connsiteX12" fmla="*/ 531211 w 981075"/>
                  <a:gd name="connsiteY12" fmla="*/ 2565559 h 2581275"/>
                  <a:gd name="connsiteX13" fmla="*/ 606459 w 981075"/>
                  <a:gd name="connsiteY13" fmla="*/ 2227421 h 258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81075" h="2581275">
                    <a:moveTo>
                      <a:pt x="606459" y="2227421"/>
                    </a:moveTo>
                    <a:lnTo>
                      <a:pt x="923641" y="2182654"/>
                    </a:lnTo>
                    <a:lnTo>
                      <a:pt x="938881" y="2167414"/>
                    </a:lnTo>
                    <a:lnTo>
                      <a:pt x="938881" y="2167414"/>
                    </a:lnTo>
                    <a:cubicBezTo>
                      <a:pt x="939834" y="2168366"/>
                      <a:pt x="940786" y="2169319"/>
                      <a:pt x="941739" y="2170271"/>
                    </a:cubicBezTo>
                    <a:cubicBezTo>
                      <a:pt x="497874" y="1722596"/>
                      <a:pt x="476919" y="1012984"/>
                      <a:pt x="879826" y="540544"/>
                    </a:cubicBezTo>
                    <a:lnTo>
                      <a:pt x="976029" y="636746"/>
                    </a:lnTo>
                    <a:lnTo>
                      <a:pt x="904591" y="129064"/>
                    </a:lnTo>
                    <a:lnTo>
                      <a:pt x="357856" y="7144"/>
                    </a:lnTo>
                    <a:lnTo>
                      <a:pt x="469299" y="118586"/>
                    </a:lnTo>
                    <a:lnTo>
                      <a:pt x="470251" y="119539"/>
                    </a:lnTo>
                    <a:cubicBezTo>
                      <a:pt x="-163161" y="818674"/>
                      <a:pt x="-146969" y="1896904"/>
                      <a:pt x="519781" y="2576036"/>
                    </a:cubicBezTo>
                    <a:lnTo>
                      <a:pt x="531211" y="2565559"/>
                    </a:lnTo>
                    <a:lnTo>
                      <a:pt x="606459" y="2227421"/>
                    </a:lnTo>
                    <a:close/>
                  </a:path>
                </a:pathLst>
              </a:custGeom>
              <a:solidFill>
                <a:srgbClr val="FFFFFF"/>
              </a:solidFill>
              <a:ln w="9525" cap="flat">
                <a:noFill/>
                <a:prstDash val="solid"/>
                <a:miter/>
              </a:ln>
            </p:spPr>
            <p:txBody>
              <a:bodyPr rtlCol="0" anchor="ctr"/>
              <a:lstStyle/>
              <a:p>
                <a:endParaRPr lang="sv-SE" sz="1050"/>
              </a:p>
            </p:txBody>
          </p:sp>
          <p:sp>
            <p:nvSpPr>
              <p:cNvPr id="17" name="Frihandsfigur: Form 16">
                <a:extLst>
                  <a:ext uri="{FF2B5EF4-FFF2-40B4-BE49-F238E27FC236}">
                    <a16:creationId xmlns:a16="http://schemas.microsoft.com/office/drawing/2014/main" id="{745D1FB1-4608-A366-26D8-3090C9D49848}"/>
                  </a:ext>
                </a:extLst>
              </p:cNvPr>
              <p:cNvSpPr/>
              <p:nvPr/>
            </p:nvSpPr>
            <p:spPr>
              <a:xfrm>
                <a:off x="4295621" y="2053250"/>
                <a:ext cx="1028700" cy="2628900"/>
              </a:xfrm>
              <a:custGeom>
                <a:avLst/>
                <a:gdLst>
                  <a:gd name="connsiteX0" fmla="*/ 544984 w 1028700"/>
                  <a:gd name="connsiteY0" fmla="*/ 2627336 h 2628900"/>
                  <a:gd name="connsiteX1" fmla="*/ 544984 w 1028700"/>
                  <a:gd name="connsiteY1" fmla="*/ 2627336 h 2628900"/>
                  <a:gd name="connsiteX2" fmla="*/ 526887 w 1028700"/>
                  <a:gd name="connsiteY2" fmla="*/ 2619716 h 2628900"/>
                  <a:gd name="connsiteX3" fmla="*/ 460212 w 1028700"/>
                  <a:gd name="connsiteY3" fmla="*/ 146073 h 2628900"/>
                  <a:gd name="connsiteX4" fmla="*/ 364962 w 1028700"/>
                  <a:gd name="connsiteY4" fmla="*/ 50823 h 2628900"/>
                  <a:gd name="connsiteX5" fmla="*/ 360199 w 1028700"/>
                  <a:gd name="connsiteY5" fmla="*/ 20343 h 2628900"/>
                  <a:gd name="connsiteX6" fmla="*/ 388774 w 1028700"/>
                  <a:gd name="connsiteY6" fmla="*/ 7960 h 2628900"/>
                  <a:gd name="connsiteX7" fmla="*/ 935509 w 1028700"/>
                  <a:gd name="connsiteY7" fmla="*/ 129880 h 2628900"/>
                  <a:gd name="connsiteX8" fmla="*/ 955512 w 1028700"/>
                  <a:gd name="connsiteY8" fmla="*/ 151788 h 2628900"/>
                  <a:gd name="connsiteX9" fmla="*/ 1026949 w 1028700"/>
                  <a:gd name="connsiteY9" fmla="*/ 659471 h 2628900"/>
                  <a:gd name="connsiteX10" fmla="*/ 1012662 w 1028700"/>
                  <a:gd name="connsiteY10" fmla="*/ 686141 h 2628900"/>
                  <a:gd name="connsiteX11" fmla="*/ 983134 w 1028700"/>
                  <a:gd name="connsiteY11" fmla="*/ 681378 h 2628900"/>
                  <a:gd name="connsiteX12" fmla="*/ 906934 w 1028700"/>
                  <a:gd name="connsiteY12" fmla="*/ 605178 h 2628900"/>
                  <a:gd name="connsiteX13" fmla="*/ 985992 w 1028700"/>
                  <a:gd name="connsiteY13" fmla="*/ 2178708 h 2628900"/>
                  <a:gd name="connsiteX14" fmla="*/ 985992 w 1028700"/>
                  <a:gd name="connsiteY14" fmla="*/ 2214903 h 2628900"/>
                  <a:gd name="connsiteX15" fmla="*/ 972657 w 1028700"/>
                  <a:gd name="connsiteY15" fmla="*/ 2221570 h 2628900"/>
                  <a:gd name="connsiteX16" fmla="*/ 966942 w 1028700"/>
                  <a:gd name="connsiteY16" fmla="*/ 2226333 h 2628900"/>
                  <a:gd name="connsiteX17" fmla="*/ 952654 w 1028700"/>
                  <a:gd name="connsiteY17" fmla="*/ 2233001 h 2628900"/>
                  <a:gd name="connsiteX18" fmla="*/ 653569 w 1028700"/>
                  <a:gd name="connsiteY18" fmla="*/ 2274911 h 2628900"/>
                  <a:gd name="connsiteX19" fmla="*/ 582132 w 1028700"/>
                  <a:gd name="connsiteY19" fmla="*/ 2594951 h 2628900"/>
                  <a:gd name="connsiteX20" fmla="*/ 575464 w 1028700"/>
                  <a:gd name="connsiteY20" fmla="*/ 2608286 h 2628900"/>
                  <a:gd name="connsiteX21" fmla="*/ 564034 w 1028700"/>
                  <a:gd name="connsiteY21" fmla="*/ 2618763 h 2628900"/>
                  <a:gd name="connsiteX22" fmla="*/ 544984 w 1028700"/>
                  <a:gd name="connsiteY22" fmla="*/ 2627336 h 2628900"/>
                  <a:gd name="connsiteX23" fmla="*/ 464974 w 1028700"/>
                  <a:gd name="connsiteY23" fmla="*/ 77493 h 2628900"/>
                  <a:gd name="connsiteX24" fmla="*/ 513552 w 1028700"/>
                  <a:gd name="connsiteY24" fmla="*/ 126070 h 2628900"/>
                  <a:gd name="connsiteX25" fmla="*/ 515457 w 1028700"/>
                  <a:gd name="connsiteY25" fmla="*/ 163218 h 2628900"/>
                  <a:gd name="connsiteX26" fmla="*/ 537364 w 1028700"/>
                  <a:gd name="connsiteY26" fmla="*/ 2556851 h 2628900"/>
                  <a:gd name="connsiteX27" fmla="*/ 605944 w 1028700"/>
                  <a:gd name="connsiteY27" fmla="*/ 2248241 h 2628900"/>
                  <a:gd name="connsiteX28" fmla="*/ 627852 w 1028700"/>
                  <a:gd name="connsiteY28" fmla="*/ 2228238 h 2628900"/>
                  <a:gd name="connsiteX29" fmla="*/ 921222 w 1028700"/>
                  <a:gd name="connsiteY29" fmla="*/ 2187281 h 2628900"/>
                  <a:gd name="connsiteX30" fmla="*/ 885027 w 1028700"/>
                  <a:gd name="connsiteY30" fmla="*/ 550885 h 2628900"/>
                  <a:gd name="connsiteX31" fmla="*/ 904077 w 1028700"/>
                  <a:gd name="connsiteY31" fmla="*/ 541360 h 2628900"/>
                  <a:gd name="connsiteX32" fmla="*/ 923127 w 1028700"/>
                  <a:gd name="connsiteY32" fmla="*/ 548980 h 2628900"/>
                  <a:gd name="connsiteX33" fmla="*/ 964084 w 1028700"/>
                  <a:gd name="connsiteY33" fmla="*/ 589938 h 2628900"/>
                  <a:gd name="connsiteX34" fmla="*/ 905982 w 1028700"/>
                  <a:gd name="connsiteY34" fmla="*/ 176553 h 2628900"/>
                  <a:gd name="connsiteX35" fmla="*/ 464974 w 1028700"/>
                  <a:gd name="connsiteY35" fmla="*/ 77493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28700" h="2628900">
                    <a:moveTo>
                      <a:pt x="544984" y="2627336"/>
                    </a:moveTo>
                    <a:cubicBezTo>
                      <a:pt x="544984" y="2627336"/>
                      <a:pt x="544984" y="2627336"/>
                      <a:pt x="544984" y="2627336"/>
                    </a:cubicBezTo>
                    <a:cubicBezTo>
                      <a:pt x="538317" y="2627336"/>
                      <a:pt x="531649" y="2624478"/>
                      <a:pt x="526887" y="2619716"/>
                    </a:cubicBezTo>
                    <a:cubicBezTo>
                      <a:pt x="-140816" y="1939631"/>
                      <a:pt x="-167486" y="857591"/>
                      <a:pt x="460212" y="146073"/>
                    </a:cubicBezTo>
                    <a:lnTo>
                      <a:pt x="364962" y="50823"/>
                    </a:lnTo>
                    <a:cubicBezTo>
                      <a:pt x="356389" y="42250"/>
                      <a:pt x="355437" y="29868"/>
                      <a:pt x="360199" y="20343"/>
                    </a:cubicBezTo>
                    <a:cubicBezTo>
                      <a:pt x="365914" y="9865"/>
                      <a:pt x="377344" y="5103"/>
                      <a:pt x="388774" y="7960"/>
                    </a:cubicBezTo>
                    <a:lnTo>
                      <a:pt x="935509" y="129880"/>
                    </a:lnTo>
                    <a:cubicBezTo>
                      <a:pt x="945987" y="131785"/>
                      <a:pt x="953607" y="141310"/>
                      <a:pt x="955512" y="151788"/>
                    </a:cubicBezTo>
                    <a:lnTo>
                      <a:pt x="1026949" y="659471"/>
                    </a:lnTo>
                    <a:cubicBezTo>
                      <a:pt x="1028854" y="670900"/>
                      <a:pt x="1023139" y="681378"/>
                      <a:pt x="1012662" y="686141"/>
                    </a:cubicBezTo>
                    <a:cubicBezTo>
                      <a:pt x="1002184" y="690903"/>
                      <a:pt x="990754" y="688998"/>
                      <a:pt x="983134" y="681378"/>
                    </a:cubicBezTo>
                    <a:lnTo>
                      <a:pt x="906934" y="605178"/>
                    </a:lnTo>
                    <a:cubicBezTo>
                      <a:pt x="531649" y="1067141"/>
                      <a:pt x="564034" y="1752941"/>
                      <a:pt x="985992" y="2178708"/>
                    </a:cubicBezTo>
                    <a:cubicBezTo>
                      <a:pt x="996469" y="2189186"/>
                      <a:pt x="996469" y="2205378"/>
                      <a:pt x="985992" y="2214903"/>
                    </a:cubicBezTo>
                    <a:cubicBezTo>
                      <a:pt x="982182" y="2218713"/>
                      <a:pt x="977419" y="2221570"/>
                      <a:pt x="972657" y="2221570"/>
                    </a:cubicBezTo>
                    <a:lnTo>
                      <a:pt x="966942" y="2226333"/>
                    </a:lnTo>
                    <a:cubicBezTo>
                      <a:pt x="963132" y="2230143"/>
                      <a:pt x="958369" y="2233001"/>
                      <a:pt x="952654" y="2233001"/>
                    </a:cubicBezTo>
                    <a:lnTo>
                      <a:pt x="653569" y="2274911"/>
                    </a:lnTo>
                    <a:lnTo>
                      <a:pt x="582132" y="2594951"/>
                    </a:lnTo>
                    <a:cubicBezTo>
                      <a:pt x="581179" y="2599713"/>
                      <a:pt x="578322" y="2604476"/>
                      <a:pt x="575464" y="2608286"/>
                    </a:cubicBezTo>
                    <a:lnTo>
                      <a:pt x="564034" y="2618763"/>
                    </a:lnTo>
                    <a:cubicBezTo>
                      <a:pt x="558319" y="2624478"/>
                      <a:pt x="551652" y="2627336"/>
                      <a:pt x="544984" y="2627336"/>
                    </a:cubicBezTo>
                    <a:close/>
                    <a:moveTo>
                      <a:pt x="464974" y="77493"/>
                    </a:moveTo>
                    <a:lnTo>
                      <a:pt x="513552" y="126070"/>
                    </a:lnTo>
                    <a:cubicBezTo>
                      <a:pt x="523077" y="135595"/>
                      <a:pt x="524982" y="152741"/>
                      <a:pt x="515457" y="163218"/>
                    </a:cubicBezTo>
                    <a:cubicBezTo>
                      <a:pt x="-102716" y="845208"/>
                      <a:pt x="-90333" y="1888195"/>
                      <a:pt x="537364" y="2556851"/>
                    </a:cubicBezTo>
                    <a:lnTo>
                      <a:pt x="605944" y="2248241"/>
                    </a:lnTo>
                    <a:cubicBezTo>
                      <a:pt x="607849" y="2237763"/>
                      <a:pt x="617374" y="2230143"/>
                      <a:pt x="627852" y="2228238"/>
                    </a:cubicBezTo>
                    <a:lnTo>
                      <a:pt x="921222" y="2187281"/>
                    </a:lnTo>
                    <a:cubicBezTo>
                      <a:pt x="501169" y="1734843"/>
                      <a:pt x="482119" y="1023325"/>
                      <a:pt x="885027" y="550885"/>
                    </a:cubicBezTo>
                    <a:cubicBezTo>
                      <a:pt x="889789" y="545171"/>
                      <a:pt x="896457" y="542313"/>
                      <a:pt x="904077" y="541360"/>
                    </a:cubicBezTo>
                    <a:cubicBezTo>
                      <a:pt x="911697" y="540408"/>
                      <a:pt x="918364" y="544218"/>
                      <a:pt x="923127" y="548980"/>
                    </a:cubicBezTo>
                    <a:lnTo>
                      <a:pt x="964084" y="589938"/>
                    </a:lnTo>
                    <a:lnTo>
                      <a:pt x="905982" y="176553"/>
                    </a:lnTo>
                    <a:lnTo>
                      <a:pt x="464974" y="77493"/>
                    </a:lnTo>
                    <a:close/>
                  </a:path>
                </a:pathLst>
              </a:custGeom>
              <a:solidFill>
                <a:srgbClr val="A9C941"/>
              </a:solidFill>
              <a:ln w="9525" cap="flat">
                <a:noFill/>
                <a:prstDash val="solid"/>
                <a:miter/>
              </a:ln>
            </p:spPr>
            <p:txBody>
              <a:bodyPr rtlCol="0" anchor="ctr"/>
              <a:lstStyle/>
              <a:p>
                <a:endParaRPr lang="sv-SE" sz="1050"/>
              </a:p>
            </p:txBody>
          </p:sp>
          <p:sp>
            <p:nvSpPr>
              <p:cNvPr id="18" name="Frihandsfigur: Form 17">
                <a:extLst>
                  <a:ext uri="{FF2B5EF4-FFF2-40B4-BE49-F238E27FC236}">
                    <a16:creationId xmlns:a16="http://schemas.microsoft.com/office/drawing/2014/main" id="{E2928B96-7FD5-2511-2F42-0AAB5BA871F0}"/>
                  </a:ext>
                </a:extLst>
              </p:cNvPr>
              <p:cNvSpPr/>
              <p:nvPr/>
            </p:nvSpPr>
            <p:spPr>
              <a:xfrm>
                <a:off x="4838224" y="4652486"/>
                <a:ext cx="9525" cy="9525"/>
              </a:xfrm>
              <a:custGeom>
                <a:avLst/>
                <a:gdLst>
                  <a:gd name="connsiteX0" fmla="*/ 7144 w 9525"/>
                  <a:gd name="connsiteY0" fmla="*/ 7144 h 9525"/>
                  <a:gd name="connsiteX1" fmla="*/ 9049 w 9525"/>
                  <a:gd name="connsiteY1" fmla="*/ 9049 h 9525"/>
                  <a:gd name="connsiteX2" fmla="*/ 9049 w 9525"/>
                  <a:gd name="connsiteY2" fmla="*/ 9049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cubicBezTo>
                      <a:pt x="8096" y="8096"/>
                      <a:pt x="8096" y="8096"/>
                      <a:pt x="9049" y="9049"/>
                    </a:cubicBezTo>
                    <a:lnTo>
                      <a:pt x="9049" y="9049"/>
                    </a:lnTo>
                    <a:cubicBezTo>
                      <a:pt x="9049" y="9049"/>
                      <a:pt x="8096" y="8096"/>
                      <a:pt x="7144" y="7144"/>
                    </a:cubicBezTo>
                    <a:close/>
                  </a:path>
                </a:pathLst>
              </a:custGeom>
              <a:solidFill>
                <a:srgbClr val="FFFFFF"/>
              </a:solidFill>
              <a:ln w="9525" cap="flat">
                <a:noFill/>
                <a:prstDash val="solid"/>
                <a:miter/>
              </a:ln>
            </p:spPr>
            <p:txBody>
              <a:bodyPr rtlCol="0" anchor="ctr"/>
              <a:lstStyle/>
              <a:p>
                <a:endParaRPr lang="sv-SE" sz="1050"/>
              </a:p>
            </p:txBody>
          </p:sp>
          <p:sp>
            <p:nvSpPr>
              <p:cNvPr id="19" name="Frihandsfigur: Form 18">
                <a:extLst>
                  <a:ext uri="{FF2B5EF4-FFF2-40B4-BE49-F238E27FC236}">
                    <a16:creationId xmlns:a16="http://schemas.microsoft.com/office/drawing/2014/main" id="{E2ECFD15-1F75-F899-6C34-955304CB8E9F}"/>
                  </a:ext>
                </a:extLst>
              </p:cNvPr>
              <p:cNvSpPr/>
              <p:nvPr/>
            </p:nvSpPr>
            <p:spPr>
              <a:xfrm>
                <a:off x="4819174" y="4634389"/>
                <a:ext cx="47625" cy="47625"/>
              </a:xfrm>
              <a:custGeom>
                <a:avLst/>
                <a:gdLst>
                  <a:gd name="connsiteX0" fmla="*/ 13811 w 47625"/>
                  <a:gd name="connsiteY0" fmla="*/ 48101 h 47625"/>
                  <a:gd name="connsiteX1" fmla="*/ 7144 w 47625"/>
                  <a:gd name="connsiteY1" fmla="*/ 42386 h 47625"/>
                  <a:gd name="connsiteX2" fmla="*/ 45244 w 47625"/>
                  <a:gd name="connsiteY2" fmla="*/ 7144 h 47625"/>
                  <a:gd name="connsiteX3" fmla="*/ 45244 w 47625"/>
                  <a:gd name="connsiteY3" fmla="*/ 8096 h 47625"/>
                  <a:gd name="connsiteX4" fmla="*/ 43339 w 47625"/>
                  <a:gd name="connsiteY4" fmla="*/ 10954 h 47625"/>
                  <a:gd name="connsiteX5" fmla="*/ 46196 w 47625"/>
                  <a:gd name="connsiteY5" fmla="*/ 9049 h 47625"/>
                  <a:gd name="connsiteX6" fmla="*/ 41434 w 47625"/>
                  <a:gd name="connsiteY6" fmla="*/ 12859 h 47625"/>
                  <a:gd name="connsiteX7" fmla="*/ 46196 w 47625"/>
                  <a:gd name="connsiteY7" fmla="*/ 9049 h 47625"/>
                  <a:gd name="connsiteX8" fmla="*/ 37624 w 47625"/>
                  <a:gd name="connsiteY8" fmla="*/ 1762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47625">
                    <a:moveTo>
                      <a:pt x="13811" y="48101"/>
                    </a:moveTo>
                    <a:lnTo>
                      <a:pt x="7144" y="42386"/>
                    </a:lnTo>
                    <a:lnTo>
                      <a:pt x="45244" y="7144"/>
                    </a:lnTo>
                    <a:lnTo>
                      <a:pt x="45244" y="8096"/>
                    </a:lnTo>
                    <a:lnTo>
                      <a:pt x="43339" y="10954"/>
                    </a:lnTo>
                    <a:lnTo>
                      <a:pt x="46196" y="9049"/>
                    </a:lnTo>
                    <a:lnTo>
                      <a:pt x="41434" y="12859"/>
                    </a:lnTo>
                    <a:lnTo>
                      <a:pt x="46196" y="9049"/>
                    </a:lnTo>
                    <a:lnTo>
                      <a:pt x="37624" y="17621"/>
                    </a:lnTo>
                    <a:close/>
                  </a:path>
                </a:pathLst>
              </a:custGeom>
              <a:solidFill>
                <a:srgbClr val="F29100"/>
              </a:solidFill>
              <a:ln w="9525" cap="flat">
                <a:noFill/>
                <a:prstDash val="solid"/>
                <a:miter/>
              </a:ln>
            </p:spPr>
            <p:txBody>
              <a:bodyPr rtlCol="0" anchor="ctr"/>
              <a:lstStyle/>
              <a:p>
                <a:endParaRPr lang="sv-SE" sz="1050"/>
              </a:p>
            </p:txBody>
          </p:sp>
          <p:sp>
            <p:nvSpPr>
              <p:cNvPr id="20" name="Frihandsfigur: Form 19">
                <a:extLst>
                  <a:ext uri="{FF2B5EF4-FFF2-40B4-BE49-F238E27FC236}">
                    <a16:creationId xmlns:a16="http://schemas.microsoft.com/office/drawing/2014/main" id="{FFF929CA-2EBC-010E-66E7-19BE21FC7FA0}"/>
                  </a:ext>
                </a:extLst>
              </p:cNvPr>
              <p:cNvSpPr/>
              <p:nvPr/>
            </p:nvSpPr>
            <p:spPr>
              <a:xfrm>
                <a:off x="4797266" y="4227671"/>
                <a:ext cx="2571750" cy="971550"/>
              </a:xfrm>
              <a:custGeom>
                <a:avLst/>
                <a:gdLst>
                  <a:gd name="connsiteX0" fmla="*/ 2132171 w 2571750"/>
                  <a:gd name="connsiteY0" fmla="*/ 71914 h 971550"/>
                  <a:gd name="connsiteX1" fmla="*/ 547211 w 2571750"/>
                  <a:gd name="connsiteY1" fmla="*/ 97631 h 971550"/>
                  <a:gd name="connsiteX2" fmla="*/ 548164 w 2571750"/>
                  <a:gd name="connsiteY2" fmla="*/ 96679 h 971550"/>
                  <a:gd name="connsiteX3" fmla="*/ 637699 w 2571750"/>
                  <a:gd name="connsiteY3" fmla="*/ 7144 h 971550"/>
                  <a:gd name="connsiteX4" fmla="*/ 473869 w 2571750"/>
                  <a:gd name="connsiteY4" fmla="*/ 30004 h 971550"/>
                  <a:gd name="connsiteX5" fmla="*/ 465296 w 2571750"/>
                  <a:gd name="connsiteY5" fmla="*/ 21431 h 971550"/>
                  <a:gd name="connsiteX6" fmla="*/ 462439 w 2571750"/>
                  <a:gd name="connsiteY6" fmla="*/ 18574 h 971550"/>
                  <a:gd name="connsiteX7" fmla="*/ 462439 w 2571750"/>
                  <a:gd name="connsiteY7" fmla="*/ 18574 h 971550"/>
                  <a:gd name="connsiteX8" fmla="*/ 447199 w 2571750"/>
                  <a:gd name="connsiteY8" fmla="*/ 33814 h 971550"/>
                  <a:gd name="connsiteX9" fmla="*/ 130016 w 2571750"/>
                  <a:gd name="connsiteY9" fmla="*/ 78581 h 971550"/>
                  <a:gd name="connsiteX10" fmla="*/ 54769 w 2571750"/>
                  <a:gd name="connsiteY10" fmla="*/ 416719 h 971550"/>
                  <a:gd name="connsiteX11" fmla="*/ 43339 w 2571750"/>
                  <a:gd name="connsiteY11" fmla="*/ 427196 h 971550"/>
                  <a:gd name="connsiteX12" fmla="*/ 43339 w 2571750"/>
                  <a:gd name="connsiteY12" fmla="*/ 427196 h 971550"/>
                  <a:gd name="connsiteX13" fmla="*/ 43339 w 2571750"/>
                  <a:gd name="connsiteY13" fmla="*/ 427196 h 971550"/>
                  <a:gd name="connsiteX14" fmla="*/ 48101 w 2571750"/>
                  <a:gd name="connsiteY14" fmla="*/ 431959 h 971550"/>
                  <a:gd name="connsiteX15" fmla="*/ 50006 w 2571750"/>
                  <a:gd name="connsiteY15" fmla="*/ 433864 h 971550"/>
                  <a:gd name="connsiteX16" fmla="*/ 50006 w 2571750"/>
                  <a:gd name="connsiteY16" fmla="*/ 433864 h 971550"/>
                  <a:gd name="connsiteX17" fmla="*/ 7144 w 2571750"/>
                  <a:gd name="connsiteY17" fmla="*/ 624364 h 971550"/>
                  <a:gd name="connsiteX18" fmla="*/ 125254 w 2571750"/>
                  <a:gd name="connsiteY18" fmla="*/ 506254 h 971550"/>
                  <a:gd name="connsiteX19" fmla="*/ 2568416 w 2571750"/>
                  <a:gd name="connsiteY19" fmla="*/ 465296 h 971550"/>
                  <a:gd name="connsiteX20" fmla="*/ 2188369 w 2571750"/>
                  <a:gd name="connsiteY20" fmla="*/ 397669 h 971550"/>
                  <a:gd name="connsiteX21" fmla="*/ 2132171 w 2571750"/>
                  <a:gd name="connsiteY21" fmla="*/ 71914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71750" h="971550">
                    <a:moveTo>
                      <a:pt x="2132171" y="71914"/>
                    </a:moveTo>
                    <a:cubicBezTo>
                      <a:pt x="1682591" y="477679"/>
                      <a:pt x="1004411" y="484346"/>
                      <a:pt x="547211" y="97631"/>
                    </a:cubicBezTo>
                    <a:lnTo>
                      <a:pt x="548164" y="96679"/>
                    </a:lnTo>
                    <a:lnTo>
                      <a:pt x="637699" y="7144"/>
                    </a:lnTo>
                    <a:lnTo>
                      <a:pt x="473869" y="30004"/>
                    </a:lnTo>
                    <a:cubicBezTo>
                      <a:pt x="471011" y="27146"/>
                      <a:pt x="468154" y="24289"/>
                      <a:pt x="465296" y="21431"/>
                    </a:cubicBezTo>
                    <a:cubicBezTo>
                      <a:pt x="464344" y="20479"/>
                      <a:pt x="463391" y="19526"/>
                      <a:pt x="462439" y="18574"/>
                    </a:cubicBezTo>
                    <a:lnTo>
                      <a:pt x="462439" y="18574"/>
                    </a:lnTo>
                    <a:lnTo>
                      <a:pt x="447199" y="33814"/>
                    </a:lnTo>
                    <a:lnTo>
                      <a:pt x="130016" y="78581"/>
                    </a:lnTo>
                    <a:lnTo>
                      <a:pt x="54769" y="416719"/>
                    </a:lnTo>
                    <a:lnTo>
                      <a:pt x="43339" y="427196"/>
                    </a:lnTo>
                    <a:lnTo>
                      <a:pt x="43339" y="427196"/>
                    </a:lnTo>
                    <a:lnTo>
                      <a:pt x="43339" y="427196"/>
                    </a:lnTo>
                    <a:cubicBezTo>
                      <a:pt x="45244" y="429101"/>
                      <a:pt x="47149" y="431006"/>
                      <a:pt x="48101" y="431959"/>
                    </a:cubicBezTo>
                    <a:cubicBezTo>
                      <a:pt x="49054" y="432911"/>
                      <a:pt x="49054" y="432911"/>
                      <a:pt x="50006" y="433864"/>
                    </a:cubicBezTo>
                    <a:lnTo>
                      <a:pt x="50006" y="433864"/>
                    </a:lnTo>
                    <a:lnTo>
                      <a:pt x="7144" y="624364"/>
                    </a:lnTo>
                    <a:lnTo>
                      <a:pt x="125254" y="506254"/>
                    </a:lnTo>
                    <a:cubicBezTo>
                      <a:pt x="818674" y="1132999"/>
                      <a:pt x="1887379" y="1122521"/>
                      <a:pt x="2568416" y="465296"/>
                    </a:cubicBezTo>
                    <a:lnTo>
                      <a:pt x="2188369" y="397669"/>
                    </a:lnTo>
                    <a:lnTo>
                      <a:pt x="2132171" y="71914"/>
                    </a:lnTo>
                    <a:close/>
                  </a:path>
                </a:pathLst>
              </a:custGeom>
              <a:solidFill>
                <a:srgbClr val="FFFFFF"/>
              </a:solidFill>
              <a:ln w="9525" cap="flat">
                <a:noFill/>
                <a:prstDash val="solid"/>
                <a:miter/>
              </a:ln>
            </p:spPr>
            <p:txBody>
              <a:bodyPr rtlCol="0" anchor="ctr"/>
              <a:lstStyle/>
              <a:p>
                <a:endParaRPr lang="sv-SE" sz="1050"/>
              </a:p>
            </p:txBody>
          </p:sp>
          <p:sp>
            <p:nvSpPr>
              <p:cNvPr id="21" name="Frihandsfigur: Form 20">
                <a:extLst>
                  <a:ext uri="{FF2B5EF4-FFF2-40B4-BE49-F238E27FC236}">
                    <a16:creationId xmlns:a16="http://schemas.microsoft.com/office/drawing/2014/main" id="{498CA64D-31FD-430A-6C9B-90E46602536E}"/>
                  </a:ext>
                </a:extLst>
              </p:cNvPr>
              <p:cNvSpPr/>
              <p:nvPr/>
            </p:nvSpPr>
            <p:spPr>
              <a:xfrm>
                <a:off x="4772637" y="4199930"/>
                <a:ext cx="2619375" cy="1019175"/>
              </a:xfrm>
              <a:custGeom>
                <a:avLst/>
                <a:gdLst>
                  <a:gd name="connsiteX0" fmla="*/ 1350033 w 2619375"/>
                  <a:gd name="connsiteY0" fmla="*/ 1019770 h 1019175"/>
                  <a:gd name="connsiteX1" fmla="*/ 151788 w 2619375"/>
                  <a:gd name="connsiteY1" fmla="*/ 570190 h 1019175"/>
                  <a:gd name="connsiteX2" fmla="*/ 50823 w 2619375"/>
                  <a:gd name="connsiteY2" fmla="*/ 671155 h 1019175"/>
                  <a:gd name="connsiteX3" fmla="*/ 20343 w 2619375"/>
                  <a:gd name="connsiteY3" fmla="*/ 675918 h 1019175"/>
                  <a:gd name="connsiteX4" fmla="*/ 7960 w 2619375"/>
                  <a:gd name="connsiteY4" fmla="*/ 647343 h 1019175"/>
                  <a:gd name="connsiteX5" fmla="*/ 47013 w 2619375"/>
                  <a:gd name="connsiteY5" fmla="*/ 470178 h 1019175"/>
                  <a:gd name="connsiteX6" fmla="*/ 45108 w 2619375"/>
                  <a:gd name="connsiteY6" fmla="*/ 466368 h 1019175"/>
                  <a:gd name="connsiteX7" fmla="*/ 51775 w 2619375"/>
                  <a:gd name="connsiteY7" fmla="*/ 434935 h 1019175"/>
                  <a:gd name="connsiteX8" fmla="*/ 56538 w 2619375"/>
                  <a:gd name="connsiteY8" fmla="*/ 430173 h 1019175"/>
                  <a:gd name="connsiteX9" fmla="*/ 129881 w 2619375"/>
                  <a:gd name="connsiteY9" fmla="*/ 99655 h 1019175"/>
                  <a:gd name="connsiteX10" fmla="*/ 151788 w 2619375"/>
                  <a:gd name="connsiteY10" fmla="*/ 79653 h 1019175"/>
                  <a:gd name="connsiteX11" fmla="*/ 460398 w 2619375"/>
                  <a:gd name="connsiteY11" fmla="*/ 36790 h 1019175"/>
                  <a:gd name="connsiteX12" fmla="*/ 469923 w 2619375"/>
                  <a:gd name="connsiteY12" fmla="*/ 27265 h 1019175"/>
                  <a:gd name="connsiteX13" fmla="*/ 488020 w 2619375"/>
                  <a:gd name="connsiteY13" fmla="*/ 19645 h 1019175"/>
                  <a:gd name="connsiteX14" fmla="*/ 506118 w 2619375"/>
                  <a:gd name="connsiteY14" fmla="*/ 27265 h 1019175"/>
                  <a:gd name="connsiteX15" fmla="*/ 505166 w 2619375"/>
                  <a:gd name="connsiteY15" fmla="*/ 29170 h 1019175"/>
                  <a:gd name="connsiteX16" fmla="*/ 659470 w 2619375"/>
                  <a:gd name="connsiteY16" fmla="*/ 7263 h 1019175"/>
                  <a:gd name="connsiteX17" fmla="*/ 686141 w 2619375"/>
                  <a:gd name="connsiteY17" fmla="*/ 21550 h 1019175"/>
                  <a:gd name="connsiteX18" fmla="*/ 681378 w 2619375"/>
                  <a:gd name="connsiteY18" fmla="*/ 51078 h 1019175"/>
                  <a:gd name="connsiteX19" fmla="*/ 610893 w 2619375"/>
                  <a:gd name="connsiteY19" fmla="*/ 121563 h 1019175"/>
                  <a:gd name="connsiteX20" fmla="*/ 2139656 w 2619375"/>
                  <a:gd name="connsiteY20" fmla="*/ 78700 h 1019175"/>
                  <a:gd name="connsiteX21" fmla="*/ 2165373 w 2619375"/>
                  <a:gd name="connsiteY21" fmla="*/ 72985 h 1019175"/>
                  <a:gd name="connsiteX22" fmla="*/ 2182518 w 2619375"/>
                  <a:gd name="connsiteY22" fmla="*/ 92988 h 1019175"/>
                  <a:gd name="connsiteX23" fmla="*/ 2236811 w 2619375"/>
                  <a:gd name="connsiteY23" fmla="*/ 401598 h 1019175"/>
                  <a:gd name="connsiteX24" fmla="*/ 2598761 w 2619375"/>
                  <a:gd name="connsiteY24" fmla="*/ 465415 h 1019175"/>
                  <a:gd name="connsiteX25" fmla="*/ 2618763 w 2619375"/>
                  <a:gd name="connsiteY25" fmla="*/ 483513 h 1019175"/>
                  <a:gd name="connsiteX26" fmla="*/ 2612095 w 2619375"/>
                  <a:gd name="connsiteY26" fmla="*/ 510183 h 1019175"/>
                  <a:gd name="connsiteX27" fmla="*/ 1350033 w 2619375"/>
                  <a:gd name="connsiteY27" fmla="*/ 1019770 h 1019175"/>
                  <a:gd name="connsiteX28" fmla="*/ 150835 w 2619375"/>
                  <a:gd name="connsiteY28" fmla="*/ 508278 h 1019175"/>
                  <a:gd name="connsiteX29" fmla="*/ 167981 w 2619375"/>
                  <a:gd name="connsiteY29" fmla="*/ 514945 h 1019175"/>
                  <a:gd name="connsiteX30" fmla="*/ 2537801 w 2619375"/>
                  <a:gd name="connsiteY30" fmla="*/ 510183 h 1019175"/>
                  <a:gd name="connsiteX31" fmla="*/ 2208236 w 2619375"/>
                  <a:gd name="connsiteY31" fmla="*/ 452080 h 1019175"/>
                  <a:gd name="connsiteX32" fmla="*/ 2187281 w 2619375"/>
                  <a:gd name="connsiteY32" fmla="*/ 431125 h 1019175"/>
                  <a:gd name="connsiteX33" fmla="*/ 2137751 w 2619375"/>
                  <a:gd name="connsiteY33" fmla="*/ 150138 h 1019175"/>
                  <a:gd name="connsiteX34" fmla="*/ 553743 w 2619375"/>
                  <a:gd name="connsiteY34" fmla="*/ 146328 h 1019175"/>
                  <a:gd name="connsiteX35" fmla="*/ 544218 w 2619375"/>
                  <a:gd name="connsiteY35" fmla="*/ 127278 h 1019175"/>
                  <a:gd name="connsiteX36" fmla="*/ 552791 w 2619375"/>
                  <a:gd name="connsiteY36" fmla="*/ 107275 h 1019175"/>
                  <a:gd name="connsiteX37" fmla="*/ 588033 w 2619375"/>
                  <a:gd name="connsiteY37" fmla="*/ 72033 h 1019175"/>
                  <a:gd name="connsiteX38" fmla="*/ 501356 w 2619375"/>
                  <a:gd name="connsiteY38" fmla="*/ 84415 h 1019175"/>
                  <a:gd name="connsiteX39" fmla="*/ 487068 w 2619375"/>
                  <a:gd name="connsiteY39" fmla="*/ 82510 h 1019175"/>
                  <a:gd name="connsiteX40" fmla="*/ 473733 w 2619375"/>
                  <a:gd name="connsiteY40" fmla="*/ 88225 h 1019175"/>
                  <a:gd name="connsiteX41" fmla="*/ 174648 w 2619375"/>
                  <a:gd name="connsiteY41" fmla="*/ 130135 h 1019175"/>
                  <a:gd name="connsiteX42" fmla="*/ 103210 w 2619375"/>
                  <a:gd name="connsiteY42" fmla="*/ 450175 h 1019175"/>
                  <a:gd name="connsiteX43" fmla="*/ 99400 w 2619375"/>
                  <a:gd name="connsiteY43" fmla="*/ 459700 h 1019175"/>
                  <a:gd name="connsiteX44" fmla="*/ 99400 w 2619375"/>
                  <a:gd name="connsiteY44" fmla="*/ 468273 h 1019175"/>
                  <a:gd name="connsiteX45" fmla="*/ 76541 w 2619375"/>
                  <a:gd name="connsiteY45" fmla="*/ 572095 h 1019175"/>
                  <a:gd name="connsiteX46" fmla="*/ 131785 w 2619375"/>
                  <a:gd name="connsiteY46" fmla="*/ 516850 h 1019175"/>
                  <a:gd name="connsiteX47" fmla="*/ 150835 w 2619375"/>
                  <a:gd name="connsiteY47" fmla="*/ 508278 h 1019175"/>
                  <a:gd name="connsiteX48" fmla="*/ 496593 w 2619375"/>
                  <a:gd name="connsiteY48" fmla="*/ 45363 h 1019175"/>
                  <a:gd name="connsiteX49" fmla="*/ 492783 w 2619375"/>
                  <a:gd name="connsiteY49" fmla="*/ 52983 h 1019175"/>
                  <a:gd name="connsiteX50" fmla="*/ 496593 w 2619375"/>
                  <a:gd name="connsiteY50" fmla="*/ 48220 h 1019175"/>
                  <a:gd name="connsiteX51" fmla="*/ 496593 w 2619375"/>
                  <a:gd name="connsiteY51" fmla="*/ 45363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619375" h="1019175">
                    <a:moveTo>
                      <a:pt x="1350033" y="1019770"/>
                    </a:moveTo>
                    <a:cubicBezTo>
                      <a:pt x="922360" y="1019770"/>
                      <a:pt x="493735" y="870228"/>
                      <a:pt x="151788" y="570190"/>
                    </a:cubicBezTo>
                    <a:lnTo>
                      <a:pt x="50823" y="671155"/>
                    </a:lnTo>
                    <a:cubicBezTo>
                      <a:pt x="42250" y="679728"/>
                      <a:pt x="29868" y="680680"/>
                      <a:pt x="20343" y="675918"/>
                    </a:cubicBezTo>
                    <a:cubicBezTo>
                      <a:pt x="9866" y="670203"/>
                      <a:pt x="5103" y="658773"/>
                      <a:pt x="7960" y="647343"/>
                    </a:cubicBezTo>
                    <a:lnTo>
                      <a:pt x="47013" y="470178"/>
                    </a:lnTo>
                    <a:cubicBezTo>
                      <a:pt x="46060" y="469225"/>
                      <a:pt x="46060" y="468273"/>
                      <a:pt x="45108" y="466368"/>
                    </a:cubicBezTo>
                    <a:cubicBezTo>
                      <a:pt x="39393" y="455890"/>
                      <a:pt x="42250" y="442555"/>
                      <a:pt x="51775" y="434935"/>
                    </a:cubicBezTo>
                    <a:lnTo>
                      <a:pt x="56538" y="430173"/>
                    </a:lnTo>
                    <a:lnTo>
                      <a:pt x="129881" y="99655"/>
                    </a:lnTo>
                    <a:cubicBezTo>
                      <a:pt x="131785" y="89178"/>
                      <a:pt x="141310" y="81558"/>
                      <a:pt x="151788" y="79653"/>
                    </a:cubicBezTo>
                    <a:lnTo>
                      <a:pt x="460398" y="36790"/>
                    </a:lnTo>
                    <a:lnTo>
                      <a:pt x="469923" y="27265"/>
                    </a:lnTo>
                    <a:cubicBezTo>
                      <a:pt x="474685" y="22503"/>
                      <a:pt x="481353" y="19645"/>
                      <a:pt x="488020" y="19645"/>
                    </a:cubicBezTo>
                    <a:cubicBezTo>
                      <a:pt x="494688" y="19645"/>
                      <a:pt x="501356" y="22503"/>
                      <a:pt x="506118" y="27265"/>
                    </a:cubicBezTo>
                    <a:lnTo>
                      <a:pt x="505166" y="29170"/>
                    </a:lnTo>
                    <a:lnTo>
                      <a:pt x="659470" y="7263"/>
                    </a:lnTo>
                    <a:cubicBezTo>
                      <a:pt x="670900" y="6310"/>
                      <a:pt x="681378" y="11073"/>
                      <a:pt x="686141" y="21550"/>
                    </a:cubicBezTo>
                    <a:cubicBezTo>
                      <a:pt x="690903" y="31075"/>
                      <a:pt x="688998" y="43458"/>
                      <a:pt x="681378" y="51078"/>
                    </a:cubicBezTo>
                    <a:lnTo>
                      <a:pt x="610893" y="121563"/>
                    </a:lnTo>
                    <a:cubicBezTo>
                      <a:pt x="1057616" y="482560"/>
                      <a:pt x="1710078" y="465415"/>
                      <a:pt x="2139656" y="78700"/>
                    </a:cubicBezTo>
                    <a:cubicBezTo>
                      <a:pt x="2146323" y="72033"/>
                      <a:pt x="2156801" y="70128"/>
                      <a:pt x="2165373" y="72985"/>
                    </a:cubicBezTo>
                    <a:cubicBezTo>
                      <a:pt x="2173945" y="75843"/>
                      <a:pt x="2180613" y="83463"/>
                      <a:pt x="2182518" y="92988"/>
                    </a:cubicBezTo>
                    <a:lnTo>
                      <a:pt x="2236811" y="401598"/>
                    </a:lnTo>
                    <a:lnTo>
                      <a:pt x="2598761" y="465415"/>
                    </a:lnTo>
                    <a:cubicBezTo>
                      <a:pt x="2608286" y="467320"/>
                      <a:pt x="2615906" y="473988"/>
                      <a:pt x="2618763" y="483513"/>
                    </a:cubicBezTo>
                    <a:cubicBezTo>
                      <a:pt x="2621620" y="493038"/>
                      <a:pt x="2618763" y="502563"/>
                      <a:pt x="2612095" y="510183"/>
                    </a:cubicBezTo>
                    <a:cubicBezTo>
                      <a:pt x="2261576" y="850225"/>
                      <a:pt x="1805328" y="1019770"/>
                      <a:pt x="1350033" y="1019770"/>
                    </a:cubicBezTo>
                    <a:close/>
                    <a:moveTo>
                      <a:pt x="150835" y="508278"/>
                    </a:moveTo>
                    <a:cubicBezTo>
                      <a:pt x="157503" y="508278"/>
                      <a:pt x="163218" y="510183"/>
                      <a:pt x="167981" y="514945"/>
                    </a:cubicBezTo>
                    <a:cubicBezTo>
                      <a:pt x="840445" y="1122640"/>
                      <a:pt x="1871051" y="1116925"/>
                      <a:pt x="2537801" y="510183"/>
                    </a:cubicBezTo>
                    <a:lnTo>
                      <a:pt x="2208236" y="452080"/>
                    </a:lnTo>
                    <a:cubicBezTo>
                      <a:pt x="2197758" y="450175"/>
                      <a:pt x="2189186" y="441603"/>
                      <a:pt x="2187281" y="431125"/>
                    </a:cubicBezTo>
                    <a:lnTo>
                      <a:pt x="2137751" y="150138"/>
                    </a:lnTo>
                    <a:cubicBezTo>
                      <a:pt x="1681503" y="531138"/>
                      <a:pt x="1009038" y="532090"/>
                      <a:pt x="553743" y="146328"/>
                    </a:cubicBezTo>
                    <a:cubicBezTo>
                      <a:pt x="548028" y="141565"/>
                      <a:pt x="545170" y="134898"/>
                      <a:pt x="544218" y="127278"/>
                    </a:cubicBezTo>
                    <a:cubicBezTo>
                      <a:pt x="544218" y="119658"/>
                      <a:pt x="547075" y="112990"/>
                      <a:pt x="552791" y="107275"/>
                    </a:cubicBezTo>
                    <a:lnTo>
                      <a:pt x="588033" y="72033"/>
                    </a:lnTo>
                    <a:lnTo>
                      <a:pt x="501356" y="84415"/>
                    </a:lnTo>
                    <a:cubicBezTo>
                      <a:pt x="496593" y="85368"/>
                      <a:pt x="491831" y="84415"/>
                      <a:pt x="487068" y="82510"/>
                    </a:cubicBezTo>
                    <a:cubicBezTo>
                      <a:pt x="483258" y="85368"/>
                      <a:pt x="478495" y="87273"/>
                      <a:pt x="473733" y="88225"/>
                    </a:cubicBezTo>
                    <a:lnTo>
                      <a:pt x="174648" y="130135"/>
                    </a:lnTo>
                    <a:lnTo>
                      <a:pt x="103210" y="450175"/>
                    </a:lnTo>
                    <a:cubicBezTo>
                      <a:pt x="102258" y="453033"/>
                      <a:pt x="101306" y="456843"/>
                      <a:pt x="99400" y="459700"/>
                    </a:cubicBezTo>
                    <a:cubicBezTo>
                      <a:pt x="100353" y="462558"/>
                      <a:pt x="100353" y="465415"/>
                      <a:pt x="99400" y="468273"/>
                    </a:cubicBezTo>
                    <a:lnTo>
                      <a:pt x="76541" y="572095"/>
                    </a:lnTo>
                    <a:lnTo>
                      <a:pt x="131785" y="516850"/>
                    </a:lnTo>
                    <a:cubicBezTo>
                      <a:pt x="137500" y="511135"/>
                      <a:pt x="144168" y="508278"/>
                      <a:pt x="150835" y="508278"/>
                    </a:cubicBezTo>
                    <a:close/>
                    <a:moveTo>
                      <a:pt x="496593" y="45363"/>
                    </a:moveTo>
                    <a:lnTo>
                      <a:pt x="492783" y="52983"/>
                    </a:lnTo>
                    <a:lnTo>
                      <a:pt x="496593" y="48220"/>
                    </a:lnTo>
                    <a:lnTo>
                      <a:pt x="496593" y="45363"/>
                    </a:lnTo>
                    <a:close/>
                  </a:path>
                </a:pathLst>
              </a:custGeom>
              <a:solidFill>
                <a:srgbClr val="A9C941"/>
              </a:solidFill>
              <a:ln w="9525" cap="flat">
                <a:noFill/>
                <a:prstDash val="solid"/>
                <a:miter/>
              </a:ln>
            </p:spPr>
            <p:txBody>
              <a:bodyPr rtlCol="0" anchor="ctr"/>
              <a:lstStyle/>
              <a:p>
                <a:endParaRPr lang="sv-SE" sz="1050"/>
              </a:p>
            </p:txBody>
          </p:sp>
          <p:sp>
            <p:nvSpPr>
              <p:cNvPr id="22" name="Frihandsfigur: Form 21">
                <a:extLst>
                  <a:ext uri="{FF2B5EF4-FFF2-40B4-BE49-F238E27FC236}">
                    <a16:creationId xmlns:a16="http://schemas.microsoft.com/office/drawing/2014/main" id="{320F261C-627E-4C15-3534-881AC731BEE1}"/>
                  </a:ext>
                </a:extLst>
              </p:cNvPr>
              <p:cNvSpPr/>
              <p:nvPr/>
            </p:nvSpPr>
            <p:spPr>
              <a:xfrm>
                <a:off x="6886099" y="2147411"/>
                <a:ext cx="1009650" cy="2571750"/>
              </a:xfrm>
              <a:custGeom>
                <a:avLst/>
                <a:gdLst>
                  <a:gd name="connsiteX0" fmla="*/ 538639 w 1009650"/>
                  <a:gd name="connsiteY0" fmla="*/ 2486501 h 2571750"/>
                  <a:gd name="connsiteX1" fmla="*/ 538639 w 1009650"/>
                  <a:gd name="connsiteY1" fmla="*/ 2486501 h 2571750"/>
                  <a:gd name="connsiteX2" fmla="*/ 486251 w 1009650"/>
                  <a:gd name="connsiteY2" fmla="*/ 7144 h 2571750"/>
                  <a:gd name="connsiteX3" fmla="*/ 72866 w 1009650"/>
                  <a:gd name="connsiteY3" fmla="*/ 420529 h 2571750"/>
                  <a:gd name="connsiteX4" fmla="*/ 130016 w 1009650"/>
                  <a:gd name="connsiteY4" fmla="*/ 2064544 h 2571750"/>
                  <a:gd name="connsiteX5" fmla="*/ 7144 w 1009650"/>
                  <a:gd name="connsiteY5" fmla="*/ 1941671 h 2571750"/>
                  <a:gd name="connsiteX6" fmla="*/ 43339 w 1009650"/>
                  <a:gd name="connsiteY6" fmla="*/ 2152174 h 2571750"/>
                  <a:gd name="connsiteX7" fmla="*/ 100489 w 1009650"/>
                  <a:gd name="connsiteY7" fmla="*/ 2478882 h 2571750"/>
                  <a:gd name="connsiteX8" fmla="*/ 480536 w 1009650"/>
                  <a:gd name="connsiteY8" fmla="*/ 2546509 h 2571750"/>
                  <a:gd name="connsiteX9" fmla="*/ 624364 w 1009650"/>
                  <a:gd name="connsiteY9" fmla="*/ 2572226 h 2571750"/>
                  <a:gd name="connsiteX10" fmla="*/ 538639 w 1009650"/>
                  <a:gd name="connsiteY10" fmla="*/ 2486501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650" h="2571750">
                    <a:moveTo>
                      <a:pt x="538639" y="2486501"/>
                    </a:moveTo>
                    <a:lnTo>
                      <a:pt x="538639" y="2486501"/>
                    </a:lnTo>
                    <a:cubicBezTo>
                      <a:pt x="1185386" y="1783556"/>
                      <a:pt x="1168241" y="689134"/>
                      <a:pt x="486251" y="7144"/>
                    </a:cubicBezTo>
                    <a:lnTo>
                      <a:pt x="72866" y="420529"/>
                    </a:lnTo>
                    <a:cubicBezTo>
                      <a:pt x="524351" y="872014"/>
                      <a:pt x="542449" y="1591151"/>
                      <a:pt x="130016" y="2064544"/>
                    </a:cubicBezTo>
                    <a:lnTo>
                      <a:pt x="7144" y="1941671"/>
                    </a:lnTo>
                    <a:lnTo>
                      <a:pt x="43339" y="2152174"/>
                    </a:lnTo>
                    <a:lnTo>
                      <a:pt x="100489" y="2478882"/>
                    </a:lnTo>
                    <a:lnTo>
                      <a:pt x="480536" y="2546509"/>
                    </a:lnTo>
                    <a:lnTo>
                      <a:pt x="624364" y="2572226"/>
                    </a:lnTo>
                    <a:lnTo>
                      <a:pt x="538639" y="2486501"/>
                    </a:lnTo>
                    <a:close/>
                  </a:path>
                </a:pathLst>
              </a:custGeom>
              <a:solidFill>
                <a:srgbClr val="FFFFFF"/>
              </a:solidFill>
              <a:ln w="9525" cap="flat">
                <a:noFill/>
                <a:prstDash val="solid"/>
                <a:miter/>
              </a:ln>
            </p:spPr>
            <p:txBody>
              <a:bodyPr rtlCol="0" anchor="ctr"/>
              <a:lstStyle/>
              <a:p>
                <a:endParaRPr lang="sv-SE" sz="1050"/>
              </a:p>
            </p:txBody>
          </p:sp>
          <p:sp>
            <p:nvSpPr>
              <p:cNvPr id="23" name="Frihandsfigur: Form 22">
                <a:extLst>
                  <a:ext uri="{FF2B5EF4-FFF2-40B4-BE49-F238E27FC236}">
                    <a16:creationId xmlns:a16="http://schemas.microsoft.com/office/drawing/2014/main" id="{EE96EB12-0C4D-688A-04BA-B64C0E872715}"/>
                  </a:ext>
                </a:extLst>
              </p:cNvPr>
              <p:cNvSpPr/>
              <p:nvPr/>
            </p:nvSpPr>
            <p:spPr>
              <a:xfrm>
                <a:off x="6859064" y="2122408"/>
                <a:ext cx="1066800" cy="2628900"/>
              </a:xfrm>
              <a:custGeom>
                <a:avLst/>
                <a:gdLst>
                  <a:gd name="connsiteX0" fmla="*/ 650446 w 1066800"/>
                  <a:gd name="connsiteY0" fmla="*/ 2622947 h 2628900"/>
                  <a:gd name="connsiteX1" fmla="*/ 645684 w 1066800"/>
                  <a:gd name="connsiteY1" fmla="*/ 2622947 h 2628900"/>
                  <a:gd name="connsiteX2" fmla="*/ 121809 w 1066800"/>
                  <a:gd name="connsiteY2" fmla="*/ 2529602 h 2628900"/>
                  <a:gd name="connsiteX3" fmla="*/ 100854 w 1066800"/>
                  <a:gd name="connsiteY3" fmla="*/ 2508647 h 2628900"/>
                  <a:gd name="connsiteX4" fmla="*/ 7509 w 1066800"/>
                  <a:gd name="connsiteY4" fmla="*/ 1971437 h 2628900"/>
                  <a:gd name="connsiteX5" fmla="*/ 20843 w 1066800"/>
                  <a:gd name="connsiteY5" fmla="*/ 1943814 h 2628900"/>
                  <a:gd name="connsiteX6" fmla="*/ 51324 w 1066800"/>
                  <a:gd name="connsiteY6" fmla="*/ 1948577 h 2628900"/>
                  <a:gd name="connsiteX7" fmla="*/ 155146 w 1066800"/>
                  <a:gd name="connsiteY7" fmla="*/ 2052399 h 2628900"/>
                  <a:gd name="connsiteX8" fmla="*/ 80851 w 1066800"/>
                  <a:gd name="connsiteY8" fmla="*/ 464582 h 2628900"/>
                  <a:gd name="connsiteX9" fmla="*/ 73231 w 1066800"/>
                  <a:gd name="connsiteY9" fmla="*/ 446484 h 2628900"/>
                  <a:gd name="connsiteX10" fmla="*/ 80851 w 1066800"/>
                  <a:gd name="connsiteY10" fmla="*/ 428387 h 2628900"/>
                  <a:gd name="connsiteX11" fmla="*/ 494236 w 1066800"/>
                  <a:gd name="connsiteY11" fmla="*/ 15002 h 2628900"/>
                  <a:gd name="connsiteX12" fmla="*/ 530431 w 1066800"/>
                  <a:gd name="connsiteY12" fmla="*/ 15002 h 2628900"/>
                  <a:gd name="connsiteX13" fmla="*/ 599963 w 1066800"/>
                  <a:gd name="connsiteY13" fmla="*/ 2511504 h 2628900"/>
                  <a:gd name="connsiteX14" fmla="*/ 668543 w 1066800"/>
                  <a:gd name="connsiteY14" fmla="*/ 2580085 h 2628900"/>
                  <a:gd name="connsiteX15" fmla="*/ 673306 w 1066800"/>
                  <a:gd name="connsiteY15" fmla="*/ 2610564 h 2628900"/>
                  <a:gd name="connsiteX16" fmla="*/ 650446 w 1066800"/>
                  <a:gd name="connsiteY16" fmla="*/ 2622947 h 2628900"/>
                  <a:gd name="connsiteX17" fmla="*/ 149431 w 1066800"/>
                  <a:gd name="connsiteY17" fmla="*/ 2481024 h 2628900"/>
                  <a:gd name="connsiteX18" fmla="*/ 574246 w 1066800"/>
                  <a:gd name="connsiteY18" fmla="*/ 2556272 h 2628900"/>
                  <a:gd name="connsiteX19" fmla="*/ 546624 w 1066800"/>
                  <a:gd name="connsiteY19" fmla="*/ 2528649 h 2628900"/>
                  <a:gd name="connsiteX20" fmla="*/ 545671 w 1066800"/>
                  <a:gd name="connsiteY20" fmla="*/ 2492454 h 2628900"/>
                  <a:gd name="connsiteX21" fmla="*/ 512334 w 1066800"/>
                  <a:gd name="connsiteY21" fmla="*/ 68342 h 2628900"/>
                  <a:gd name="connsiteX22" fmla="*/ 135143 w 1066800"/>
                  <a:gd name="connsiteY22" fmla="*/ 445532 h 2628900"/>
                  <a:gd name="connsiteX23" fmla="*/ 175149 w 1066800"/>
                  <a:gd name="connsiteY23" fmla="*/ 2106692 h 2628900"/>
                  <a:gd name="connsiteX24" fmla="*/ 156099 w 1066800"/>
                  <a:gd name="connsiteY24" fmla="*/ 2115264 h 2628900"/>
                  <a:gd name="connsiteX25" fmla="*/ 137049 w 1066800"/>
                  <a:gd name="connsiteY25" fmla="*/ 2107645 h 2628900"/>
                  <a:gd name="connsiteX26" fmla="*/ 71326 w 1066800"/>
                  <a:gd name="connsiteY26" fmla="*/ 2041922 h 2628900"/>
                  <a:gd name="connsiteX27" fmla="*/ 149431 w 1066800"/>
                  <a:gd name="connsiteY27" fmla="*/ 248102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6800" h="2628900">
                    <a:moveTo>
                      <a:pt x="650446" y="2622947"/>
                    </a:moveTo>
                    <a:cubicBezTo>
                      <a:pt x="648541" y="2622947"/>
                      <a:pt x="647588" y="2622947"/>
                      <a:pt x="645684" y="2622947"/>
                    </a:cubicBezTo>
                    <a:lnTo>
                      <a:pt x="121809" y="2529602"/>
                    </a:lnTo>
                    <a:cubicBezTo>
                      <a:pt x="111331" y="2527697"/>
                      <a:pt x="102759" y="2519124"/>
                      <a:pt x="100854" y="2508647"/>
                    </a:cubicBezTo>
                    <a:lnTo>
                      <a:pt x="7509" y="1971437"/>
                    </a:lnTo>
                    <a:cubicBezTo>
                      <a:pt x="5604" y="1960007"/>
                      <a:pt x="11318" y="1949529"/>
                      <a:pt x="20843" y="1943814"/>
                    </a:cubicBezTo>
                    <a:cubicBezTo>
                      <a:pt x="31321" y="1939052"/>
                      <a:pt x="42751" y="1940957"/>
                      <a:pt x="51324" y="1948577"/>
                    </a:cubicBezTo>
                    <a:lnTo>
                      <a:pt x="155146" y="2052399"/>
                    </a:lnTo>
                    <a:cubicBezTo>
                      <a:pt x="541861" y="1586627"/>
                      <a:pt x="511381" y="895112"/>
                      <a:pt x="80851" y="464582"/>
                    </a:cubicBezTo>
                    <a:cubicBezTo>
                      <a:pt x="76088" y="459819"/>
                      <a:pt x="73231" y="453152"/>
                      <a:pt x="73231" y="446484"/>
                    </a:cubicBezTo>
                    <a:cubicBezTo>
                      <a:pt x="73231" y="439817"/>
                      <a:pt x="76088" y="433149"/>
                      <a:pt x="80851" y="428387"/>
                    </a:cubicBezTo>
                    <a:lnTo>
                      <a:pt x="494236" y="15002"/>
                    </a:lnTo>
                    <a:cubicBezTo>
                      <a:pt x="504713" y="4524"/>
                      <a:pt x="520906" y="4524"/>
                      <a:pt x="530431" y="15002"/>
                    </a:cubicBezTo>
                    <a:cubicBezTo>
                      <a:pt x="1216231" y="700802"/>
                      <a:pt x="1244806" y="1792367"/>
                      <a:pt x="599963" y="2511504"/>
                    </a:cubicBezTo>
                    <a:lnTo>
                      <a:pt x="668543" y="2580085"/>
                    </a:lnTo>
                    <a:cubicBezTo>
                      <a:pt x="676163" y="2587704"/>
                      <a:pt x="678068" y="2600087"/>
                      <a:pt x="673306" y="2610564"/>
                    </a:cubicBezTo>
                    <a:cubicBezTo>
                      <a:pt x="669496" y="2617232"/>
                      <a:pt x="659971" y="2622947"/>
                      <a:pt x="650446" y="2622947"/>
                    </a:cubicBezTo>
                    <a:close/>
                    <a:moveTo>
                      <a:pt x="149431" y="2481024"/>
                    </a:moveTo>
                    <a:lnTo>
                      <a:pt x="574246" y="2556272"/>
                    </a:lnTo>
                    <a:lnTo>
                      <a:pt x="546624" y="2528649"/>
                    </a:lnTo>
                    <a:cubicBezTo>
                      <a:pt x="537099" y="2519124"/>
                      <a:pt x="536146" y="2502932"/>
                      <a:pt x="545671" y="2492454"/>
                    </a:cubicBezTo>
                    <a:cubicBezTo>
                      <a:pt x="1182894" y="1800939"/>
                      <a:pt x="1166701" y="740807"/>
                      <a:pt x="512334" y="68342"/>
                    </a:cubicBezTo>
                    <a:lnTo>
                      <a:pt x="135143" y="445532"/>
                    </a:lnTo>
                    <a:cubicBezTo>
                      <a:pt x="573293" y="902732"/>
                      <a:pt x="593296" y="1627585"/>
                      <a:pt x="175149" y="2106692"/>
                    </a:cubicBezTo>
                    <a:cubicBezTo>
                      <a:pt x="170386" y="2112407"/>
                      <a:pt x="163718" y="2115264"/>
                      <a:pt x="156099" y="2115264"/>
                    </a:cubicBezTo>
                    <a:cubicBezTo>
                      <a:pt x="148479" y="2115264"/>
                      <a:pt x="141811" y="2112407"/>
                      <a:pt x="137049" y="2107645"/>
                    </a:cubicBezTo>
                    <a:lnTo>
                      <a:pt x="71326" y="2041922"/>
                    </a:lnTo>
                    <a:lnTo>
                      <a:pt x="149431" y="2481024"/>
                    </a:lnTo>
                    <a:close/>
                  </a:path>
                </a:pathLst>
              </a:custGeom>
              <a:solidFill>
                <a:srgbClr val="A9C941"/>
              </a:solidFill>
              <a:ln w="9525" cap="flat">
                <a:noFill/>
                <a:prstDash val="solid"/>
                <a:miter/>
              </a:ln>
            </p:spPr>
            <p:txBody>
              <a:bodyPr rtlCol="0" anchor="ctr"/>
              <a:lstStyle/>
              <a:p>
                <a:endParaRPr lang="sv-SE" sz="1050"/>
              </a:p>
            </p:txBody>
          </p:sp>
          <p:sp>
            <p:nvSpPr>
              <p:cNvPr id="24" name="Frihandsfigur: Form 23">
                <a:extLst>
                  <a:ext uri="{FF2B5EF4-FFF2-40B4-BE49-F238E27FC236}">
                    <a16:creationId xmlns:a16="http://schemas.microsoft.com/office/drawing/2014/main" id="{970375CB-725B-7ED5-2B40-780B33ED5611}"/>
                  </a:ext>
                </a:extLst>
              </p:cNvPr>
              <p:cNvSpPr/>
              <p:nvPr/>
            </p:nvSpPr>
            <p:spPr>
              <a:xfrm>
                <a:off x="1516856" y="850106"/>
                <a:ext cx="9525" cy="9525"/>
              </a:xfrm>
              <a:custGeom>
                <a:avLst/>
                <a:gdLst/>
                <a:ahLst/>
                <a:cxnLst/>
                <a:rect l="l" t="t" r="r" b="b"/>
                <a:pathLst>
                  <a:path w="9525" h="9525"/>
                </a:pathLst>
              </a:custGeom>
              <a:solidFill>
                <a:srgbClr val="FFFFFF"/>
              </a:solidFill>
              <a:ln w="9525" cap="rnd">
                <a:solidFill>
                  <a:srgbClr val="F29100"/>
                </a:solidFill>
                <a:custDash>
                  <a:ds d="0" sp="75000"/>
                  <a:ds d="0" sp="75000"/>
                  <a:ds d="0" sp="75000"/>
                </a:custDash>
                <a:miter/>
              </a:ln>
            </p:spPr>
            <p:txBody>
              <a:bodyPr rtlCol="0" anchor="ctr"/>
              <a:lstStyle/>
              <a:p>
                <a:endParaRPr lang="sv-SE" sz="1050"/>
              </a:p>
            </p:txBody>
          </p:sp>
          <p:sp>
            <p:nvSpPr>
              <p:cNvPr id="25" name="Frihandsfigur: Form 24">
                <a:extLst>
                  <a:ext uri="{FF2B5EF4-FFF2-40B4-BE49-F238E27FC236}">
                    <a16:creationId xmlns:a16="http://schemas.microsoft.com/office/drawing/2014/main" id="{1CA7A625-EF87-584F-A6C7-207BBA9C54C5}"/>
                  </a:ext>
                </a:extLst>
              </p:cNvPr>
              <p:cNvSpPr/>
              <p:nvPr/>
            </p:nvSpPr>
            <p:spPr>
              <a:xfrm>
                <a:off x="6775609" y="1980724"/>
                <a:ext cx="638175" cy="628650"/>
              </a:xfrm>
              <a:custGeom>
                <a:avLst/>
                <a:gdLst>
                  <a:gd name="connsiteX0" fmla="*/ 111919 w 638175"/>
                  <a:gd name="connsiteY0" fmla="*/ 520541 h 628650"/>
                  <a:gd name="connsiteX1" fmla="*/ 7144 w 638175"/>
                  <a:gd name="connsiteY1" fmla="*/ 625316 h 628650"/>
                  <a:gd name="connsiteX2" fmla="*/ 514827 w 638175"/>
                  <a:gd name="connsiteY2" fmla="*/ 553879 h 628650"/>
                  <a:gd name="connsiteX3" fmla="*/ 597694 w 638175"/>
                  <a:gd name="connsiteY3" fmla="*/ 180499 h 628650"/>
                  <a:gd name="connsiteX4" fmla="*/ 600552 w 638175"/>
                  <a:gd name="connsiteY4" fmla="*/ 177641 h 628650"/>
                  <a:gd name="connsiteX5" fmla="*/ 598647 w 638175"/>
                  <a:gd name="connsiteY5" fmla="*/ 175736 h 628650"/>
                  <a:gd name="connsiteX6" fmla="*/ 635794 w 638175"/>
                  <a:gd name="connsiteY6" fmla="*/ 7144 h 628650"/>
                  <a:gd name="connsiteX7" fmla="*/ 531972 w 638175"/>
                  <a:gd name="connsiteY7" fmla="*/ 110966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5" h="628650">
                    <a:moveTo>
                      <a:pt x="111919" y="520541"/>
                    </a:moveTo>
                    <a:lnTo>
                      <a:pt x="7144" y="625316"/>
                    </a:lnTo>
                    <a:lnTo>
                      <a:pt x="514827" y="553879"/>
                    </a:lnTo>
                    <a:lnTo>
                      <a:pt x="597694" y="180499"/>
                    </a:lnTo>
                    <a:lnTo>
                      <a:pt x="600552" y="177641"/>
                    </a:lnTo>
                    <a:cubicBezTo>
                      <a:pt x="599599" y="176689"/>
                      <a:pt x="599599" y="176689"/>
                      <a:pt x="598647" y="175736"/>
                    </a:cubicBezTo>
                    <a:lnTo>
                      <a:pt x="635794" y="7144"/>
                    </a:lnTo>
                    <a:lnTo>
                      <a:pt x="531972" y="110966"/>
                    </a:lnTo>
                  </a:path>
                </a:pathLst>
              </a:custGeom>
              <a:solidFill>
                <a:srgbClr val="FFFFFF"/>
              </a:solidFill>
              <a:ln w="9525" cap="flat">
                <a:noFill/>
                <a:prstDash val="solid"/>
                <a:miter/>
              </a:ln>
            </p:spPr>
            <p:txBody>
              <a:bodyPr rtlCol="0" anchor="ctr"/>
              <a:lstStyle/>
              <a:p>
                <a:endParaRPr lang="sv-SE" sz="1050"/>
              </a:p>
            </p:txBody>
          </p:sp>
          <p:sp>
            <p:nvSpPr>
              <p:cNvPr id="26" name="Frihandsfigur: Form 25">
                <a:extLst>
                  <a:ext uri="{FF2B5EF4-FFF2-40B4-BE49-F238E27FC236}">
                    <a16:creationId xmlns:a16="http://schemas.microsoft.com/office/drawing/2014/main" id="{3A22B889-3E45-9FB4-7143-BE114756C3FD}"/>
                  </a:ext>
                </a:extLst>
              </p:cNvPr>
              <p:cNvSpPr/>
              <p:nvPr/>
            </p:nvSpPr>
            <p:spPr>
              <a:xfrm>
                <a:off x="6702266" y="1900714"/>
                <a:ext cx="752475" cy="742950"/>
              </a:xfrm>
              <a:custGeom>
                <a:avLst/>
                <a:gdLst>
                  <a:gd name="connsiteX0" fmla="*/ 7144 w 752475"/>
                  <a:gd name="connsiteY0" fmla="*/ 742474 h 742950"/>
                  <a:gd name="connsiteX1" fmla="*/ 167164 w 752475"/>
                  <a:gd name="connsiteY1" fmla="*/ 582454 h 742950"/>
                  <a:gd name="connsiteX2" fmla="*/ 203359 w 752475"/>
                  <a:gd name="connsiteY2" fmla="*/ 582454 h 742950"/>
                  <a:gd name="connsiteX3" fmla="*/ 203359 w 752475"/>
                  <a:gd name="connsiteY3" fmla="*/ 618649 h 742950"/>
                  <a:gd name="connsiteX4" fmla="*/ 152876 w 752475"/>
                  <a:gd name="connsiteY4" fmla="*/ 669131 h 742950"/>
                  <a:gd name="connsiteX5" fmla="*/ 566261 w 752475"/>
                  <a:gd name="connsiteY5" fmla="*/ 611029 h 742950"/>
                  <a:gd name="connsiteX6" fmla="*/ 664369 w 752475"/>
                  <a:gd name="connsiteY6" fmla="*/ 169069 h 742950"/>
                  <a:gd name="connsiteX7" fmla="*/ 623411 w 752475"/>
                  <a:gd name="connsiteY7" fmla="*/ 210026 h 742950"/>
                  <a:gd name="connsiteX8" fmla="*/ 587216 w 752475"/>
                  <a:gd name="connsiteY8" fmla="*/ 210026 h 742950"/>
                  <a:gd name="connsiteX9" fmla="*/ 587216 w 752475"/>
                  <a:gd name="connsiteY9" fmla="*/ 173831 h 742950"/>
                  <a:gd name="connsiteX10" fmla="*/ 753903 w 752475"/>
                  <a:gd name="connsiteY10" fmla="*/ 7144 h 742950"/>
                  <a:gd name="connsiteX11" fmla="*/ 699611 w 752475"/>
                  <a:gd name="connsiteY11" fmla="*/ 249079 h 742950"/>
                  <a:gd name="connsiteX12" fmla="*/ 707231 w 752475"/>
                  <a:gd name="connsiteY12" fmla="*/ 257651 h 742950"/>
                  <a:gd name="connsiteX13" fmla="*/ 693896 w 752475"/>
                  <a:gd name="connsiteY13" fmla="*/ 273844 h 742950"/>
                  <a:gd name="connsiteX14" fmla="*/ 608171 w 752475"/>
                  <a:gd name="connsiteY14" fmla="*/ 657701 h 742950"/>
                  <a:gd name="connsiteX15" fmla="*/ 7144 w 752475"/>
                  <a:gd name="connsiteY15" fmla="*/ 742474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475" h="742950">
                    <a:moveTo>
                      <a:pt x="7144" y="742474"/>
                    </a:moveTo>
                    <a:lnTo>
                      <a:pt x="167164" y="582454"/>
                    </a:lnTo>
                    <a:cubicBezTo>
                      <a:pt x="177641" y="571976"/>
                      <a:pt x="193834" y="571976"/>
                      <a:pt x="203359" y="582454"/>
                    </a:cubicBezTo>
                    <a:cubicBezTo>
                      <a:pt x="213836" y="592931"/>
                      <a:pt x="213836" y="609124"/>
                      <a:pt x="203359" y="618649"/>
                    </a:cubicBezTo>
                    <a:lnTo>
                      <a:pt x="152876" y="669131"/>
                    </a:lnTo>
                    <a:lnTo>
                      <a:pt x="566261" y="611029"/>
                    </a:lnTo>
                    <a:lnTo>
                      <a:pt x="664369" y="169069"/>
                    </a:lnTo>
                    <a:lnTo>
                      <a:pt x="623411" y="210026"/>
                    </a:lnTo>
                    <a:cubicBezTo>
                      <a:pt x="612934" y="220504"/>
                      <a:pt x="596741" y="220504"/>
                      <a:pt x="587216" y="210026"/>
                    </a:cubicBezTo>
                    <a:cubicBezTo>
                      <a:pt x="576739" y="199549"/>
                      <a:pt x="576739" y="183356"/>
                      <a:pt x="587216" y="173831"/>
                    </a:cubicBezTo>
                    <a:lnTo>
                      <a:pt x="753903" y="7144"/>
                    </a:lnTo>
                    <a:lnTo>
                      <a:pt x="699611" y="249079"/>
                    </a:lnTo>
                    <a:lnTo>
                      <a:pt x="707231" y="257651"/>
                    </a:lnTo>
                    <a:lnTo>
                      <a:pt x="693896" y="273844"/>
                    </a:lnTo>
                    <a:lnTo>
                      <a:pt x="608171" y="657701"/>
                    </a:lnTo>
                    <a:lnTo>
                      <a:pt x="7144" y="742474"/>
                    </a:lnTo>
                    <a:close/>
                  </a:path>
                </a:pathLst>
              </a:custGeom>
              <a:solidFill>
                <a:srgbClr val="A9C941"/>
              </a:solidFill>
              <a:ln w="9525" cap="flat">
                <a:noFill/>
                <a:prstDash val="solid"/>
                <a:miter/>
              </a:ln>
            </p:spPr>
            <p:txBody>
              <a:bodyPr rtlCol="0" anchor="ctr"/>
              <a:lstStyle/>
              <a:p>
                <a:endParaRPr lang="sv-SE" sz="1050"/>
              </a:p>
            </p:txBody>
          </p:sp>
          <p:sp>
            <p:nvSpPr>
              <p:cNvPr id="27" name="Frihandsfigur: Form 26">
                <a:extLst>
                  <a:ext uri="{FF2B5EF4-FFF2-40B4-BE49-F238E27FC236}">
                    <a16:creationId xmlns:a16="http://schemas.microsoft.com/office/drawing/2014/main" id="{72764895-1BDE-6C03-BD98-AC82076FB612}"/>
                  </a:ext>
                </a:extLst>
              </p:cNvPr>
              <p:cNvSpPr/>
              <p:nvPr/>
            </p:nvSpPr>
            <p:spPr>
              <a:xfrm>
                <a:off x="1516856" y="850106"/>
                <a:ext cx="9525" cy="9525"/>
              </a:xfrm>
              <a:custGeom>
                <a:avLst/>
                <a:gdLst/>
                <a:ahLst/>
                <a:cxnLst/>
                <a:rect l="l" t="t" r="r" b="b"/>
                <a:pathLst>
                  <a:path w="9525" h="9525"/>
                </a:pathLst>
              </a:custGeom>
              <a:solidFill>
                <a:srgbClr val="FFFFFF"/>
              </a:solidFill>
              <a:ln w="9525" cap="rnd">
                <a:solidFill>
                  <a:srgbClr val="F29100"/>
                </a:solidFill>
                <a:custDash>
                  <a:ds d="0" sp="75000"/>
                  <a:ds d="0" sp="75000"/>
                  <a:ds d="0" sp="75000"/>
                </a:custDash>
                <a:miter/>
              </a:ln>
            </p:spPr>
            <p:txBody>
              <a:bodyPr rtlCol="0" anchor="ctr"/>
              <a:lstStyle/>
              <a:p>
                <a:endParaRPr lang="sv-SE" sz="1050"/>
              </a:p>
            </p:txBody>
          </p:sp>
          <p:sp>
            <p:nvSpPr>
              <p:cNvPr id="28" name="Frihandsfigur: Form 27">
                <a:extLst>
                  <a:ext uri="{FF2B5EF4-FFF2-40B4-BE49-F238E27FC236}">
                    <a16:creationId xmlns:a16="http://schemas.microsoft.com/office/drawing/2014/main" id="{347E4473-68AD-A898-3475-9E936C5CF3B6}"/>
                  </a:ext>
                </a:extLst>
              </p:cNvPr>
              <p:cNvSpPr/>
              <p:nvPr/>
            </p:nvSpPr>
            <p:spPr>
              <a:xfrm>
                <a:off x="5345906" y="3310414"/>
                <a:ext cx="133350" cy="180975"/>
              </a:xfrm>
              <a:custGeom>
                <a:avLst/>
                <a:gdLst>
                  <a:gd name="connsiteX0" fmla="*/ 120491 w 133350"/>
                  <a:gd name="connsiteY0" fmla="*/ 40481 h 180975"/>
                  <a:gd name="connsiteX1" fmla="*/ 89059 w 133350"/>
                  <a:gd name="connsiteY1" fmla="*/ 31909 h 180975"/>
                  <a:gd name="connsiteX2" fmla="*/ 59531 w 133350"/>
                  <a:gd name="connsiteY2" fmla="*/ 50959 h 180975"/>
                  <a:gd name="connsiteX3" fmla="*/ 113824 w 133350"/>
                  <a:gd name="connsiteY3" fmla="*/ 123349 h 180975"/>
                  <a:gd name="connsiteX4" fmla="*/ 53816 w 133350"/>
                  <a:gd name="connsiteY4" fmla="*/ 173831 h 180975"/>
                  <a:gd name="connsiteX5" fmla="*/ 7144 w 133350"/>
                  <a:gd name="connsiteY5" fmla="*/ 166211 h 180975"/>
                  <a:gd name="connsiteX6" fmla="*/ 12859 w 133350"/>
                  <a:gd name="connsiteY6" fmla="*/ 141446 h 180975"/>
                  <a:gd name="connsiteX7" fmla="*/ 49054 w 133350"/>
                  <a:gd name="connsiteY7" fmla="*/ 150019 h 180975"/>
                  <a:gd name="connsiteX8" fmla="*/ 82391 w 133350"/>
                  <a:gd name="connsiteY8" fmla="*/ 125254 h 180975"/>
                  <a:gd name="connsiteX9" fmla="*/ 28099 w 133350"/>
                  <a:gd name="connsiteY9" fmla="*/ 53816 h 180975"/>
                  <a:gd name="connsiteX10" fmla="*/ 88106 w 133350"/>
                  <a:gd name="connsiteY10" fmla="*/ 7144 h 180975"/>
                  <a:gd name="connsiteX11" fmla="*/ 129064 w 133350"/>
                  <a:gd name="connsiteY11" fmla="*/ 15716 h 180975"/>
                  <a:gd name="connsiteX12" fmla="*/ 120491 w 133350"/>
                  <a:gd name="connsiteY12" fmla="*/ 4048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80975">
                    <a:moveTo>
                      <a:pt x="120491" y="40481"/>
                    </a:moveTo>
                    <a:cubicBezTo>
                      <a:pt x="111919" y="36671"/>
                      <a:pt x="99536" y="31909"/>
                      <a:pt x="89059" y="31909"/>
                    </a:cubicBezTo>
                    <a:cubicBezTo>
                      <a:pt x="76676" y="31909"/>
                      <a:pt x="59531" y="35719"/>
                      <a:pt x="59531" y="50959"/>
                    </a:cubicBezTo>
                    <a:cubicBezTo>
                      <a:pt x="59531" y="77629"/>
                      <a:pt x="113824" y="79534"/>
                      <a:pt x="113824" y="123349"/>
                    </a:cubicBezTo>
                    <a:cubicBezTo>
                      <a:pt x="113824" y="161449"/>
                      <a:pt x="78581" y="173831"/>
                      <a:pt x="53816" y="173831"/>
                    </a:cubicBezTo>
                    <a:cubicBezTo>
                      <a:pt x="29051" y="173831"/>
                      <a:pt x="19526" y="170021"/>
                      <a:pt x="7144" y="166211"/>
                    </a:cubicBezTo>
                    <a:lnTo>
                      <a:pt x="12859" y="141446"/>
                    </a:lnTo>
                    <a:cubicBezTo>
                      <a:pt x="24289" y="146209"/>
                      <a:pt x="36671" y="150019"/>
                      <a:pt x="49054" y="150019"/>
                    </a:cubicBezTo>
                    <a:cubicBezTo>
                      <a:pt x="65246" y="150019"/>
                      <a:pt x="82391" y="143351"/>
                      <a:pt x="82391" y="125254"/>
                    </a:cubicBezTo>
                    <a:cubicBezTo>
                      <a:pt x="82391" y="98584"/>
                      <a:pt x="28099" y="93821"/>
                      <a:pt x="28099" y="53816"/>
                    </a:cubicBezTo>
                    <a:cubicBezTo>
                      <a:pt x="28099" y="20479"/>
                      <a:pt x="61436" y="7144"/>
                      <a:pt x="88106" y="7144"/>
                    </a:cubicBezTo>
                    <a:cubicBezTo>
                      <a:pt x="102394" y="7144"/>
                      <a:pt x="116681" y="10954"/>
                      <a:pt x="129064" y="15716"/>
                    </a:cubicBezTo>
                    <a:lnTo>
                      <a:pt x="120491" y="40481"/>
                    </a:lnTo>
                    <a:close/>
                  </a:path>
                </a:pathLst>
              </a:custGeom>
              <a:solidFill>
                <a:srgbClr val="1D1D1B"/>
              </a:solidFill>
              <a:ln w="9525" cap="flat">
                <a:noFill/>
                <a:prstDash val="solid"/>
                <a:miter/>
              </a:ln>
            </p:spPr>
            <p:txBody>
              <a:bodyPr rtlCol="0" anchor="ctr"/>
              <a:lstStyle/>
              <a:p>
                <a:endParaRPr lang="sv-SE" sz="1050"/>
              </a:p>
            </p:txBody>
          </p:sp>
          <p:sp>
            <p:nvSpPr>
              <p:cNvPr id="29" name="Frihandsfigur: Form 28">
                <a:extLst>
                  <a:ext uri="{FF2B5EF4-FFF2-40B4-BE49-F238E27FC236}">
                    <a16:creationId xmlns:a16="http://schemas.microsoft.com/office/drawing/2014/main" id="{BB37FAEE-10AA-4213-E826-CF08B8B4AE7F}"/>
                  </a:ext>
                </a:extLst>
              </p:cNvPr>
              <p:cNvSpPr/>
              <p:nvPr/>
            </p:nvSpPr>
            <p:spPr>
              <a:xfrm>
                <a:off x="5476399" y="3312319"/>
                <a:ext cx="152400" cy="171450"/>
              </a:xfrm>
              <a:custGeom>
                <a:avLst/>
                <a:gdLst>
                  <a:gd name="connsiteX0" fmla="*/ 43339 w 152400"/>
                  <a:gd name="connsiteY0" fmla="*/ 14764 h 171450"/>
                  <a:gd name="connsiteX1" fmla="*/ 87154 w 152400"/>
                  <a:gd name="connsiteY1" fmla="*/ 7144 h 171450"/>
                  <a:gd name="connsiteX2" fmla="*/ 150019 w 152400"/>
                  <a:gd name="connsiteY2" fmla="*/ 57626 h 171450"/>
                  <a:gd name="connsiteX3" fmla="*/ 147161 w 152400"/>
                  <a:gd name="connsiteY3" fmla="*/ 82391 h 171450"/>
                  <a:gd name="connsiteX4" fmla="*/ 130969 w 152400"/>
                  <a:gd name="connsiteY4" fmla="*/ 169069 h 171450"/>
                  <a:gd name="connsiteX5" fmla="*/ 104299 w 152400"/>
                  <a:gd name="connsiteY5" fmla="*/ 169069 h 171450"/>
                  <a:gd name="connsiteX6" fmla="*/ 110014 w 152400"/>
                  <a:gd name="connsiteY6" fmla="*/ 142399 h 171450"/>
                  <a:gd name="connsiteX7" fmla="*/ 109061 w 152400"/>
                  <a:gd name="connsiteY7" fmla="*/ 142399 h 171450"/>
                  <a:gd name="connsiteX8" fmla="*/ 57626 w 152400"/>
                  <a:gd name="connsiteY8" fmla="*/ 172879 h 171450"/>
                  <a:gd name="connsiteX9" fmla="*/ 7144 w 152400"/>
                  <a:gd name="connsiteY9" fmla="*/ 129064 h 171450"/>
                  <a:gd name="connsiteX10" fmla="*/ 101441 w 152400"/>
                  <a:gd name="connsiteY10" fmla="*/ 70961 h 171450"/>
                  <a:gd name="connsiteX11" fmla="*/ 122396 w 152400"/>
                  <a:gd name="connsiteY11" fmla="*/ 71914 h 171450"/>
                  <a:gd name="connsiteX12" fmla="*/ 124301 w 152400"/>
                  <a:gd name="connsiteY12" fmla="*/ 61436 h 171450"/>
                  <a:gd name="connsiteX13" fmla="*/ 88106 w 152400"/>
                  <a:gd name="connsiteY13" fmla="*/ 30004 h 171450"/>
                  <a:gd name="connsiteX14" fmla="*/ 39529 w 152400"/>
                  <a:gd name="connsiteY14" fmla="*/ 43339 h 171450"/>
                  <a:gd name="connsiteX15" fmla="*/ 43339 w 152400"/>
                  <a:gd name="connsiteY15" fmla="*/ 14764 h 171450"/>
                  <a:gd name="connsiteX16" fmla="*/ 92869 w 152400"/>
                  <a:gd name="connsiteY16" fmla="*/ 92869 h 171450"/>
                  <a:gd name="connsiteX17" fmla="*/ 37624 w 152400"/>
                  <a:gd name="connsiteY17" fmla="*/ 128111 h 171450"/>
                  <a:gd name="connsiteX18" fmla="*/ 63341 w 152400"/>
                  <a:gd name="connsiteY18" fmla="*/ 150019 h 171450"/>
                  <a:gd name="connsiteX19" fmla="*/ 114776 w 152400"/>
                  <a:gd name="connsiteY19" fmla="*/ 93821 h 171450"/>
                  <a:gd name="connsiteX20" fmla="*/ 92869 w 152400"/>
                  <a:gd name="connsiteY20" fmla="*/ 9382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400" h="171450">
                    <a:moveTo>
                      <a:pt x="43339" y="14764"/>
                    </a:moveTo>
                    <a:cubicBezTo>
                      <a:pt x="57626" y="10001"/>
                      <a:pt x="75724" y="7144"/>
                      <a:pt x="87154" y="7144"/>
                    </a:cubicBezTo>
                    <a:cubicBezTo>
                      <a:pt x="119539" y="7144"/>
                      <a:pt x="150019" y="19526"/>
                      <a:pt x="150019" y="57626"/>
                    </a:cubicBezTo>
                    <a:cubicBezTo>
                      <a:pt x="150019" y="65246"/>
                      <a:pt x="149066" y="74771"/>
                      <a:pt x="147161" y="82391"/>
                    </a:cubicBezTo>
                    <a:cubicBezTo>
                      <a:pt x="141446" y="111919"/>
                      <a:pt x="134779" y="141446"/>
                      <a:pt x="130969" y="169069"/>
                    </a:cubicBezTo>
                    <a:lnTo>
                      <a:pt x="104299" y="169069"/>
                    </a:lnTo>
                    <a:lnTo>
                      <a:pt x="110014" y="142399"/>
                    </a:lnTo>
                    <a:lnTo>
                      <a:pt x="109061" y="142399"/>
                    </a:lnTo>
                    <a:cubicBezTo>
                      <a:pt x="99536" y="161449"/>
                      <a:pt x="78581" y="172879"/>
                      <a:pt x="57626" y="172879"/>
                    </a:cubicBezTo>
                    <a:cubicBezTo>
                      <a:pt x="30956" y="172879"/>
                      <a:pt x="7144" y="158591"/>
                      <a:pt x="7144" y="129064"/>
                    </a:cubicBezTo>
                    <a:cubicBezTo>
                      <a:pt x="7144" y="84296"/>
                      <a:pt x="48101" y="70961"/>
                      <a:pt x="101441" y="70961"/>
                    </a:cubicBezTo>
                    <a:cubicBezTo>
                      <a:pt x="108109" y="70961"/>
                      <a:pt x="115729" y="71914"/>
                      <a:pt x="122396" y="71914"/>
                    </a:cubicBezTo>
                    <a:cubicBezTo>
                      <a:pt x="123349" y="69056"/>
                      <a:pt x="124301" y="65246"/>
                      <a:pt x="124301" y="61436"/>
                    </a:cubicBezTo>
                    <a:cubicBezTo>
                      <a:pt x="124301" y="38576"/>
                      <a:pt x="109061" y="30004"/>
                      <a:pt x="88106" y="30004"/>
                    </a:cubicBezTo>
                    <a:cubicBezTo>
                      <a:pt x="70961" y="30004"/>
                      <a:pt x="52864" y="35719"/>
                      <a:pt x="39529" y="43339"/>
                    </a:cubicBezTo>
                    <a:lnTo>
                      <a:pt x="43339" y="14764"/>
                    </a:lnTo>
                    <a:close/>
                    <a:moveTo>
                      <a:pt x="92869" y="92869"/>
                    </a:moveTo>
                    <a:cubicBezTo>
                      <a:pt x="70961" y="92869"/>
                      <a:pt x="37624" y="98584"/>
                      <a:pt x="37624" y="128111"/>
                    </a:cubicBezTo>
                    <a:cubicBezTo>
                      <a:pt x="37624" y="142399"/>
                      <a:pt x="50006" y="150019"/>
                      <a:pt x="63341" y="150019"/>
                    </a:cubicBezTo>
                    <a:cubicBezTo>
                      <a:pt x="92869" y="150019"/>
                      <a:pt x="111919" y="120491"/>
                      <a:pt x="114776" y="93821"/>
                    </a:cubicBezTo>
                    <a:lnTo>
                      <a:pt x="92869" y="93821"/>
                    </a:lnTo>
                    <a:close/>
                  </a:path>
                </a:pathLst>
              </a:custGeom>
              <a:solidFill>
                <a:srgbClr val="1D1D1B"/>
              </a:solidFill>
              <a:ln w="9525" cap="flat">
                <a:noFill/>
                <a:prstDash val="solid"/>
                <a:miter/>
              </a:ln>
            </p:spPr>
            <p:txBody>
              <a:bodyPr rtlCol="0" anchor="ctr"/>
              <a:lstStyle/>
              <a:p>
                <a:endParaRPr lang="sv-SE" sz="1050"/>
              </a:p>
            </p:txBody>
          </p:sp>
          <p:sp>
            <p:nvSpPr>
              <p:cNvPr id="30" name="Frihandsfigur: Form 29">
                <a:extLst>
                  <a:ext uri="{FF2B5EF4-FFF2-40B4-BE49-F238E27FC236}">
                    <a16:creationId xmlns:a16="http://schemas.microsoft.com/office/drawing/2014/main" id="{6637598B-D437-B8E2-5238-675EE0B4181E}"/>
                  </a:ext>
                </a:extLst>
              </p:cNvPr>
              <p:cNvSpPr/>
              <p:nvPr/>
            </p:nvSpPr>
            <p:spPr>
              <a:xfrm>
                <a:off x="5650706" y="3311366"/>
                <a:ext cx="257175" cy="171450"/>
              </a:xfrm>
              <a:custGeom>
                <a:avLst/>
                <a:gdLst>
                  <a:gd name="connsiteX0" fmla="*/ 37624 w 257175"/>
                  <a:gd name="connsiteY0" fmla="*/ 29051 h 171450"/>
                  <a:gd name="connsiteX1" fmla="*/ 40481 w 257175"/>
                  <a:gd name="connsiteY1" fmla="*/ 10954 h 171450"/>
                  <a:gd name="connsiteX2" fmla="*/ 68104 w 257175"/>
                  <a:gd name="connsiteY2" fmla="*/ 10954 h 171450"/>
                  <a:gd name="connsiteX3" fmla="*/ 64294 w 257175"/>
                  <a:gd name="connsiteY3" fmla="*/ 32861 h 171450"/>
                  <a:gd name="connsiteX4" fmla="*/ 65246 w 257175"/>
                  <a:gd name="connsiteY4" fmla="*/ 32861 h 171450"/>
                  <a:gd name="connsiteX5" fmla="*/ 115729 w 257175"/>
                  <a:gd name="connsiteY5" fmla="*/ 7144 h 171450"/>
                  <a:gd name="connsiteX6" fmla="*/ 157639 w 257175"/>
                  <a:gd name="connsiteY6" fmla="*/ 34766 h 171450"/>
                  <a:gd name="connsiteX7" fmla="*/ 213836 w 257175"/>
                  <a:gd name="connsiteY7" fmla="*/ 7144 h 171450"/>
                  <a:gd name="connsiteX8" fmla="*/ 257651 w 257175"/>
                  <a:gd name="connsiteY8" fmla="*/ 48101 h 171450"/>
                  <a:gd name="connsiteX9" fmla="*/ 252889 w 257175"/>
                  <a:gd name="connsiteY9" fmla="*/ 81439 h 171450"/>
                  <a:gd name="connsiteX10" fmla="*/ 234791 w 257175"/>
                  <a:gd name="connsiteY10" fmla="*/ 169069 h 171450"/>
                  <a:gd name="connsiteX11" fmla="*/ 205264 w 257175"/>
                  <a:gd name="connsiteY11" fmla="*/ 169069 h 171450"/>
                  <a:gd name="connsiteX12" fmla="*/ 226219 w 257175"/>
                  <a:gd name="connsiteY12" fmla="*/ 69056 h 171450"/>
                  <a:gd name="connsiteX13" fmla="*/ 228124 w 257175"/>
                  <a:gd name="connsiteY13" fmla="*/ 53816 h 171450"/>
                  <a:gd name="connsiteX14" fmla="*/ 205264 w 257175"/>
                  <a:gd name="connsiteY14" fmla="*/ 30004 h 171450"/>
                  <a:gd name="connsiteX15" fmla="*/ 153829 w 257175"/>
                  <a:gd name="connsiteY15" fmla="*/ 89059 h 171450"/>
                  <a:gd name="connsiteX16" fmla="*/ 135731 w 257175"/>
                  <a:gd name="connsiteY16" fmla="*/ 169069 h 171450"/>
                  <a:gd name="connsiteX17" fmla="*/ 106204 w 257175"/>
                  <a:gd name="connsiteY17" fmla="*/ 169069 h 171450"/>
                  <a:gd name="connsiteX18" fmla="*/ 127159 w 257175"/>
                  <a:gd name="connsiteY18" fmla="*/ 69056 h 171450"/>
                  <a:gd name="connsiteX19" fmla="*/ 129064 w 257175"/>
                  <a:gd name="connsiteY19" fmla="*/ 53816 h 171450"/>
                  <a:gd name="connsiteX20" fmla="*/ 106204 w 257175"/>
                  <a:gd name="connsiteY20" fmla="*/ 30004 h 171450"/>
                  <a:gd name="connsiteX21" fmla="*/ 54769 w 257175"/>
                  <a:gd name="connsiteY21" fmla="*/ 89059 h 171450"/>
                  <a:gd name="connsiteX22" fmla="*/ 36671 w 257175"/>
                  <a:gd name="connsiteY22" fmla="*/ 169069 h 171450"/>
                  <a:gd name="connsiteX23" fmla="*/ 7144 w 257175"/>
                  <a:gd name="connsiteY23" fmla="*/ 169069 h 171450"/>
                  <a:gd name="connsiteX24" fmla="*/ 37624 w 257175"/>
                  <a:gd name="connsiteY24" fmla="*/ 2905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7175" h="171450">
                    <a:moveTo>
                      <a:pt x="37624" y="29051"/>
                    </a:moveTo>
                    <a:cubicBezTo>
                      <a:pt x="38576" y="23336"/>
                      <a:pt x="39529" y="17621"/>
                      <a:pt x="40481" y="10954"/>
                    </a:cubicBezTo>
                    <a:lnTo>
                      <a:pt x="68104" y="10954"/>
                    </a:lnTo>
                    <a:lnTo>
                      <a:pt x="64294" y="32861"/>
                    </a:lnTo>
                    <a:lnTo>
                      <a:pt x="65246" y="32861"/>
                    </a:lnTo>
                    <a:cubicBezTo>
                      <a:pt x="76676" y="15716"/>
                      <a:pt x="94774" y="7144"/>
                      <a:pt x="115729" y="7144"/>
                    </a:cubicBezTo>
                    <a:cubicBezTo>
                      <a:pt x="134779" y="7144"/>
                      <a:pt x="152876" y="15716"/>
                      <a:pt x="157639" y="34766"/>
                    </a:cubicBezTo>
                    <a:cubicBezTo>
                      <a:pt x="172879" y="16669"/>
                      <a:pt x="190024" y="7144"/>
                      <a:pt x="213836" y="7144"/>
                    </a:cubicBezTo>
                    <a:cubicBezTo>
                      <a:pt x="239554" y="7144"/>
                      <a:pt x="257651" y="24289"/>
                      <a:pt x="257651" y="48101"/>
                    </a:cubicBezTo>
                    <a:cubicBezTo>
                      <a:pt x="257651" y="57626"/>
                      <a:pt x="255746" y="70009"/>
                      <a:pt x="252889" y="81439"/>
                    </a:cubicBezTo>
                    <a:lnTo>
                      <a:pt x="234791" y="169069"/>
                    </a:lnTo>
                    <a:lnTo>
                      <a:pt x="205264" y="169069"/>
                    </a:lnTo>
                    <a:lnTo>
                      <a:pt x="226219" y="69056"/>
                    </a:lnTo>
                    <a:cubicBezTo>
                      <a:pt x="227171" y="62389"/>
                      <a:pt x="228124" y="57626"/>
                      <a:pt x="228124" y="53816"/>
                    </a:cubicBezTo>
                    <a:cubicBezTo>
                      <a:pt x="228124" y="40481"/>
                      <a:pt x="219551" y="30004"/>
                      <a:pt x="205264" y="30004"/>
                    </a:cubicBezTo>
                    <a:cubicBezTo>
                      <a:pt x="175736" y="30004"/>
                      <a:pt x="159544" y="64294"/>
                      <a:pt x="153829" y="89059"/>
                    </a:cubicBezTo>
                    <a:lnTo>
                      <a:pt x="135731" y="169069"/>
                    </a:lnTo>
                    <a:lnTo>
                      <a:pt x="106204" y="169069"/>
                    </a:lnTo>
                    <a:lnTo>
                      <a:pt x="127159" y="69056"/>
                    </a:lnTo>
                    <a:cubicBezTo>
                      <a:pt x="128111" y="62389"/>
                      <a:pt x="129064" y="57626"/>
                      <a:pt x="129064" y="53816"/>
                    </a:cubicBezTo>
                    <a:cubicBezTo>
                      <a:pt x="129064" y="40481"/>
                      <a:pt x="120491" y="30004"/>
                      <a:pt x="106204" y="30004"/>
                    </a:cubicBezTo>
                    <a:cubicBezTo>
                      <a:pt x="76676" y="30004"/>
                      <a:pt x="60484" y="64294"/>
                      <a:pt x="54769" y="89059"/>
                    </a:cubicBezTo>
                    <a:lnTo>
                      <a:pt x="36671" y="169069"/>
                    </a:lnTo>
                    <a:lnTo>
                      <a:pt x="7144" y="169069"/>
                    </a:lnTo>
                    <a:lnTo>
                      <a:pt x="37624" y="29051"/>
                    </a:lnTo>
                    <a:close/>
                  </a:path>
                </a:pathLst>
              </a:custGeom>
              <a:solidFill>
                <a:srgbClr val="1D1D1B"/>
              </a:solidFill>
              <a:ln w="9525" cap="flat">
                <a:noFill/>
                <a:prstDash val="solid"/>
                <a:miter/>
              </a:ln>
            </p:spPr>
            <p:txBody>
              <a:bodyPr rtlCol="0" anchor="ctr"/>
              <a:lstStyle/>
              <a:p>
                <a:endParaRPr lang="sv-SE" sz="1050"/>
              </a:p>
            </p:txBody>
          </p:sp>
          <p:sp>
            <p:nvSpPr>
              <p:cNvPr id="31" name="Frihandsfigur: Form 30">
                <a:extLst>
                  <a:ext uri="{FF2B5EF4-FFF2-40B4-BE49-F238E27FC236}">
                    <a16:creationId xmlns:a16="http://schemas.microsoft.com/office/drawing/2014/main" id="{E730E760-EBE8-B138-0CBE-B189D51BF802}"/>
                  </a:ext>
                </a:extLst>
              </p:cNvPr>
              <p:cNvSpPr/>
              <p:nvPr/>
            </p:nvSpPr>
            <p:spPr>
              <a:xfrm>
                <a:off x="5938361" y="3315176"/>
                <a:ext cx="161925" cy="171450"/>
              </a:xfrm>
              <a:custGeom>
                <a:avLst/>
                <a:gdLst>
                  <a:gd name="connsiteX0" fmla="*/ 7144 w 161925"/>
                  <a:gd name="connsiteY0" fmla="*/ 7144 h 171450"/>
                  <a:gd name="connsiteX1" fmla="*/ 38576 w 161925"/>
                  <a:gd name="connsiteY1" fmla="*/ 7144 h 171450"/>
                  <a:gd name="connsiteX2" fmla="*/ 54769 w 161925"/>
                  <a:gd name="connsiteY2" fmla="*/ 134779 h 171450"/>
                  <a:gd name="connsiteX3" fmla="*/ 55721 w 161925"/>
                  <a:gd name="connsiteY3" fmla="*/ 134779 h 171450"/>
                  <a:gd name="connsiteX4" fmla="*/ 126206 w 161925"/>
                  <a:gd name="connsiteY4" fmla="*/ 7144 h 171450"/>
                  <a:gd name="connsiteX5" fmla="*/ 157639 w 161925"/>
                  <a:gd name="connsiteY5" fmla="*/ 7144 h 171450"/>
                  <a:gd name="connsiteX6" fmla="*/ 67151 w 161925"/>
                  <a:gd name="connsiteY6" fmla="*/ 165259 h 171450"/>
                  <a:gd name="connsiteX7" fmla="*/ 32861 w 161925"/>
                  <a:gd name="connsiteY7" fmla="*/ 165259 h 171450"/>
                  <a:gd name="connsiteX8" fmla="*/ 7144 w 161925"/>
                  <a:gd name="connsiteY8" fmla="*/ 714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5" h="171450">
                    <a:moveTo>
                      <a:pt x="7144" y="7144"/>
                    </a:moveTo>
                    <a:lnTo>
                      <a:pt x="38576" y="7144"/>
                    </a:lnTo>
                    <a:lnTo>
                      <a:pt x="54769" y="134779"/>
                    </a:lnTo>
                    <a:lnTo>
                      <a:pt x="55721" y="134779"/>
                    </a:lnTo>
                    <a:lnTo>
                      <a:pt x="126206" y="7144"/>
                    </a:lnTo>
                    <a:lnTo>
                      <a:pt x="157639" y="7144"/>
                    </a:lnTo>
                    <a:lnTo>
                      <a:pt x="67151" y="165259"/>
                    </a:lnTo>
                    <a:lnTo>
                      <a:pt x="32861" y="165259"/>
                    </a:lnTo>
                    <a:lnTo>
                      <a:pt x="7144" y="7144"/>
                    </a:lnTo>
                    <a:close/>
                  </a:path>
                </a:pathLst>
              </a:custGeom>
              <a:solidFill>
                <a:srgbClr val="1D1D1B"/>
              </a:solidFill>
              <a:ln w="9525" cap="flat">
                <a:noFill/>
                <a:prstDash val="solid"/>
                <a:miter/>
              </a:ln>
            </p:spPr>
            <p:txBody>
              <a:bodyPr rtlCol="0" anchor="ctr"/>
              <a:lstStyle/>
              <a:p>
                <a:endParaRPr lang="sv-SE" sz="1050"/>
              </a:p>
            </p:txBody>
          </p:sp>
          <p:sp>
            <p:nvSpPr>
              <p:cNvPr id="32" name="Frihandsfigur: Form 31">
                <a:extLst>
                  <a:ext uri="{FF2B5EF4-FFF2-40B4-BE49-F238E27FC236}">
                    <a16:creationId xmlns:a16="http://schemas.microsoft.com/office/drawing/2014/main" id="{39365FA0-3514-5CE3-5F60-38C58FF3E922}"/>
                  </a:ext>
                </a:extLst>
              </p:cNvPr>
              <p:cNvSpPr/>
              <p:nvPr/>
            </p:nvSpPr>
            <p:spPr>
              <a:xfrm>
                <a:off x="6087904" y="3312319"/>
                <a:ext cx="152400" cy="171450"/>
              </a:xfrm>
              <a:custGeom>
                <a:avLst/>
                <a:gdLst>
                  <a:gd name="connsiteX0" fmla="*/ 127159 w 152400"/>
                  <a:gd name="connsiteY0" fmla="*/ 166211 h 171450"/>
                  <a:gd name="connsiteX1" fmla="*/ 80486 w 152400"/>
                  <a:gd name="connsiteY1" fmla="*/ 172879 h 171450"/>
                  <a:gd name="connsiteX2" fmla="*/ 7144 w 152400"/>
                  <a:gd name="connsiteY2" fmla="*/ 101441 h 171450"/>
                  <a:gd name="connsiteX3" fmla="*/ 93821 w 152400"/>
                  <a:gd name="connsiteY3" fmla="*/ 7144 h 171450"/>
                  <a:gd name="connsiteX4" fmla="*/ 153829 w 152400"/>
                  <a:gd name="connsiteY4" fmla="*/ 68104 h 171450"/>
                  <a:gd name="connsiteX5" fmla="*/ 150971 w 152400"/>
                  <a:gd name="connsiteY5" fmla="*/ 96679 h 171450"/>
                  <a:gd name="connsiteX6" fmla="*/ 39529 w 152400"/>
                  <a:gd name="connsiteY6" fmla="*/ 96679 h 171450"/>
                  <a:gd name="connsiteX7" fmla="*/ 38576 w 152400"/>
                  <a:gd name="connsiteY7" fmla="*/ 106204 h 171450"/>
                  <a:gd name="connsiteX8" fmla="*/ 87154 w 152400"/>
                  <a:gd name="connsiteY8" fmla="*/ 149066 h 171450"/>
                  <a:gd name="connsiteX9" fmla="*/ 131921 w 152400"/>
                  <a:gd name="connsiteY9" fmla="*/ 139541 h 171450"/>
                  <a:gd name="connsiteX10" fmla="*/ 127159 w 152400"/>
                  <a:gd name="connsiteY10" fmla="*/ 166211 h 171450"/>
                  <a:gd name="connsiteX11" fmla="*/ 123349 w 152400"/>
                  <a:gd name="connsiteY11" fmla="*/ 74771 h 171450"/>
                  <a:gd name="connsiteX12" fmla="*/ 124301 w 152400"/>
                  <a:gd name="connsiteY12" fmla="*/ 62389 h 171450"/>
                  <a:gd name="connsiteX13" fmla="*/ 90964 w 152400"/>
                  <a:gd name="connsiteY13" fmla="*/ 30004 h 171450"/>
                  <a:gd name="connsiteX14" fmla="*/ 42386 w 152400"/>
                  <a:gd name="connsiteY14" fmla="*/ 73819 h 171450"/>
                  <a:gd name="connsiteX15" fmla="*/ 123349 w 152400"/>
                  <a:gd name="connsiteY15" fmla="*/ 73819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400" h="171450">
                    <a:moveTo>
                      <a:pt x="127159" y="166211"/>
                    </a:moveTo>
                    <a:cubicBezTo>
                      <a:pt x="111919" y="170021"/>
                      <a:pt x="95726" y="172879"/>
                      <a:pt x="80486" y="172879"/>
                    </a:cubicBezTo>
                    <a:cubicBezTo>
                      <a:pt x="42386" y="172879"/>
                      <a:pt x="7144" y="157639"/>
                      <a:pt x="7144" y="101441"/>
                    </a:cubicBezTo>
                    <a:cubicBezTo>
                      <a:pt x="7144" y="57626"/>
                      <a:pt x="37624" y="7144"/>
                      <a:pt x="93821" y="7144"/>
                    </a:cubicBezTo>
                    <a:cubicBezTo>
                      <a:pt x="131921" y="7144"/>
                      <a:pt x="153829" y="30004"/>
                      <a:pt x="153829" y="68104"/>
                    </a:cubicBezTo>
                    <a:cubicBezTo>
                      <a:pt x="153829" y="78581"/>
                      <a:pt x="152876" y="88106"/>
                      <a:pt x="150971" y="96679"/>
                    </a:cubicBezTo>
                    <a:lnTo>
                      <a:pt x="39529" y="96679"/>
                    </a:lnTo>
                    <a:cubicBezTo>
                      <a:pt x="38576" y="100489"/>
                      <a:pt x="38576" y="103346"/>
                      <a:pt x="38576" y="106204"/>
                    </a:cubicBezTo>
                    <a:cubicBezTo>
                      <a:pt x="38576" y="139541"/>
                      <a:pt x="59531" y="149066"/>
                      <a:pt x="87154" y="149066"/>
                    </a:cubicBezTo>
                    <a:cubicBezTo>
                      <a:pt x="101441" y="149066"/>
                      <a:pt x="117634" y="145256"/>
                      <a:pt x="131921" y="139541"/>
                    </a:cubicBezTo>
                    <a:lnTo>
                      <a:pt x="127159" y="166211"/>
                    </a:lnTo>
                    <a:close/>
                    <a:moveTo>
                      <a:pt x="123349" y="74771"/>
                    </a:moveTo>
                    <a:cubicBezTo>
                      <a:pt x="124301" y="70009"/>
                      <a:pt x="124301" y="66199"/>
                      <a:pt x="124301" y="62389"/>
                    </a:cubicBezTo>
                    <a:cubicBezTo>
                      <a:pt x="124301" y="43339"/>
                      <a:pt x="112871" y="30004"/>
                      <a:pt x="90964" y="30004"/>
                    </a:cubicBezTo>
                    <a:cubicBezTo>
                      <a:pt x="67151" y="30004"/>
                      <a:pt x="49054" y="50959"/>
                      <a:pt x="42386" y="73819"/>
                    </a:cubicBezTo>
                    <a:lnTo>
                      <a:pt x="123349" y="73819"/>
                    </a:lnTo>
                    <a:close/>
                  </a:path>
                </a:pathLst>
              </a:custGeom>
              <a:solidFill>
                <a:srgbClr val="1D1D1B"/>
              </a:solidFill>
              <a:ln w="9525" cap="flat">
                <a:noFill/>
                <a:prstDash val="solid"/>
                <a:miter/>
              </a:ln>
            </p:spPr>
            <p:txBody>
              <a:bodyPr rtlCol="0" anchor="ctr"/>
              <a:lstStyle/>
              <a:p>
                <a:endParaRPr lang="sv-SE" sz="1050"/>
              </a:p>
            </p:txBody>
          </p:sp>
          <p:sp>
            <p:nvSpPr>
              <p:cNvPr id="33" name="Frihandsfigur: Form 32">
                <a:extLst>
                  <a:ext uri="{FF2B5EF4-FFF2-40B4-BE49-F238E27FC236}">
                    <a16:creationId xmlns:a16="http://schemas.microsoft.com/office/drawing/2014/main" id="{F66A6A6E-F66B-1433-9B23-4A97FE834F71}"/>
                  </a:ext>
                </a:extLst>
              </p:cNvPr>
              <p:cNvSpPr/>
              <p:nvPr/>
            </p:nvSpPr>
            <p:spPr>
              <a:xfrm>
                <a:off x="6257449" y="3312319"/>
                <a:ext cx="133350" cy="171450"/>
              </a:xfrm>
              <a:custGeom>
                <a:avLst/>
                <a:gdLst>
                  <a:gd name="connsiteX0" fmla="*/ 33814 w 133350"/>
                  <a:gd name="connsiteY0" fmla="*/ 34766 h 171450"/>
                  <a:gd name="connsiteX1" fmla="*/ 38576 w 133350"/>
                  <a:gd name="connsiteY1" fmla="*/ 10954 h 171450"/>
                  <a:gd name="connsiteX2" fmla="*/ 66199 w 133350"/>
                  <a:gd name="connsiteY2" fmla="*/ 10954 h 171450"/>
                  <a:gd name="connsiteX3" fmla="*/ 61436 w 133350"/>
                  <a:gd name="connsiteY3" fmla="*/ 35719 h 171450"/>
                  <a:gd name="connsiteX4" fmla="*/ 62389 w 133350"/>
                  <a:gd name="connsiteY4" fmla="*/ 35719 h 171450"/>
                  <a:gd name="connsiteX5" fmla="*/ 116681 w 133350"/>
                  <a:gd name="connsiteY5" fmla="*/ 7144 h 171450"/>
                  <a:gd name="connsiteX6" fmla="*/ 130016 w 133350"/>
                  <a:gd name="connsiteY6" fmla="*/ 10001 h 171450"/>
                  <a:gd name="connsiteX7" fmla="*/ 123349 w 133350"/>
                  <a:gd name="connsiteY7" fmla="*/ 35719 h 171450"/>
                  <a:gd name="connsiteX8" fmla="*/ 110966 w 133350"/>
                  <a:gd name="connsiteY8" fmla="*/ 32861 h 171450"/>
                  <a:gd name="connsiteX9" fmla="*/ 52864 w 133350"/>
                  <a:gd name="connsiteY9" fmla="*/ 91916 h 171450"/>
                  <a:gd name="connsiteX10" fmla="*/ 36671 w 133350"/>
                  <a:gd name="connsiteY10" fmla="*/ 170021 h 171450"/>
                  <a:gd name="connsiteX11" fmla="*/ 7144 w 133350"/>
                  <a:gd name="connsiteY11" fmla="*/ 170021 h 171450"/>
                  <a:gd name="connsiteX12" fmla="*/ 33814 w 133350"/>
                  <a:gd name="connsiteY12" fmla="*/ 3476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71450">
                    <a:moveTo>
                      <a:pt x="33814" y="34766"/>
                    </a:moveTo>
                    <a:cubicBezTo>
                      <a:pt x="34766" y="28099"/>
                      <a:pt x="36671" y="19526"/>
                      <a:pt x="38576" y="10954"/>
                    </a:cubicBezTo>
                    <a:lnTo>
                      <a:pt x="66199" y="10954"/>
                    </a:lnTo>
                    <a:lnTo>
                      <a:pt x="61436" y="35719"/>
                    </a:lnTo>
                    <a:lnTo>
                      <a:pt x="62389" y="35719"/>
                    </a:lnTo>
                    <a:cubicBezTo>
                      <a:pt x="71914" y="20479"/>
                      <a:pt x="89059" y="7144"/>
                      <a:pt x="116681" y="7144"/>
                    </a:cubicBezTo>
                    <a:cubicBezTo>
                      <a:pt x="119539" y="7144"/>
                      <a:pt x="124301" y="8096"/>
                      <a:pt x="130016" y="10001"/>
                    </a:cubicBezTo>
                    <a:lnTo>
                      <a:pt x="123349" y="35719"/>
                    </a:lnTo>
                    <a:cubicBezTo>
                      <a:pt x="117634" y="33814"/>
                      <a:pt x="112871" y="32861"/>
                      <a:pt x="110966" y="32861"/>
                    </a:cubicBezTo>
                    <a:cubicBezTo>
                      <a:pt x="74771" y="32861"/>
                      <a:pt x="56674" y="71914"/>
                      <a:pt x="52864" y="91916"/>
                    </a:cubicBezTo>
                    <a:lnTo>
                      <a:pt x="36671" y="170021"/>
                    </a:lnTo>
                    <a:lnTo>
                      <a:pt x="7144" y="170021"/>
                    </a:lnTo>
                    <a:lnTo>
                      <a:pt x="33814" y="34766"/>
                    </a:lnTo>
                    <a:close/>
                  </a:path>
                </a:pathLst>
              </a:custGeom>
              <a:solidFill>
                <a:srgbClr val="1D1D1B"/>
              </a:solidFill>
              <a:ln w="9525" cap="flat">
                <a:noFill/>
                <a:prstDash val="solid"/>
                <a:miter/>
              </a:ln>
            </p:spPr>
            <p:txBody>
              <a:bodyPr rtlCol="0" anchor="ctr"/>
              <a:lstStyle/>
              <a:p>
                <a:endParaRPr lang="sv-SE" sz="1050"/>
              </a:p>
            </p:txBody>
          </p:sp>
          <p:sp>
            <p:nvSpPr>
              <p:cNvPr id="34" name="Frihandsfigur: Form 33">
                <a:extLst>
                  <a:ext uri="{FF2B5EF4-FFF2-40B4-BE49-F238E27FC236}">
                    <a16:creationId xmlns:a16="http://schemas.microsoft.com/office/drawing/2014/main" id="{95024D85-CD0F-AE29-8A89-62506A9F8ED8}"/>
                  </a:ext>
                </a:extLst>
              </p:cNvPr>
              <p:cNvSpPr/>
              <p:nvPr/>
            </p:nvSpPr>
            <p:spPr>
              <a:xfrm>
                <a:off x="6378416" y="3240881"/>
                <a:ext cx="171450" cy="247650"/>
              </a:xfrm>
              <a:custGeom>
                <a:avLst/>
                <a:gdLst>
                  <a:gd name="connsiteX0" fmla="*/ 55721 w 171450"/>
                  <a:gd name="connsiteY0" fmla="*/ 7144 h 247650"/>
                  <a:gd name="connsiteX1" fmla="*/ 85249 w 171450"/>
                  <a:gd name="connsiteY1" fmla="*/ 7144 h 247650"/>
                  <a:gd name="connsiteX2" fmla="*/ 55721 w 171450"/>
                  <a:gd name="connsiteY2" fmla="*/ 144304 h 247650"/>
                  <a:gd name="connsiteX3" fmla="*/ 56674 w 171450"/>
                  <a:gd name="connsiteY3" fmla="*/ 144304 h 247650"/>
                  <a:gd name="connsiteX4" fmla="*/ 130016 w 171450"/>
                  <a:gd name="connsiteY4" fmla="*/ 82391 h 247650"/>
                  <a:gd name="connsiteX5" fmla="*/ 172879 w 171450"/>
                  <a:gd name="connsiteY5" fmla="*/ 82391 h 247650"/>
                  <a:gd name="connsiteX6" fmla="*/ 83344 w 171450"/>
                  <a:gd name="connsiteY6" fmla="*/ 152876 h 247650"/>
                  <a:gd name="connsiteX7" fmla="*/ 148114 w 171450"/>
                  <a:gd name="connsiteY7" fmla="*/ 241459 h 247650"/>
                  <a:gd name="connsiteX8" fmla="*/ 110966 w 171450"/>
                  <a:gd name="connsiteY8" fmla="*/ 241459 h 247650"/>
                  <a:gd name="connsiteX9" fmla="*/ 53816 w 171450"/>
                  <a:gd name="connsiteY9" fmla="*/ 159544 h 247650"/>
                  <a:gd name="connsiteX10" fmla="*/ 36671 w 171450"/>
                  <a:gd name="connsiteY10" fmla="*/ 241459 h 247650"/>
                  <a:gd name="connsiteX11" fmla="*/ 7144 w 171450"/>
                  <a:gd name="connsiteY11" fmla="*/ 241459 h 247650"/>
                  <a:gd name="connsiteX12" fmla="*/ 55721 w 171450"/>
                  <a:gd name="connsiteY12" fmla="*/ 7144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247650">
                    <a:moveTo>
                      <a:pt x="55721" y="7144"/>
                    </a:moveTo>
                    <a:lnTo>
                      <a:pt x="85249" y="7144"/>
                    </a:lnTo>
                    <a:lnTo>
                      <a:pt x="55721" y="144304"/>
                    </a:lnTo>
                    <a:lnTo>
                      <a:pt x="56674" y="144304"/>
                    </a:lnTo>
                    <a:lnTo>
                      <a:pt x="130016" y="82391"/>
                    </a:lnTo>
                    <a:lnTo>
                      <a:pt x="172879" y="82391"/>
                    </a:lnTo>
                    <a:lnTo>
                      <a:pt x="83344" y="152876"/>
                    </a:lnTo>
                    <a:lnTo>
                      <a:pt x="148114" y="241459"/>
                    </a:lnTo>
                    <a:lnTo>
                      <a:pt x="110966" y="241459"/>
                    </a:lnTo>
                    <a:lnTo>
                      <a:pt x="53816" y="159544"/>
                    </a:lnTo>
                    <a:lnTo>
                      <a:pt x="36671" y="241459"/>
                    </a:lnTo>
                    <a:lnTo>
                      <a:pt x="7144" y="241459"/>
                    </a:lnTo>
                    <a:lnTo>
                      <a:pt x="55721" y="7144"/>
                    </a:lnTo>
                    <a:close/>
                  </a:path>
                </a:pathLst>
              </a:custGeom>
              <a:solidFill>
                <a:srgbClr val="1D1D1B"/>
              </a:solidFill>
              <a:ln w="9525" cap="flat">
                <a:noFill/>
                <a:prstDash val="solid"/>
                <a:miter/>
              </a:ln>
            </p:spPr>
            <p:txBody>
              <a:bodyPr rtlCol="0" anchor="ctr"/>
              <a:lstStyle/>
              <a:p>
                <a:endParaRPr lang="sv-SE" sz="1050"/>
              </a:p>
            </p:txBody>
          </p:sp>
          <p:sp>
            <p:nvSpPr>
              <p:cNvPr id="35" name="Frihandsfigur: Form 34">
                <a:extLst>
                  <a:ext uri="{FF2B5EF4-FFF2-40B4-BE49-F238E27FC236}">
                    <a16:creationId xmlns:a16="http://schemas.microsoft.com/office/drawing/2014/main" id="{5BA004BB-C9E9-87E8-5716-AA41B6F212DF}"/>
                  </a:ext>
                </a:extLst>
              </p:cNvPr>
              <p:cNvSpPr/>
              <p:nvPr/>
            </p:nvSpPr>
            <p:spPr>
              <a:xfrm>
                <a:off x="6548914" y="3312319"/>
                <a:ext cx="152400" cy="171450"/>
              </a:xfrm>
              <a:custGeom>
                <a:avLst/>
                <a:gdLst>
                  <a:gd name="connsiteX0" fmla="*/ 43339 w 152400"/>
                  <a:gd name="connsiteY0" fmla="*/ 14764 h 171450"/>
                  <a:gd name="connsiteX1" fmla="*/ 87154 w 152400"/>
                  <a:gd name="connsiteY1" fmla="*/ 7144 h 171450"/>
                  <a:gd name="connsiteX2" fmla="*/ 150019 w 152400"/>
                  <a:gd name="connsiteY2" fmla="*/ 57626 h 171450"/>
                  <a:gd name="connsiteX3" fmla="*/ 147161 w 152400"/>
                  <a:gd name="connsiteY3" fmla="*/ 82391 h 171450"/>
                  <a:gd name="connsiteX4" fmla="*/ 130969 w 152400"/>
                  <a:gd name="connsiteY4" fmla="*/ 169069 h 171450"/>
                  <a:gd name="connsiteX5" fmla="*/ 104299 w 152400"/>
                  <a:gd name="connsiteY5" fmla="*/ 169069 h 171450"/>
                  <a:gd name="connsiteX6" fmla="*/ 110014 w 152400"/>
                  <a:gd name="connsiteY6" fmla="*/ 142399 h 171450"/>
                  <a:gd name="connsiteX7" fmla="*/ 109061 w 152400"/>
                  <a:gd name="connsiteY7" fmla="*/ 142399 h 171450"/>
                  <a:gd name="connsiteX8" fmla="*/ 57626 w 152400"/>
                  <a:gd name="connsiteY8" fmla="*/ 172879 h 171450"/>
                  <a:gd name="connsiteX9" fmla="*/ 7144 w 152400"/>
                  <a:gd name="connsiteY9" fmla="*/ 129064 h 171450"/>
                  <a:gd name="connsiteX10" fmla="*/ 101441 w 152400"/>
                  <a:gd name="connsiteY10" fmla="*/ 70961 h 171450"/>
                  <a:gd name="connsiteX11" fmla="*/ 122397 w 152400"/>
                  <a:gd name="connsiteY11" fmla="*/ 71914 h 171450"/>
                  <a:gd name="connsiteX12" fmla="*/ 124301 w 152400"/>
                  <a:gd name="connsiteY12" fmla="*/ 61436 h 171450"/>
                  <a:gd name="connsiteX13" fmla="*/ 88106 w 152400"/>
                  <a:gd name="connsiteY13" fmla="*/ 30004 h 171450"/>
                  <a:gd name="connsiteX14" fmla="*/ 39529 w 152400"/>
                  <a:gd name="connsiteY14" fmla="*/ 43339 h 171450"/>
                  <a:gd name="connsiteX15" fmla="*/ 43339 w 152400"/>
                  <a:gd name="connsiteY15" fmla="*/ 14764 h 171450"/>
                  <a:gd name="connsiteX16" fmla="*/ 92869 w 152400"/>
                  <a:gd name="connsiteY16" fmla="*/ 92869 h 171450"/>
                  <a:gd name="connsiteX17" fmla="*/ 37624 w 152400"/>
                  <a:gd name="connsiteY17" fmla="*/ 128111 h 171450"/>
                  <a:gd name="connsiteX18" fmla="*/ 63341 w 152400"/>
                  <a:gd name="connsiteY18" fmla="*/ 150019 h 171450"/>
                  <a:gd name="connsiteX19" fmla="*/ 114776 w 152400"/>
                  <a:gd name="connsiteY19" fmla="*/ 93821 h 171450"/>
                  <a:gd name="connsiteX20" fmla="*/ 92869 w 152400"/>
                  <a:gd name="connsiteY20" fmla="*/ 9382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400" h="171450">
                    <a:moveTo>
                      <a:pt x="43339" y="14764"/>
                    </a:moveTo>
                    <a:cubicBezTo>
                      <a:pt x="57626" y="10001"/>
                      <a:pt x="75724" y="7144"/>
                      <a:pt x="87154" y="7144"/>
                    </a:cubicBezTo>
                    <a:cubicBezTo>
                      <a:pt x="119539" y="7144"/>
                      <a:pt x="150019" y="19526"/>
                      <a:pt x="150019" y="57626"/>
                    </a:cubicBezTo>
                    <a:cubicBezTo>
                      <a:pt x="150019" y="65246"/>
                      <a:pt x="149066" y="74771"/>
                      <a:pt x="147161" y="82391"/>
                    </a:cubicBezTo>
                    <a:cubicBezTo>
                      <a:pt x="141447" y="111919"/>
                      <a:pt x="134779" y="141446"/>
                      <a:pt x="130969" y="169069"/>
                    </a:cubicBezTo>
                    <a:lnTo>
                      <a:pt x="104299" y="169069"/>
                    </a:lnTo>
                    <a:lnTo>
                      <a:pt x="110014" y="142399"/>
                    </a:lnTo>
                    <a:lnTo>
                      <a:pt x="109061" y="142399"/>
                    </a:lnTo>
                    <a:cubicBezTo>
                      <a:pt x="99536" y="161449"/>
                      <a:pt x="78581" y="172879"/>
                      <a:pt x="57626" y="172879"/>
                    </a:cubicBezTo>
                    <a:cubicBezTo>
                      <a:pt x="30956" y="172879"/>
                      <a:pt x="7144" y="158591"/>
                      <a:pt x="7144" y="129064"/>
                    </a:cubicBezTo>
                    <a:cubicBezTo>
                      <a:pt x="7144" y="84296"/>
                      <a:pt x="48101" y="70961"/>
                      <a:pt x="101441" y="70961"/>
                    </a:cubicBezTo>
                    <a:cubicBezTo>
                      <a:pt x="107156" y="70961"/>
                      <a:pt x="115729" y="71914"/>
                      <a:pt x="122397" y="71914"/>
                    </a:cubicBezTo>
                    <a:cubicBezTo>
                      <a:pt x="123349" y="69056"/>
                      <a:pt x="124301" y="65246"/>
                      <a:pt x="124301" y="61436"/>
                    </a:cubicBezTo>
                    <a:cubicBezTo>
                      <a:pt x="124301" y="38576"/>
                      <a:pt x="109061" y="30004"/>
                      <a:pt x="88106" y="30004"/>
                    </a:cubicBezTo>
                    <a:cubicBezTo>
                      <a:pt x="70961" y="30004"/>
                      <a:pt x="52864" y="35719"/>
                      <a:pt x="39529" y="43339"/>
                    </a:cubicBezTo>
                    <a:lnTo>
                      <a:pt x="43339" y="14764"/>
                    </a:lnTo>
                    <a:close/>
                    <a:moveTo>
                      <a:pt x="92869" y="92869"/>
                    </a:moveTo>
                    <a:cubicBezTo>
                      <a:pt x="70961" y="92869"/>
                      <a:pt x="37624" y="98584"/>
                      <a:pt x="37624" y="128111"/>
                    </a:cubicBezTo>
                    <a:cubicBezTo>
                      <a:pt x="37624" y="142399"/>
                      <a:pt x="50006" y="150019"/>
                      <a:pt x="63341" y="150019"/>
                    </a:cubicBezTo>
                    <a:cubicBezTo>
                      <a:pt x="92869" y="150019"/>
                      <a:pt x="111919" y="120491"/>
                      <a:pt x="114776" y="93821"/>
                    </a:cubicBezTo>
                    <a:lnTo>
                      <a:pt x="92869" y="93821"/>
                    </a:lnTo>
                    <a:close/>
                  </a:path>
                </a:pathLst>
              </a:custGeom>
              <a:solidFill>
                <a:srgbClr val="1D1D1B"/>
              </a:solidFill>
              <a:ln w="9525" cap="flat">
                <a:noFill/>
                <a:prstDash val="solid"/>
                <a:miter/>
              </a:ln>
            </p:spPr>
            <p:txBody>
              <a:bodyPr rtlCol="0" anchor="ctr"/>
              <a:lstStyle/>
              <a:p>
                <a:endParaRPr lang="sv-SE" sz="1050"/>
              </a:p>
            </p:txBody>
          </p:sp>
          <p:sp>
            <p:nvSpPr>
              <p:cNvPr id="36" name="Frihandsfigur: Form 35">
                <a:extLst>
                  <a:ext uri="{FF2B5EF4-FFF2-40B4-BE49-F238E27FC236}">
                    <a16:creationId xmlns:a16="http://schemas.microsoft.com/office/drawing/2014/main" id="{007F3D92-F01E-61E8-6DE4-601CD7FCDC65}"/>
                  </a:ext>
                </a:extLst>
              </p:cNvPr>
              <p:cNvSpPr/>
              <p:nvPr/>
            </p:nvSpPr>
            <p:spPr>
              <a:xfrm>
                <a:off x="6724174" y="3312319"/>
                <a:ext cx="171450" cy="171450"/>
              </a:xfrm>
              <a:custGeom>
                <a:avLst/>
                <a:gdLst>
                  <a:gd name="connsiteX0" fmla="*/ 33814 w 171450"/>
                  <a:gd name="connsiteY0" fmla="*/ 34766 h 171450"/>
                  <a:gd name="connsiteX1" fmla="*/ 38576 w 171450"/>
                  <a:gd name="connsiteY1" fmla="*/ 10954 h 171450"/>
                  <a:gd name="connsiteX2" fmla="*/ 66199 w 171450"/>
                  <a:gd name="connsiteY2" fmla="*/ 10954 h 171450"/>
                  <a:gd name="connsiteX3" fmla="*/ 61436 w 171450"/>
                  <a:gd name="connsiteY3" fmla="*/ 35719 h 171450"/>
                  <a:gd name="connsiteX4" fmla="*/ 62389 w 171450"/>
                  <a:gd name="connsiteY4" fmla="*/ 35719 h 171450"/>
                  <a:gd name="connsiteX5" fmla="*/ 116681 w 171450"/>
                  <a:gd name="connsiteY5" fmla="*/ 7144 h 171450"/>
                  <a:gd name="connsiteX6" fmla="*/ 169069 w 171450"/>
                  <a:gd name="connsiteY6" fmla="*/ 56674 h 171450"/>
                  <a:gd name="connsiteX7" fmla="*/ 165259 w 171450"/>
                  <a:gd name="connsiteY7" fmla="*/ 85249 h 171450"/>
                  <a:gd name="connsiteX8" fmla="*/ 148114 w 171450"/>
                  <a:gd name="connsiteY8" fmla="*/ 169069 h 171450"/>
                  <a:gd name="connsiteX9" fmla="*/ 118586 w 171450"/>
                  <a:gd name="connsiteY9" fmla="*/ 169069 h 171450"/>
                  <a:gd name="connsiteX10" fmla="*/ 138589 w 171450"/>
                  <a:gd name="connsiteY10" fmla="*/ 73819 h 171450"/>
                  <a:gd name="connsiteX11" fmla="*/ 140494 w 171450"/>
                  <a:gd name="connsiteY11" fmla="*/ 58579 h 171450"/>
                  <a:gd name="connsiteX12" fmla="*/ 111919 w 171450"/>
                  <a:gd name="connsiteY12" fmla="*/ 30004 h 171450"/>
                  <a:gd name="connsiteX13" fmla="*/ 53816 w 171450"/>
                  <a:gd name="connsiteY13" fmla="*/ 89059 h 171450"/>
                  <a:gd name="connsiteX14" fmla="*/ 36671 w 171450"/>
                  <a:gd name="connsiteY14" fmla="*/ 169069 h 171450"/>
                  <a:gd name="connsiteX15" fmla="*/ 7144 w 171450"/>
                  <a:gd name="connsiteY15" fmla="*/ 169069 h 171450"/>
                  <a:gd name="connsiteX16" fmla="*/ 33814 w 171450"/>
                  <a:gd name="connsiteY16" fmla="*/ 3476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450" h="171450">
                    <a:moveTo>
                      <a:pt x="33814" y="34766"/>
                    </a:moveTo>
                    <a:cubicBezTo>
                      <a:pt x="34766" y="28099"/>
                      <a:pt x="36671" y="19526"/>
                      <a:pt x="38576" y="10954"/>
                    </a:cubicBezTo>
                    <a:lnTo>
                      <a:pt x="66199" y="10954"/>
                    </a:lnTo>
                    <a:lnTo>
                      <a:pt x="61436" y="35719"/>
                    </a:lnTo>
                    <a:lnTo>
                      <a:pt x="62389" y="35719"/>
                    </a:lnTo>
                    <a:cubicBezTo>
                      <a:pt x="71914" y="20479"/>
                      <a:pt x="89059" y="7144"/>
                      <a:pt x="116681" y="7144"/>
                    </a:cubicBezTo>
                    <a:cubicBezTo>
                      <a:pt x="147161" y="7144"/>
                      <a:pt x="169069" y="23336"/>
                      <a:pt x="169069" y="56674"/>
                    </a:cubicBezTo>
                    <a:cubicBezTo>
                      <a:pt x="169069" y="66199"/>
                      <a:pt x="167164" y="76676"/>
                      <a:pt x="165259" y="85249"/>
                    </a:cubicBezTo>
                    <a:lnTo>
                      <a:pt x="148114" y="169069"/>
                    </a:lnTo>
                    <a:lnTo>
                      <a:pt x="118586" y="169069"/>
                    </a:lnTo>
                    <a:lnTo>
                      <a:pt x="138589" y="73819"/>
                    </a:lnTo>
                    <a:cubicBezTo>
                      <a:pt x="139541" y="68104"/>
                      <a:pt x="140494" y="62389"/>
                      <a:pt x="140494" y="58579"/>
                    </a:cubicBezTo>
                    <a:cubicBezTo>
                      <a:pt x="140494" y="42386"/>
                      <a:pt x="130016" y="30004"/>
                      <a:pt x="111919" y="30004"/>
                    </a:cubicBezTo>
                    <a:cubicBezTo>
                      <a:pt x="75724" y="30004"/>
                      <a:pt x="57626" y="69056"/>
                      <a:pt x="53816" y="89059"/>
                    </a:cubicBezTo>
                    <a:lnTo>
                      <a:pt x="36671" y="169069"/>
                    </a:lnTo>
                    <a:lnTo>
                      <a:pt x="7144" y="169069"/>
                    </a:lnTo>
                    <a:lnTo>
                      <a:pt x="33814" y="34766"/>
                    </a:lnTo>
                    <a:close/>
                  </a:path>
                </a:pathLst>
              </a:custGeom>
              <a:solidFill>
                <a:srgbClr val="1D1D1B"/>
              </a:solidFill>
              <a:ln w="9525" cap="flat">
                <a:noFill/>
                <a:prstDash val="solid"/>
                <a:miter/>
              </a:ln>
            </p:spPr>
            <p:txBody>
              <a:bodyPr rtlCol="0" anchor="ctr"/>
              <a:lstStyle/>
              <a:p>
                <a:endParaRPr lang="sv-SE" sz="1050"/>
              </a:p>
            </p:txBody>
          </p:sp>
          <p:sp>
            <p:nvSpPr>
              <p:cNvPr id="37" name="Frihandsfigur: Form 36">
                <a:extLst>
                  <a:ext uri="{FF2B5EF4-FFF2-40B4-BE49-F238E27FC236}">
                    <a16:creationId xmlns:a16="http://schemas.microsoft.com/office/drawing/2014/main" id="{3D498E99-2A94-DB7F-84B2-5FA8A18D8E4F}"/>
                  </a:ext>
                </a:extLst>
              </p:cNvPr>
              <p:cNvSpPr/>
              <p:nvPr/>
            </p:nvSpPr>
            <p:spPr>
              <a:xfrm>
                <a:off x="4639151" y="3871436"/>
                <a:ext cx="257175" cy="238125"/>
              </a:xfrm>
              <a:custGeom>
                <a:avLst/>
                <a:gdLst>
                  <a:gd name="connsiteX0" fmla="*/ 72866 w 257175"/>
                  <a:gd name="connsiteY0" fmla="*/ 237649 h 238125"/>
                  <a:gd name="connsiteX1" fmla="*/ 56674 w 257175"/>
                  <a:gd name="connsiteY1" fmla="*/ 201454 h 238125"/>
                  <a:gd name="connsiteX2" fmla="*/ 134779 w 257175"/>
                  <a:gd name="connsiteY2" fmla="*/ 167164 h 238125"/>
                  <a:gd name="connsiteX3" fmla="*/ 27146 w 257175"/>
                  <a:gd name="connsiteY3" fmla="*/ 135731 h 238125"/>
                  <a:gd name="connsiteX4" fmla="*/ 7144 w 257175"/>
                  <a:gd name="connsiteY4" fmla="*/ 90964 h 238125"/>
                  <a:gd name="connsiteX5" fmla="*/ 126206 w 257175"/>
                  <a:gd name="connsiteY5" fmla="*/ 128111 h 238125"/>
                  <a:gd name="connsiteX6" fmla="*/ 188119 w 257175"/>
                  <a:gd name="connsiteY6" fmla="*/ 7144 h 238125"/>
                  <a:gd name="connsiteX7" fmla="*/ 209074 w 257175"/>
                  <a:gd name="connsiteY7" fmla="*/ 54769 h 238125"/>
                  <a:gd name="connsiteX8" fmla="*/ 152876 w 257175"/>
                  <a:gd name="connsiteY8" fmla="*/ 157639 h 238125"/>
                  <a:gd name="connsiteX9" fmla="*/ 152876 w 257175"/>
                  <a:gd name="connsiteY9" fmla="*/ 158591 h 238125"/>
                  <a:gd name="connsiteX10" fmla="*/ 237649 w 257175"/>
                  <a:gd name="connsiteY10" fmla="*/ 121444 h 238125"/>
                  <a:gd name="connsiteX11" fmla="*/ 253841 w 257175"/>
                  <a:gd name="connsiteY11" fmla="*/ 157639 h 238125"/>
                  <a:gd name="connsiteX12" fmla="*/ 72866 w 257175"/>
                  <a:gd name="connsiteY12" fmla="*/ 23764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175" h="238125">
                    <a:moveTo>
                      <a:pt x="72866" y="237649"/>
                    </a:moveTo>
                    <a:lnTo>
                      <a:pt x="56674" y="201454"/>
                    </a:lnTo>
                    <a:lnTo>
                      <a:pt x="134779" y="167164"/>
                    </a:lnTo>
                    <a:lnTo>
                      <a:pt x="27146" y="135731"/>
                    </a:lnTo>
                    <a:lnTo>
                      <a:pt x="7144" y="90964"/>
                    </a:lnTo>
                    <a:lnTo>
                      <a:pt x="126206" y="128111"/>
                    </a:lnTo>
                    <a:lnTo>
                      <a:pt x="188119" y="7144"/>
                    </a:lnTo>
                    <a:lnTo>
                      <a:pt x="209074" y="54769"/>
                    </a:lnTo>
                    <a:lnTo>
                      <a:pt x="152876" y="157639"/>
                    </a:lnTo>
                    <a:lnTo>
                      <a:pt x="152876" y="158591"/>
                    </a:lnTo>
                    <a:lnTo>
                      <a:pt x="237649" y="121444"/>
                    </a:lnTo>
                    <a:lnTo>
                      <a:pt x="253841" y="157639"/>
                    </a:lnTo>
                    <a:lnTo>
                      <a:pt x="72866" y="237649"/>
                    </a:lnTo>
                    <a:close/>
                  </a:path>
                </a:pathLst>
              </a:custGeom>
              <a:solidFill>
                <a:srgbClr val="1D1D1B"/>
              </a:solidFill>
              <a:ln w="9525" cap="flat">
                <a:noFill/>
                <a:prstDash val="solid"/>
                <a:miter/>
              </a:ln>
            </p:spPr>
            <p:txBody>
              <a:bodyPr rtlCol="0" anchor="ctr"/>
              <a:lstStyle/>
              <a:p>
                <a:endParaRPr lang="sv-SE" sz="1050"/>
              </a:p>
            </p:txBody>
          </p:sp>
          <p:sp>
            <p:nvSpPr>
              <p:cNvPr id="38" name="Frihandsfigur: Form 37">
                <a:extLst>
                  <a:ext uri="{FF2B5EF4-FFF2-40B4-BE49-F238E27FC236}">
                    <a16:creationId xmlns:a16="http://schemas.microsoft.com/office/drawing/2014/main" id="{9B4148F7-727C-50A4-F92E-77312B4D68F8}"/>
                  </a:ext>
                </a:extLst>
              </p:cNvPr>
              <p:cNvSpPr/>
              <p:nvPr/>
            </p:nvSpPr>
            <p:spPr>
              <a:xfrm>
                <a:off x="4652507" y="3740859"/>
                <a:ext cx="161925" cy="161925"/>
              </a:xfrm>
              <a:custGeom>
                <a:avLst/>
                <a:gdLst>
                  <a:gd name="connsiteX0" fmla="*/ 10933 w 161925"/>
                  <a:gd name="connsiteY0" fmla="*/ 107241 h 161925"/>
                  <a:gd name="connsiteX1" fmla="*/ 63320 w 161925"/>
                  <a:gd name="connsiteY1" fmla="*/ 11038 h 161925"/>
                  <a:gd name="connsiteX2" fmla="*/ 157618 w 161925"/>
                  <a:gd name="connsiteY2" fmla="*/ 62473 h 161925"/>
                  <a:gd name="connsiteX3" fmla="*/ 107135 w 161925"/>
                  <a:gd name="connsiteY3" fmla="*/ 157723 h 161925"/>
                  <a:gd name="connsiteX4" fmla="*/ 10933 w 161925"/>
                  <a:gd name="connsiteY4" fmla="*/ 107241 h 161925"/>
                  <a:gd name="connsiteX5" fmla="*/ 129043 w 161925"/>
                  <a:gd name="connsiteY5" fmla="*/ 71998 h 161925"/>
                  <a:gd name="connsiteX6" fmla="*/ 69988 w 161925"/>
                  <a:gd name="connsiteY6" fmla="*/ 51043 h 161925"/>
                  <a:gd name="connsiteX7" fmla="*/ 38555 w 161925"/>
                  <a:gd name="connsiteY7" fmla="*/ 98668 h 161925"/>
                  <a:gd name="connsiteX8" fmla="*/ 90943 w 161925"/>
                  <a:gd name="connsiteY8" fmla="*/ 121528 h 161925"/>
                  <a:gd name="connsiteX9" fmla="*/ 129043 w 161925"/>
                  <a:gd name="connsiteY9" fmla="*/ 7199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161925">
                    <a:moveTo>
                      <a:pt x="10933" y="107241"/>
                    </a:moveTo>
                    <a:cubicBezTo>
                      <a:pt x="-1450" y="65331"/>
                      <a:pt x="16648" y="25326"/>
                      <a:pt x="63320" y="11038"/>
                    </a:cubicBezTo>
                    <a:cubicBezTo>
                      <a:pt x="103325" y="-1344"/>
                      <a:pt x="144283" y="15801"/>
                      <a:pt x="157618" y="62473"/>
                    </a:cubicBezTo>
                    <a:cubicBezTo>
                      <a:pt x="171905" y="109146"/>
                      <a:pt x="147140" y="145341"/>
                      <a:pt x="107135" y="157723"/>
                    </a:cubicBezTo>
                    <a:cubicBezTo>
                      <a:pt x="60463" y="172963"/>
                      <a:pt x="23315" y="149151"/>
                      <a:pt x="10933" y="107241"/>
                    </a:cubicBezTo>
                    <a:close/>
                    <a:moveTo>
                      <a:pt x="129043" y="71998"/>
                    </a:moveTo>
                    <a:cubicBezTo>
                      <a:pt x="120470" y="43423"/>
                      <a:pt x="92848" y="44376"/>
                      <a:pt x="69988" y="51043"/>
                    </a:cubicBezTo>
                    <a:cubicBezTo>
                      <a:pt x="48080" y="57711"/>
                      <a:pt x="31888" y="74856"/>
                      <a:pt x="38555" y="98668"/>
                    </a:cubicBezTo>
                    <a:cubicBezTo>
                      <a:pt x="45223" y="122481"/>
                      <a:pt x="69988" y="127243"/>
                      <a:pt x="90943" y="121528"/>
                    </a:cubicBezTo>
                    <a:cubicBezTo>
                      <a:pt x="114755" y="114861"/>
                      <a:pt x="137615" y="99621"/>
                      <a:pt x="129043" y="71998"/>
                    </a:cubicBezTo>
                    <a:close/>
                  </a:path>
                </a:pathLst>
              </a:custGeom>
              <a:solidFill>
                <a:srgbClr val="1D1D1B"/>
              </a:solidFill>
              <a:ln w="9525" cap="flat">
                <a:noFill/>
                <a:prstDash val="solid"/>
                <a:miter/>
              </a:ln>
            </p:spPr>
            <p:txBody>
              <a:bodyPr rtlCol="0" anchor="ctr"/>
              <a:lstStyle/>
              <a:p>
                <a:endParaRPr lang="sv-SE" sz="1050"/>
              </a:p>
            </p:txBody>
          </p:sp>
          <p:sp>
            <p:nvSpPr>
              <p:cNvPr id="39" name="Frihandsfigur: Form 38">
                <a:extLst>
                  <a:ext uri="{FF2B5EF4-FFF2-40B4-BE49-F238E27FC236}">
                    <a16:creationId xmlns:a16="http://schemas.microsoft.com/office/drawing/2014/main" id="{3CB5A1A6-F3A3-B42D-ECDE-75E38B75F218}"/>
                  </a:ext>
                </a:extLst>
              </p:cNvPr>
              <p:cNvSpPr/>
              <p:nvPr/>
            </p:nvSpPr>
            <p:spPr>
              <a:xfrm>
                <a:off x="4611543" y="3577114"/>
                <a:ext cx="171450" cy="171450"/>
              </a:xfrm>
              <a:custGeom>
                <a:avLst/>
                <a:gdLst>
                  <a:gd name="connsiteX0" fmla="*/ 26179 w 171450"/>
                  <a:gd name="connsiteY0" fmla="*/ 166211 h 171450"/>
                  <a:gd name="connsiteX1" fmla="*/ 19512 w 171450"/>
                  <a:gd name="connsiteY1" fmla="*/ 130969 h 171450"/>
                  <a:gd name="connsiteX2" fmla="*/ 39514 w 171450"/>
                  <a:gd name="connsiteY2" fmla="*/ 127159 h 171450"/>
                  <a:gd name="connsiteX3" fmla="*/ 39514 w 171450"/>
                  <a:gd name="connsiteY3" fmla="*/ 126206 h 171450"/>
                  <a:gd name="connsiteX4" fmla="*/ 8082 w 171450"/>
                  <a:gd name="connsiteY4" fmla="*/ 82391 h 171450"/>
                  <a:gd name="connsiteX5" fmla="*/ 55707 w 171450"/>
                  <a:gd name="connsiteY5" fmla="*/ 23336 h 171450"/>
                  <a:gd name="connsiteX6" fmla="*/ 147147 w 171450"/>
                  <a:gd name="connsiteY6" fmla="*/ 7144 h 171450"/>
                  <a:gd name="connsiteX7" fmla="*/ 153814 w 171450"/>
                  <a:gd name="connsiteY7" fmla="*/ 44291 h 171450"/>
                  <a:gd name="connsiteX8" fmla="*/ 76662 w 171450"/>
                  <a:gd name="connsiteY8" fmla="*/ 57626 h 171450"/>
                  <a:gd name="connsiteX9" fmla="*/ 39514 w 171450"/>
                  <a:gd name="connsiteY9" fmla="*/ 89059 h 171450"/>
                  <a:gd name="connsiteX10" fmla="*/ 93807 w 171450"/>
                  <a:gd name="connsiteY10" fmla="*/ 113824 h 171450"/>
                  <a:gd name="connsiteX11" fmla="*/ 164292 w 171450"/>
                  <a:gd name="connsiteY11" fmla="*/ 101441 h 171450"/>
                  <a:gd name="connsiteX12" fmla="*/ 170959 w 171450"/>
                  <a:gd name="connsiteY12" fmla="*/ 139541 h 171450"/>
                  <a:gd name="connsiteX13" fmla="*/ 26179 w 171450"/>
                  <a:gd name="connsiteY13" fmla="*/ 16621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450" h="171450">
                    <a:moveTo>
                      <a:pt x="26179" y="166211"/>
                    </a:moveTo>
                    <a:lnTo>
                      <a:pt x="19512" y="130969"/>
                    </a:lnTo>
                    <a:lnTo>
                      <a:pt x="39514" y="127159"/>
                    </a:lnTo>
                    <a:lnTo>
                      <a:pt x="39514" y="126206"/>
                    </a:lnTo>
                    <a:cubicBezTo>
                      <a:pt x="20464" y="117634"/>
                      <a:pt x="11892" y="102394"/>
                      <a:pt x="8082" y="82391"/>
                    </a:cubicBezTo>
                    <a:cubicBezTo>
                      <a:pt x="2367" y="48101"/>
                      <a:pt x="23322" y="29051"/>
                      <a:pt x="55707" y="23336"/>
                    </a:cubicBezTo>
                    <a:lnTo>
                      <a:pt x="147147" y="7144"/>
                    </a:lnTo>
                    <a:lnTo>
                      <a:pt x="153814" y="44291"/>
                    </a:lnTo>
                    <a:lnTo>
                      <a:pt x="76662" y="57626"/>
                    </a:lnTo>
                    <a:cubicBezTo>
                      <a:pt x="58564" y="60484"/>
                      <a:pt x="34752" y="65246"/>
                      <a:pt x="39514" y="89059"/>
                    </a:cubicBezTo>
                    <a:cubicBezTo>
                      <a:pt x="44277" y="116681"/>
                      <a:pt x="74757" y="116681"/>
                      <a:pt x="93807" y="113824"/>
                    </a:cubicBezTo>
                    <a:lnTo>
                      <a:pt x="164292" y="101441"/>
                    </a:lnTo>
                    <a:lnTo>
                      <a:pt x="170959" y="139541"/>
                    </a:lnTo>
                    <a:lnTo>
                      <a:pt x="26179" y="166211"/>
                    </a:lnTo>
                    <a:close/>
                  </a:path>
                </a:pathLst>
              </a:custGeom>
              <a:solidFill>
                <a:srgbClr val="1D1D1B"/>
              </a:solidFill>
              <a:ln w="9525" cap="flat">
                <a:noFill/>
                <a:prstDash val="solid"/>
                <a:miter/>
              </a:ln>
            </p:spPr>
            <p:txBody>
              <a:bodyPr rtlCol="0" anchor="ctr"/>
              <a:lstStyle/>
              <a:p>
                <a:endParaRPr lang="sv-SE" sz="1050"/>
              </a:p>
            </p:txBody>
          </p:sp>
          <p:sp>
            <p:nvSpPr>
              <p:cNvPr id="40" name="Frihandsfigur: Form 39">
                <a:extLst>
                  <a:ext uri="{FF2B5EF4-FFF2-40B4-BE49-F238E27FC236}">
                    <a16:creationId xmlns:a16="http://schemas.microsoft.com/office/drawing/2014/main" id="{2E591099-0ED5-044D-D96E-A7657301390D}"/>
                  </a:ext>
                </a:extLst>
              </p:cNvPr>
              <p:cNvSpPr/>
              <p:nvPr/>
            </p:nvSpPr>
            <p:spPr>
              <a:xfrm>
                <a:off x="4557236" y="3463766"/>
                <a:ext cx="200025" cy="123825"/>
              </a:xfrm>
              <a:custGeom>
                <a:avLst/>
                <a:gdLst>
                  <a:gd name="connsiteX0" fmla="*/ 79534 w 200025"/>
                  <a:gd name="connsiteY0" fmla="*/ 91916 h 123825"/>
                  <a:gd name="connsiteX1" fmla="*/ 81439 w 200025"/>
                  <a:gd name="connsiteY1" fmla="*/ 120491 h 123825"/>
                  <a:gd name="connsiteX2" fmla="*/ 53816 w 200025"/>
                  <a:gd name="connsiteY2" fmla="*/ 122396 h 123825"/>
                  <a:gd name="connsiteX3" fmla="*/ 51911 w 200025"/>
                  <a:gd name="connsiteY3" fmla="*/ 93821 h 123825"/>
                  <a:gd name="connsiteX4" fmla="*/ 22384 w 200025"/>
                  <a:gd name="connsiteY4" fmla="*/ 96679 h 123825"/>
                  <a:gd name="connsiteX5" fmla="*/ 7144 w 200025"/>
                  <a:gd name="connsiteY5" fmla="*/ 59531 h 123825"/>
                  <a:gd name="connsiteX6" fmla="*/ 49054 w 200025"/>
                  <a:gd name="connsiteY6" fmla="*/ 55721 h 123825"/>
                  <a:gd name="connsiteX7" fmla="*/ 46196 w 200025"/>
                  <a:gd name="connsiteY7" fmla="*/ 21431 h 123825"/>
                  <a:gd name="connsiteX8" fmla="*/ 73819 w 200025"/>
                  <a:gd name="connsiteY8" fmla="*/ 19526 h 123825"/>
                  <a:gd name="connsiteX9" fmla="*/ 76676 w 200025"/>
                  <a:gd name="connsiteY9" fmla="*/ 53816 h 123825"/>
                  <a:gd name="connsiteX10" fmla="*/ 145256 w 200025"/>
                  <a:gd name="connsiteY10" fmla="*/ 48101 h 123825"/>
                  <a:gd name="connsiteX11" fmla="*/ 168116 w 200025"/>
                  <a:gd name="connsiteY11" fmla="*/ 28099 h 123825"/>
                  <a:gd name="connsiteX12" fmla="*/ 162401 w 200025"/>
                  <a:gd name="connsiteY12" fmla="*/ 10954 h 123825"/>
                  <a:gd name="connsiteX13" fmla="*/ 192881 w 200025"/>
                  <a:gd name="connsiteY13" fmla="*/ 7144 h 123825"/>
                  <a:gd name="connsiteX14" fmla="*/ 198596 w 200025"/>
                  <a:gd name="connsiteY14" fmla="*/ 34766 h 123825"/>
                  <a:gd name="connsiteX15" fmla="*/ 154781 w 200025"/>
                  <a:gd name="connsiteY15" fmla="*/ 85249 h 123825"/>
                  <a:gd name="connsiteX16" fmla="*/ 79534 w 200025"/>
                  <a:gd name="connsiteY16" fmla="*/ 9191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0025" h="123825">
                    <a:moveTo>
                      <a:pt x="79534" y="91916"/>
                    </a:moveTo>
                    <a:lnTo>
                      <a:pt x="81439" y="120491"/>
                    </a:lnTo>
                    <a:lnTo>
                      <a:pt x="53816" y="122396"/>
                    </a:lnTo>
                    <a:lnTo>
                      <a:pt x="51911" y="93821"/>
                    </a:lnTo>
                    <a:lnTo>
                      <a:pt x="22384" y="96679"/>
                    </a:lnTo>
                    <a:lnTo>
                      <a:pt x="7144" y="59531"/>
                    </a:lnTo>
                    <a:lnTo>
                      <a:pt x="49054" y="55721"/>
                    </a:lnTo>
                    <a:lnTo>
                      <a:pt x="46196" y="21431"/>
                    </a:lnTo>
                    <a:lnTo>
                      <a:pt x="73819" y="19526"/>
                    </a:lnTo>
                    <a:lnTo>
                      <a:pt x="76676" y="53816"/>
                    </a:lnTo>
                    <a:lnTo>
                      <a:pt x="145256" y="48101"/>
                    </a:lnTo>
                    <a:cubicBezTo>
                      <a:pt x="157639" y="47149"/>
                      <a:pt x="169069" y="42386"/>
                      <a:pt x="168116" y="28099"/>
                    </a:cubicBezTo>
                    <a:cubicBezTo>
                      <a:pt x="167164" y="21431"/>
                      <a:pt x="165259" y="14764"/>
                      <a:pt x="162401" y="10954"/>
                    </a:cubicBezTo>
                    <a:lnTo>
                      <a:pt x="192881" y="7144"/>
                    </a:lnTo>
                    <a:cubicBezTo>
                      <a:pt x="195739" y="14764"/>
                      <a:pt x="197644" y="23336"/>
                      <a:pt x="198596" y="34766"/>
                    </a:cubicBezTo>
                    <a:cubicBezTo>
                      <a:pt x="201454" y="64294"/>
                      <a:pt x="184309" y="82391"/>
                      <a:pt x="154781" y="85249"/>
                    </a:cubicBezTo>
                    <a:lnTo>
                      <a:pt x="79534" y="91916"/>
                    </a:lnTo>
                    <a:close/>
                  </a:path>
                </a:pathLst>
              </a:custGeom>
              <a:solidFill>
                <a:srgbClr val="1D1D1B"/>
              </a:solidFill>
              <a:ln w="9525" cap="flat">
                <a:noFill/>
                <a:prstDash val="solid"/>
                <a:miter/>
              </a:ln>
            </p:spPr>
            <p:txBody>
              <a:bodyPr rtlCol="0" anchor="ctr"/>
              <a:lstStyle/>
              <a:p>
                <a:endParaRPr lang="sv-SE" sz="1050"/>
              </a:p>
            </p:txBody>
          </p:sp>
          <p:sp>
            <p:nvSpPr>
              <p:cNvPr id="41" name="Frihandsfigur: Form 40">
                <a:extLst>
                  <a:ext uri="{FF2B5EF4-FFF2-40B4-BE49-F238E27FC236}">
                    <a16:creationId xmlns:a16="http://schemas.microsoft.com/office/drawing/2014/main" id="{4A87A3F9-5C7E-6BE6-26CA-E64B390907F6}"/>
                  </a:ext>
                </a:extLst>
              </p:cNvPr>
              <p:cNvSpPr/>
              <p:nvPr/>
            </p:nvSpPr>
            <p:spPr>
              <a:xfrm>
                <a:off x="4591526" y="3366611"/>
                <a:ext cx="161925" cy="95250"/>
              </a:xfrm>
              <a:custGeom>
                <a:avLst/>
                <a:gdLst>
                  <a:gd name="connsiteX0" fmla="*/ 10954 w 161925"/>
                  <a:gd name="connsiteY0" fmla="*/ 93821 h 95250"/>
                  <a:gd name="connsiteX1" fmla="*/ 10954 w 161925"/>
                  <a:gd name="connsiteY1" fmla="*/ 59531 h 95250"/>
                  <a:gd name="connsiteX2" fmla="*/ 44291 w 161925"/>
                  <a:gd name="connsiteY2" fmla="*/ 59531 h 95250"/>
                  <a:gd name="connsiteX3" fmla="*/ 44291 w 161925"/>
                  <a:gd name="connsiteY3" fmla="*/ 58579 h 95250"/>
                  <a:gd name="connsiteX4" fmla="*/ 7144 w 161925"/>
                  <a:gd name="connsiteY4" fmla="*/ 18574 h 95250"/>
                  <a:gd name="connsiteX5" fmla="*/ 8096 w 161925"/>
                  <a:gd name="connsiteY5" fmla="*/ 7144 h 95250"/>
                  <a:gd name="connsiteX6" fmla="*/ 46196 w 161925"/>
                  <a:gd name="connsiteY6" fmla="*/ 7144 h 95250"/>
                  <a:gd name="connsiteX7" fmla="*/ 43339 w 161925"/>
                  <a:gd name="connsiteY7" fmla="*/ 24289 h 95250"/>
                  <a:gd name="connsiteX8" fmla="*/ 103346 w 161925"/>
                  <a:gd name="connsiteY8" fmla="*/ 54769 h 95250"/>
                  <a:gd name="connsiteX9" fmla="*/ 157639 w 161925"/>
                  <a:gd name="connsiteY9" fmla="*/ 53816 h 95250"/>
                  <a:gd name="connsiteX10" fmla="*/ 157639 w 161925"/>
                  <a:gd name="connsiteY10" fmla="*/ 91916 h 95250"/>
                  <a:gd name="connsiteX11" fmla="*/ 10954 w 161925"/>
                  <a:gd name="connsiteY11" fmla="*/ 9382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95250">
                    <a:moveTo>
                      <a:pt x="10954" y="93821"/>
                    </a:moveTo>
                    <a:lnTo>
                      <a:pt x="10954" y="59531"/>
                    </a:lnTo>
                    <a:lnTo>
                      <a:pt x="44291" y="59531"/>
                    </a:lnTo>
                    <a:lnTo>
                      <a:pt x="44291" y="58579"/>
                    </a:lnTo>
                    <a:cubicBezTo>
                      <a:pt x="30956" y="56674"/>
                      <a:pt x="7144" y="41434"/>
                      <a:pt x="7144" y="18574"/>
                    </a:cubicBezTo>
                    <a:cubicBezTo>
                      <a:pt x="7144" y="14764"/>
                      <a:pt x="7144" y="10954"/>
                      <a:pt x="8096" y="7144"/>
                    </a:cubicBezTo>
                    <a:lnTo>
                      <a:pt x="46196" y="7144"/>
                    </a:lnTo>
                    <a:cubicBezTo>
                      <a:pt x="44291" y="10954"/>
                      <a:pt x="43339" y="17621"/>
                      <a:pt x="43339" y="24289"/>
                    </a:cubicBezTo>
                    <a:cubicBezTo>
                      <a:pt x="43339" y="55721"/>
                      <a:pt x="82391" y="54769"/>
                      <a:pt x="103346" y="54769"/>
                    </a:cubicBezTo>
                    <a:lnTo>
                      <a:pt x="157639" y="53816"/>
                    </a:lnTo>
                    <a:lnTo>
                      <a:pt x="157639" y="91916"/>
                    </a:lnTo>
                    <a:lnTo>
                      <a:pt x="10954" y="93821"/>
                    </a:lnTo>
                    <a:close/>
                  </a:path>
                </a:pathLst>
              </a:custGeom>
              <a:solidFill>
                <a:srgbClr val="1D1D1B"/>
              </a:solidFill>
              <a:ln w="9525" cap="flat">
                <a:noFill/>
                <a:prstDash val="solid"/>
                <a:miter/>
              </a:ln>
            </p:spPr>
            <p:txBody>
              <a:bodyPr rtlCol="0" anchor="ctr"/>
              <a:lstStyle/>
              <a:p>
                <a:endParaRPr lang="sv-SE" sz="1050"/>
              </a:p>
            </p:txBody>
          </p:sp>
          <p:sp>
            <p:nvSpPr>
              <p:cNvPr id="42" name="Frihandsfigur: Form 41">
                <a:extLst>
                  <a:ext uri="{FF2B5EF4-FFF2-40B4-BE49-F238E27FC236}">
                    <a16:creationId xmlns:a16="http://schemas.microsoft.com/office/drawing/2014/main" id="{1EAA2178-02C2-07CE-F046-28789B66BCB1}"/>
                  </a:ext>
                </a:extLst>
              </p:cNvPr>
              <p:cNvSpPr/>
              <p:nvPr/>
            </p:nvSpPr>
            <p:spPr>
              <a:xfrm>
                <a:off x="4595929" y="3210080"/>
                <a:ext cx="161925" cy="161925"/>
              </a:xfrm>
              <a:custGeom>
                <a:avLst/>
                <a:gdLst>
                  <a:gd name="connsiteX0" fmla="*/ 7503 w 161925"/>
                  <a:gd name="connsiteY0" fmla="*/ 77950 h 161925"/>
                  <a:gd name="connsiteX1" fmla="*/ 91323 w 161925"/>
                  <a:gd name="connsiteY1" fmla="*/ 7465 h 161925"/>
                  <a:gd name="connsiteX2" fmla="*/ 160856 w 161925"/>
                  <a:gd name="connsiteY2" fmla="*/ 90332 h 161925"/>
                  <a:gd name="connsiteX3" fmla="*/ 78941 w 161925"/>
                  <a:gd name="connsiteY3" fmla="*/ 160817 h 161925"/>
                  <a:gd name="connsiteX4" fmla="*/ 7503 w 161925"/>
                  <a:gd name="connsiteY4" fmla="*/ 77950 h 161925"/>
                  <a:gd name="connsiteX5" fmla="*/ 131328 w 161925"/>
                  <a:gd name="connsiteY5" fmla="*/ 87475 h 161925"/>
                  <a:gd name="connsiteX6" fmla="*/ 83703 w 161925"/>
                  <a:gd name="connsiteY6" fmla="*/ 46517 h 161925"/>
                  <a:gd name="connsiteX7" fmla="*/ 37031 w 161925"/>
                  <a:gd name="connsiteY7" fmla="*/ 79855 h 161925"/>
                  <a:gd name="connsiteX8" fmla="*/ 77988 w 161925"/>
                  <a:gd name="connsiteY8" fmla="*/ 119860 h 161925"/>
                  <a:gd name="connsiteX9" fmla="*/ 131328 w 161925"/>
                  <a:gd name="connsiteY9" fmla="*/ 8747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161925">
                    <a:moveTo>
                      <a:pt x="7503" y="77950"/>
                    </a:moveTo>
                    <a:cubicBezTo>
                      <a:pt x="11313" y="34135"/>
                      <a:pt x="42746" y="3655"/>
                      <a:pt x="91323" y="7465"/>
                    </a:cubicBezTo>
                    <a:cubicBezTo>
                      <a:pt x="133233" y="11275"/>
                      <a:pt x="164666" y="41755"/>
                      <a:pt x="160856" y="90332"/>
                    </a:cubicBezTo>
                    <a:cubicBezTo>
                      <a:pt x="157046" y="138910"/>
                      <a:pt x="120851" y="163675"/>
                      <a:pt x="78941" y="160817"/>
                    </a:cubicBezTo>
                    <a:cubicBezTo>
                      <a:pt x="30363" y="156055"/>
                      <a:pt x="3693" y="120813"/>
                      <a:pt x="7503" y="77950"/>
                    </a:cubicBezTo>
                    <a:close/>
                    <a:moveTo>
                      <a:pt x="131328" y="87475"/>
                    </a:moveTo>
                    <a:cubicBezTo>
                      <a:pt x="134186" y="57947"/>
                      <a:pt x="108468" y="48422"/>
                      <a:pt x="83703" y="46517"/>
                    </a:cubicBezTo>
                    <a:cubicBezTo>
                      <a:pt x="60843" y="44612"/>
                      <a:pt x="38936" y="55090"/>
                      <a:pt x="37031" y="79855"/>
                    </a:cubicBezTo>
                    <a:cubicBezTo>
                      <a:pt x="35126" y="104620"/>
                      <a:pt x="56081" y="117955"/>
                      <a:pt x="77988" y="119860"/>
                    </a:cubicBezTo>
                    <a:cubicBezTo>
                      <a:pt x="101801" y="122717"/>
                      <a:pt x="128471" y="117002"/>
                      <a:pt x="131328" y="87475"/>
                    </a:cubicBezTo>
                    <a:close/>
                  </a:path>
                </a:pathLst>
              </a:custGeom>
              <a:solidFill>
                <a:srgbClr val="1D1D1B"/>
              </a:solidFill>
              <a:ln w="9525" cap="flat">
                <a:noFill/>
                <a:prstDash val="solid"/>
                <a:miter/>
              </a:ln>
            </p:spPr>
            <p:txBody>
              <a:bodyPr rtlCol="0" anchor="ctr"/>
              <a:lstStyle/>
              <a:p>
                <a:endParaRPr lang="sv-SE" sz="1050"/>
              </a:p>
            </p:txBody>
          </p:sp>
          <p:sp>
            <p:nvSpPr>
              <p:cNvPr id="43" name="Frihandsfigur: Form 42">
                <a:extLst>
                  <a:ext uri="{FF2B5EF4-FFF2-40B4-BE49-F238E27FC236}">
                    <a16:creationId xmlns:a16="http://schemas.microsoft.com/office/drawing/2014/main" id="{7B3DA49C-BB87-471E-5C90-93C15B6A6104}"/>
                  </a:ext>
                </a:extLst>
              </p:cNvPr>
              <p:cNvSpPr/>
              <p:nvPr/>
            </p:nvSpPr>
            <p:spPr>
              <a:xfrm>
                <a:off x="4545806" y="3125629"/>
                <a:ext cx="228600" cy="85725"/>
              </a:xfrm>
              <a:custGeom>
                <a:avLst/>
                <a:gdLst>
                  <a:gd name="connsiteX0" fmla="*/ 7144 w 228600"/>
                  <a:gd name="connsiteY0" fmla="*/ 45244 h 85725"/>
                  <a:gd name="connsiteX1" fmla="*/ 13811 w 228600"/>
                  <a:gd name="connsiteY1" fmla="*/ 7144 h 85725"/>
                  <a:gd name="connsiteX2" fmla="*/ 225266 w 228600"/>
                  <a:gd name="connsiteY2" fmla="*/ 42386 h 85725"/>
                  <a:gd name="connsiteX3" fmla="*/ 218599 w 228600"/>
                  <a:gd name="connsiteY3" fmla="*/ 80486 h 85725"/>
                  <a:gd name="connsiteX4" fmla="*/ 7144 w 228600"/>
                  <a:gd name="connsiteY4" fmla="*/ 45244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85725">
                    <a:moveTo>
                      <a:pt x="7144" y="45244"/>
                    </a:moveTo>
                    <a:lnTo>
                      <a:pt x="13811" y="7144"/>
                    </a:lnTo>
                    <a:lnTo>
                      <a:pt x="225266" y="42386"/>
                    </a:lnTo>
                    <a:lnTo>
                      <a:pt x="218599" y="80486"/>
                    </a:lnTo>
                    <a:lnTo>
                      <a:pt x="7144" y="45244"/>
                    </a:lnTo>
                    <a:close/>
                  </a:path>
                </a:pathLst>
              </a:custGeom>
              <a:solidFill>
                <a:srgbClr val="1D1D1B"/>
              </a:solidFill>
              <a:ln w="9525" cap="flat">
                <a:noFill/>
                <a:prstDash val="solid"/>
                <a:miter/>
              </a:ln>
            </p:spPr>
            <p:txBody>
              <a:bodyPr rtlCol="0" anchor="ctr"/>
              <a:lstStyle/>
              <a:p>
                <a:endParaRPr lang="sv-SE" sz="1050"/>
              </a:p>
            </p:txBody>
          </p:sp>
          <p:sp>
            <p:nvSpPr>
              <p:cNvPr id="44" name="Frihandsfigur: Form 43">
                <a:extLst>
                  <a:ext uri="{FF2B5EF4-FFF2-40B4-BE49-F238E27FC236}">
                    <a16:creationId xmlns:a16="http://schemas.microsoft.com/office/drawing/2014/main" id="{8F39EED3-6486-620C-094B-15AEC7663C95}"/>
                  </a:ext>
                </a:extLst>
              </p:cNvPr>
              <p:cNvSpPr/>
              <p:nvPr/>
            </p:nvSpPr>
            <p:spPr>
              <a:xfrm>
                <a:off x="4560094" y="3048476"/>
                <a:ext cx="228600" cy="95250"/>
              </a:xfrm>
              <a:custGeom>
                <a:avLst/>
                <a:gdLst>
                  <a:gd name="connsiteX0" fmla="*/ 7144 w 228600"/>
                  <a:gd name="connsiteY0" fmla="*/ 44291 h 95250"/>
                  <a:gd name="connsiteX1" fmla="*/ 15716 w 228600"/>
                  <a:gd name="connsiteY1" fmla="*/ 7144 h 95250"/>
                  <a:gd name="connsiteX2" fmla="*/ 224314 w 228600"/>
                  <a:gd name="connsiteY2" fmla="*/ 52864 h 95250"/>
                  <a:gd name="connsiteX3" fmla="*/ 215741 w 228600"/>
                  <a:gd name="connsiteY3" fmla="*/ 90011 h 95250"/>
                  <a:gd name="connsiteX4" fmla="*/ 7144 w 228600"/>
                  <a:gd name="connsiteY4" fmla="*/ 4429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95250">
                    <a:moveTo>
                      <a:pt x="7144" y="44291"/>
                    </a:moveTo>
                    <a:lnTo>
                      <a:pt x="15716" y="7144"/>
                    </a:lnTo>
                    <a:lnTo>
                      <a:pt x="224314" y="52864"/>
                    </a:lnTo>
                    <a:lnTo>
                      <a:pt x="215741" y="90011"/>
                    </a:lnTo>
                    <a:lnTo>
                      <a:pt x="7144" y="44291"/>
                    </a:lnTo>
                    <a:close/>
                  </a:path>
                </a:pathLst>
              </a:custGeom>
              <a:solidFill>
                <a:srgbClr val="1D1D1B"/>
              </a:solidFill>
              <a:ln w="9525" cap="flat">
                <a:noFill/>
                <a:prstDash val="solid"/>
                <a:miter/>
              </a:ln>
            </p:spPr>
            <p:txBody>
              <a:bodyPr rtlCol="0" anchor="ctr"/>
              <a:lstStyle/>
              <a:p>
                <a:endParaRPr lang="sv-SE" sz="1050"/>
              </a:p>
            </p:txBody>
          </p:sp>
          <p:sp>
            <p:nvSpPr>
              <p:cNvPr id="45" name="Frihandsfigur: Form 44">
                <a:extLst>
                  <a:ext uri="{FF2B5EF4-FFF2-40B4-BE49-F238E27FC236}">
                    <a16:creationId xmlns:a16="http://schemas.microsoft.com/office/drawing/2014/main" id="{F595735B-D2AD-C4B7-8A8B-6D2C33F90408}"/>
                  </a:ext>
                </a:extLst>
              </p:cNvPr>
              <p:cNvSpPr/>
              <p:nvPr/>
            </p:nvSpPr>
            <p:spPr>
              <a:xfrm>
                <a:off x="4651880" y="2919698"/>
                <a:ext cx="171450" cy="152400"/>
              </a:xfrm>
              <a:custGeom>
                <a:avLst/>
                <a:gdLst>
                  <a:gd name="connsiteX0" fmla="*/ 163007 w 171450"/>
                  <a:gd name="connsiteY0" fmla="*/ 40672 h 152400"/>
                  <a:gd name="connsiteX1" fmla="*/ 160150 w 171450"/>
                  <a:gd name="connsiteY1" fmla="*/ 92107 h 152400"/>
                  <a:gd name="connsiteX2" fmla="*/ 64900 w 171450"/>
                  <a:gd name="connsiteY2" fmla="*/ 143542 h 152400"/>
                  <a:gd name="connsiteX3" fmla="*/ 10607 w 171450"/>
                  <a:gd name="connsiteY3" fmla="*/ 55912 h 152400"/>
                  <a:gd name="connsiteX4" fmla="*/ 115382 w 171450"/>
                  <a:gd name="connsiteY4" fmla="*/ 14955 h 152400"/>
                  <a:gd name="connsiteX5" fmla="*/ 85855 w 171450"/>
                  <a:gd name="connsiteY5" fmla="*/ 112109 h 152400"/>
                  <a:gd name="connsiteX6" fmla="*/ 133480 w 171450"/>
                  <a:gd name="connsiteY6" fmla="*/ 82582 h 152400"/>
                  <a:gd name="connsiteX7" fmla="*/ 133480 w 171450"/>
                  <a:gd name="connsiteY7" fmla="*/ 32099 h 152400"/>
                  <a:gd name="connsiteX8" fmla="*/ 163007 w 171450"/>
                  <a:gd name="connsiteY8" fmla="*/ 40672 h 152400"/>
                  <a:gd name="connsiteX9" fmla="*/ 80140 w 171450"/>
                  <a:gd name="connsiteY9" fmla="*/ 41624 h 152400"/>
                  <a:gd name="connsiteX10" fmla="*/ 38230 w 171450"/>
                  <a:gd name="connsiteY10" fmla="*/ 61627 h 152400"/>
                  <a:gd name="connsiteX11" fmla="*/ 61090 w 171450"/>
                  <a:gd name="connsiteY11" fmla="*/ 103537 h 152400"/>
                  <a:gd name="connsiteX12" fmla="*/ 80140 w 171450"/>
                  <a:gd name="connsiteY12" fmla="*/ 41624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152400">
                    <a:moveTo>
                      <a:pt x="163007" y="40672"/>
                    </a:moveTo>
                    <a:cubicBezTo>
                      <a:pt x="166817" y="55912"/>
                      <a:pt x="165865" y="73057"/>
                      <a:pt x="160150" y="92107"/>
                    </a:cubicBezTo>
                    <a:cubicBezTo>
                      <a:pt x="145862" y="138780"/>
                      <a:pt x="111572" y="157830"/>
                      <a:pt x="64900" y="143542"/>
                    </a:cubicBezTo>
                    <a:cubicBezTo>
                      <a:pt x="23942" y="131159"/>
                      <a:pt x="-2728" y="99727"/>
                      <a:pt x="10607" y="55912"/>
                    </a:cubicBezTo>
                    <a:cubicBezTo>
                      <a:pt x="25847" y="3524"/>
                      <a:pt x="66805" y="-286"/>
                      <a:pt x="115382" y="14955"/>
                    </a:cubicBezTo>
                    <a:lnTo>
                      <a:pt x="85855" y="112109"/>
                    </a:lnTo>
                    <a:cubicBezTo>
                      <a:pt x="108715" y="116872"/>
                      <a:pt x="126812" y="105442"/>
                      <a:pt x="133480" y="82582"/>
                    </a:cubicBezTo>
                    <a:cubicBezTo>
                      <a:pt x="139195" y="64484"/>
                      <a:pt x="136337" y="47339"/>
                      <a:pt x="133480" y="32099"/>
                    </a:cubicBezTo>
                    <a:lnTo>
                      <a:pt x="163007" y="40672"/>
                    </a:lnTo>
                    <a:close/>
                    <a:moveTo>
                      <a:pt x="80140" y="41624"/>
                    </a:moveTo>
                    <a:cubicBezTo>
                      <a:pt x="62042" y="37814"/>
                      <a:pt x="43945" y="40672"/>
                      <a:pt x="38230" y="61627"/>
                    </a:cubicBezTo>
                    <a:cubicBezTo>
                      <a:pt x="32515" y="82582"/>
                      <a:pt x="42992" y="96869"/>
                      <a:pt x="61090" y="103537"/>
                    </a:cubicBezTo>
                    <a:lnTo>
                      <a:pt x="80140" y="41624"/>
                    </a:lnTo>
                    <a:close/>
                  </a:path>
                </a:pathLst>
              </a:custGeom>
              <a:solidFill>
                <a:srgbClr val="1D1D1B"/>
              </a:solidFill>
              <a:ln w="9525" cap="flat">
                <a:noFill/>
                <a:prstDash val="solid"/>
                <a:miter/>
              </a:ln>
            </p:spPr>
            <p:txBody>
              <a:bodyPr rtlCol="0" anchor="ctr"/>
              <a:lstStyle/>
              <a:p>
                <a:endParaRPr lang="sv-SE" sz="1050"/>
              </a:p>
            </p:txBody>
          </p:sp>
          <p:sp>
            <p:nvSpPr>
              <p:cNvPr id="46" name="Frihandsfigur: Form 45">
                <a:extLst>
                  <a:ext uri="{FF2B5EF4-FFF2-40B4-BE49-F238E27FC236}">
                    <a16:creationId xmlns:a16="http://schemas.microsoft.com/office/drawing/2014/main" id="{49B3B105-7522-C1EB-B83F-1B8A02394BCE}"/>
                  </a:ext>
                </a:extLst>
              </p:cNvPr>
              <p:cNvSpPr/>
              <p:nvPr/>
            </p:nvSpPr>
            <p:spPr>
              <a:xfrm>
                <a:off x="4690586" y="2791301"/>
                <a:ext cx="161925" cy="142875"/>
              </a:xfrm>
              <a:custGeom>
                <a:avLst/>
                <a:gdLst>
                  <a:gd name="connsiteX0" fmla="*/ 7144 w 161925"/>
                  <a:gd name="connsiteY0" fmla="*/ 89059 h 142875"/>
                  <a:gd name="connsiteX1" fmla="*/ 19526 w 161925"/>
                  <a:gd name="connsiteY1" fmla="*/ 57626 h 142875"/>
                  <a:gd name="connsiteX2" fmla="*/ 50959 w 161925"/>
                  <a:gd name="connsiteY2" fmla="*/ 70009 h 142875"/>
                  <a:gd name="connsiteX3" fmla="*/ 50959 w 161925"/>
                  <a:gd name="connsiteY3" fmla="*/ 69056 h 142875"/>
                  <a:gd name="connsiteX4" fmla="*/ 31909 w 161925"/>
                  <a:gd name="connsiteY4" fmla="*/ 17621 h 142875"/>
                  <a:gd name="connsiteX5" fmla="*/ 37624 w 161925"/>
                  <a:gd name="connsiteY5" fmla="*/ 7144 h 142875"/>
                  <a:gd name="connsiteX6" fmla="*/ 72866 w 161925"/>
                  <a:gd name="connsiteY6" fmla="*/ 21431 h 142875"/>
                  <a:gd name="connsiteX7" fmla="*/ 63341 w 161925"/>
                  <a:gd name="connsiteY7" fmla="*/ 35719 h 142875"/>
                  <a:gd name="connsiteX8" fmla="*/ 107156 w 161925"/>
                  <a:gd name="connsiteY8" fmla="*/ 87154 h 142875"/>
                  <a:gd name="connsiteX9" fmla="*/ 156686 w 161925"/>
                  <a:gd name="connsiteY9" fmla="*/ 107156 h 142875"/>
                  <a:gd name="connsiteX10" fmla="*/ 142399 w 161925"/>
                  <a:gd name="connsiteY10" fmla="*/ 142399 h 142875"/>
                  <a:gd name="connsiteX11" fmla="*/ 7144 w 161925"/>
                  <a:gd name="connsiteY11" fmla="*/ 890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142875">
                    <a:moveTo>
                      <a:pt x="7144" y="89059"/>
                    </a:moveTo>
                    <a:lnTo>
                      <a:pt x="19526" y="57626"/>
                    </a:lnTo>
                    <a:lnTo>
                      <a:pt x="50959" y="70009"/>
                    </a:lnTo>
                    <a:lnTo>
                      <a:pt x="50959" y="69056"/>
                    </a:lnTo>
                    <a:cubicBezTo>
                      <a:pt x="38576" y="62389"/>
                      <a:pt x="23336" y="39529"/>
                      <a:pt x="31909" y="17621"/>
                    </a:cubicBezTo>
                    <a:cubicBezTo>
                      <a:pt x="32861" y="13811"/>
                      <a:pt x="34766" y="10001"/>
                      <a:pt x="37624" y="7144"/>
                    </a:cubicBezTo>
                    <a:lnTo>
                      <a:pt x="72866" y="21431"/>
                    </a:lnTo>
                    <a:cubicBezTo>
                      <a:pt x="70009" y="23336"/>
                      <a:pt x="66199" y="30004"/>
                      <a:pt x="63341" y="35719"/>
                    </a:cubicBezTo>
                    <a:cubicBezTo>
                      <a:pt x="51911" y="64294"/>
                      <a:pt x="88106" y="78581"/>
                      <a:pt x="107156" y="87154"/>
                    </a:cubicBezTo>
                    <a:lnTo>
                      <a:pt x="156686" y="107156"/>
                    </a:lnTo>
                    <a:lnTo>
                      <a:pt x="142399" y="142399"/>
                    </a:lnTo>
                    <a:lnTo>
                      <a:pt x="7144" y="89059"/>
                    </a:lnTo>
                    <a:close/>
                  </a:path>
                </a:pathLst>
              </a:custGeom>
              <a:solidFill>
                <a:srgbClr val="1D1D1B"/>
              </a:solidFill>
              <a:ln w="9525" cap="flat">
                <a:noFill/>
                <a:prstDash val="solid"/>
                <a:miter/>
              </a:ln>
            </p:spPr>
            <p:txBody>
              <a:bodyPr rtlCol="0" anchor="ctr"/>
              <a:lstStyle/>
              <a:p>
                <a:endParaRPr lang="sv-SE" sz="1050"/>
              </a:p>
            </p:txBody>
          </p:sp>
          <p:sp>
            <p:nvSpPr>
              <p:cNvPr id="47" name="Frihandsfigur: Form 46">
                <a:extLst>
                  <a:ext uri="{FF2B5EF4-FFF2-40B4-BE49-F238E27FC236}">
                    <a16:creationId xmlns:a16="http://schemas.microsoft.com/office/drawing/2014/main" id="{05BA578E-5235-AFDE-0E16-A359411345F3}"/>
                  </a:ext>
                </a:extLst>
              </p:cNvPr>
              <p:cNvSpPr/>
              <p:nvPr/>
            </p:nvSpPr>
            <p:spPr>
              <a:xfrm>
                <a:off x="4742021" y="2680377"/>
                <a:ext cx="190500" cy="161925"/>
              </a:xfrm>
              <a:custGeom>
                <a:avLst/>
                <a:gdLst>
                  <a:gd name="connsiteX0" fmla="*/ 7144 w 190500"/>
                  <a:gd name="connsiteY0" fmla="*/ 96160 h 161925"/>
                  <a:gd name="connsiteX1" fmla="*/ 20479 w 190500"/>
                  <a:gd name="connsiteY1" fmla="*/ 45678 h 161925"/>
                  <a:gd name="connsiteX2" fmla="*/ 104299 w 190500"/>
                  <a:gd name="connsiteY2" fmla="*/ 17103 h 161925"/>
                  <a:gd name="connsiteX3" fmla="*/ 121444 w 190500"/>
                  <a:gd name="connsiteY3" fmla="*/ 25675 h 161925"/>
                  <a:gd name="connsiteX4" fmla="*/ 154781 w 190500"/>
                  <a:gd name="connsiteY4" fmla="*/ 41868 h 161925"/>
                  <a:gd name="connsiteX5" fmla="*/ 185261 w 190500"/>
                  <a:gd name="connsiteY5" fmla="*/ 55203 h 161925"/>
                  <a:gd name="connsiteX6" fmla="*/ 170021 w 190500"/>
                  <a:gd name="connsiteY6" fmla="*/ 84730 h 161925"/>
                  <a:gd name="connsiteX7" fmla="*/ 150019 w 190500"/>
                  <a:gd name="connsiteY7" fmla="*/ 76158 h 161925"/>
                  <a:gd name="connsiteX8" fmla="*/ 150019 w 190500"/>
                  <a:gd name="connsiteY8" fmla="*/ 77110 h 161925"/>
                  <a:gd name="connsiteX9" fmla="*/ 151924 w 190500"/>
                  <a:gd name="connsiteY9" fmla="*/ 129498 h 161925"/>
                  <a:gd name="connsiteX10" fmla="*/ 90011 w 190500"/>
                  <a:gd name="connsiteY10" fmla="*/ 155215 h 161925"/>
                  <a:gd name="connsiteX11" fmla="*/ 64294 w 190500"/>
                  <a:gd name="connsiteY11" fmla="*/ 114258 h 161925"/>
                  <a:gd name="connsiteX12" fmla="*/ 79534 w 190500"/>
                  <a:gd name="connsiteY12" fmla="*/ 66633 h 161925"/>
                  <a:gd name="connsiteX13" fmla="*/ 89059 w 190500"/>
                  <a:gd name="connsiteY13" fmla="*/ 47583 h 161925"/>
                  <a:gd name="connsiteX14" fmla="*/ 46196 w 190500"/>
                  <a:gd name="connsiteY14" fmla="*/ 62823 h 161925"/>
                  <a:gd name="connsiteX15" fmla="*/ 39529 w 190500"/>
                  <a:gd name="connsiteY15" fmla="*/ 110448 h 161925"/>
                  <a:gd name="connsiteX16" fmla="*/ 7144 w 190500"/>
                  <a:gd name="connsiteY16" fmla="*/ 96160 h 161925"/>
                  <a:gd name="connsiteX17" fmla="*/ 129064 w 190500"/>
                  <a:gd name="connsiteY17" fmla="*/ 108543 h 161925"/>
                  <a:gd name="connsiteX18" fmla="*/ 130016 w 190500"/>
                  <a:gd name="connsiteY18" fmla="*/ 79015 h 161925"/>
                  <a:gd name="connsiteX19" fmla="*/ 106204 w 190500"/>
                  <a:gd name="connsiteY19" fmla="*/ 58060 h 161925"/>
                  <a:gd name="connsiteX20" fmla="*/ 98584 w 190500"/>
                  <a:gd name="connsiteY20" fmla="*/ 72348 h 161925"/>
                  <a:gd name="connsiteX21" fmla="*/ 101441 w 190500"/>
                  <a:gd name="connsiteY21" fmla="*/ 121878 h 161925"/>
                  <a:gd name="connsiteX22" fmla="*/ 129064 w 190500"/>
                  <a:gd name="connsiteY22" fmla="*/ 10854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00" h="161925">
                    <a:moveTo>
                      <a:pt x="7144" y="96160"/>
                    </a:moveTo>
                    <a:cubicBezTo>
                      <a:pt x="8096" y="79968"/>
                      <a:pt x="12859" y="59965"/>
                      <a:pt x="20479" y="45678"/>
                    </a:cubicBezTo>
                    <a:cubicBezTo>
                      <a:pt x="40481" y="5673"/>
                      <a:pt x="66199" y="-1947"/>
                      <a:pt x="104299" y="17103"/>
                    </a:cubicBezTo>
                    <a:lnTo>
                      <a:pt x="121444" y="25675"/>
                    </a:lnTo>
                    <a:cubicBezTo>
                      <a:pt x="134779" y="32343"/>
                      <a:pt x="144304" y="37105"/>
                      <a:pt x="154781" y="41868"/>
                    </a:cubicBezTo>
                    <a:cubicBezTo>
                      <a:pt x="165259" y="46630"/>
                      <a:pt x="173831" y="50440"/>
                      <a:pt x="185261" y="55203"/>
                    </a:cubicBezTo>
                    <a:lnTo>
                      <a:pt x="170021" y="84730"/>
                    </a:lnTo>
                    <a:cubicBezTo>
                      <a:pt x="162401" y="82825"/>
                      <a:pt x="153829" y="78063"/>
                      <a:pt x="150019" y="76158"/>
                    </a:cubicBezTo>
                    <a:lnTo>
                      <a:pt x="150019" y="77110"/>
                    </a:lnTo>
                    <a:cubicBezTo>
                      <a:pt x="160496" y="92350"/>
                      <a:pt x="159544" y="113305"/>
                      <a:pt x="151924" y="129498"/>
                    </a:cubicBezTo>
                    <a:cubicBezTo>
                      <a:pt x="140494" y="152358"/>
                      <a:pt x="114776" y="168550"/>
                      <a:pt x="90011" y="155215"/>
                    </a:cubicBezTo>
                    <a:cubicBezTo>
                      <a:pt x="70009" y="144738"/>
                      <a:pt x="64294" y="130450"/>
                      <a:pt x="64294" y="114258"/>
                    </a:cubicBezTo>
                    <a:cubicBezTo>
                      <a:pt x="64294" y="98065"/>
                      <a:pt x="71914" y="80920"/>
                      <a:pt x="79534" y="66633"/>
                    </a:cubicBezTo>
                    <a:lnTo>
                      <a:pt x="89059" y="47583"/>
                    </a:lnTo>
                    <a:cubicBezTo>
                      <a:pt x="68104" y="37105"/>
                      <a:pt x="55721" y="42820"/>
                      <a:pt x="46196" y="62823"/>
                    </a:cubicBezTo>
                    <a:cubicBezTo>
                      <a:pt x="38576" y="77110"/>
                      <a:pt x="36671" y="94255"/>
                      <a:pt x="39529" y="110448"/>
                    </a:cubicBezTo>
                    <a:lnTo>
                      <a:pt x="7144" y="96160"/>
                    </a:lnTo>
                    <a:close/>
                    <a:moveTo>
                      <a:pt x="129064" y="108543"/>
                    </a:moveTo>
                    <a:cubicBezTo>
                      <a:pt x="134779" y="98065"/>
                      <a:pt x="133826" y="87588"/>
                      <a:pt x="130016" y="79015"/>
                    </a:cubicBezTo>
                    <a:cubicBezTo>
                      <a:pt x="125254" y="69490"/>
                      <a:pt x="116681" y="63775"/>
                      <a:pt x="106204" y="58060"/>
                    </a:cubicBezTo>
                    <a:lnTo>
                      <a:pt x="98584" y="72348"/>
                    </a:lnTo>
                    <a:cubicBezTo>
                      <a:pt x="90964" y="87588"/>
                      <a:pt x="81439" y="111400"/>
                      <a:pt x="101441" y="121878"/>
                    </a:cubicBezTo>
                    <a:cubicBezTo>
                      <a:pt x="113824" y="127593"/>
                      <a:pt x="123349" y="120925"/>
                      <a:pt x="129064" y="108543"/>
                    </a:cubicBezTo>
                    <a:close/>
                  </a:path>
                </a:pathLst>
              </a:custGeom>
              <a:solidFill>
                <a:srgbClr val="1D1D1B"/>
              </a:solidFill>
              <a:ln w="9525" cap="flat">
                <a:noFill/>
                <a:prstDash val="solid"/>
                <a:miter/>
              </a:ln>
            </p:spPr>
            <p:txBody>
              <a:bodyPr rtlCol="0" anchor="ctr"/>
              <a:lstStyle/>
              <a:p>
                <a:endParaRPr lang="sv-SE" sz="1050"/>
              </a:p>
            </p:txBody>
          </p:sp>
          <p:sp>
            <p:nvSpPr>
              <p:cNvPr id="48" name="Frihandsfigur: Form 47">
                <a:extLst>
                  <a:ext uri="{FF2B5EF4-FFF2-40B4-BE49-F238E27FC236}">
                    <a16:creationId xmlns:a16="http://schemas.microsoft.com/office/drawing/2014/main" id="{09387597-D9B4-70E5-470F-DDC520280D27}"/>
                  </a:ext>
                </a:extLst>
              </p:cNvPr>
              <p:cNvSpPr/>
              <p:nvPr/>
            </p:nvSpPr>
            <p:spPr>
              <a:xfrm>
                <a:off x="5452586" y="1921669"/>
                <a:ext cx="219075" cy="238125"/>
              </a:xfrm>
              <a:custGeom>
                <a:avLst/>
                <a:gdLst>
                  <a:gd name="connsiteX0" fmla="*/ 7144 w 219075"/>
                  <a:gd name="connsiteY0" fmla="*/ 66199 h 238125"/>
                  <a:gd name="connsiteX1" fmla="*/ 44291 w 219075"/>
                  <a:gd name="connsiteY1" fmla="*/ 51911 h 238125"/>
                  <a:gd name="connsiteX2" fmla="*/ 87154 w 219075"/>
                  <a:gd name="connsiteY2" fmla="*/ 158591 h 238125"/>
                  <a:gd name="connsiteX3" fmla="*/ 146209 w 219075"/>
                  <a:gd name="connsiteY3" fmla="*/ 195739 h 238125"/>
                  <a:gd name="connsiteX4" fmla="*/ 164306 w 219075"/>
                  <a:gd name="connsiteY4" fmla="*/ 128111 h 238125"/>
                  <a:gd name="connsiteX5" fmla="*/ 121444 w 219075"/>
                  <a:gd name="connsiteY5" fmla="*/ 21431 h 238125"/>
                  <a:gd name="connsiteX6" fmla="*/ 158591 w 219075"/>
                  <a:gd name="connsiteY6" fmla="*/ 7144 h 238125"/>
                  <a:gd name="connsiteX7" fmla="*/ 205264 w 219075"/>
                  <a:gd name="connsiteY7" fmla="*/ 125254 h 238125"/>
                  <a:gd name="connsiteX8" fmla="*/ 157639 w 219075"/>
                  <a:gd name="connsiteY8" fmla="*/ 225266 h 238125"/>
                  <a:gd name="connsiteX9" fmla="*/ 54769 w 219075"/>
                  <a:gd name="connsiteY9" fmla="*/ 185261 h 238125"/>
                  <a:gd name="connsiteX10" fmla="*/ 7144 w 219075"/>
                  <a:gd name="connsiteY10" fmla="*/ 6619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9075" h="238125">
                    <a:moveTo>
                      <a:pt x="7144" y="66199"/>
                    </a:moveTo>
                    <a:lnTo>
                      <a:pt x="44291" y="51911"/>
                    </a:lnTo>
                    <a:lnTo>
                      <a:pt x="87154" y="158591"/>
                    </a:lnTo>
                    <a:cubicBezTo>
                      <a:pt x="99536" y="190024"/>
                      <a:pt x="117634" y="207169"/>
                      <a:pt x="146209" y="195739"/>
                    </a:cubicBezTo>
                    <a:cubicBezTo>
                      <a:pt x="174784" y="184309"/>
                      <a:pt x="176689" y="159544"/>
                      <a:pt x="164306" y="128111"/>
                    </a:cubicBezTo>
                    <a:lnTo>
                      <a:pt x="121444" y="21431"/>
                    </a:lnTo>
                    <a:lnTo>
                      <a:pt x="158591" y="7144"/>
                    </a:lnTo>
                    <a:lnTo>
                      <a:pt x="205264" y="125254"/>
                    </a:lnTo>
                    <a:cubicBezTo>
                      <a:pt x="225266" y="174784"/>
                      <a:pt x="205264" y="206216"/>
                      <a:pt x="157639" y="225266"/>
                    </a:cubicBezTo>
                    <a:cubicBezTo>
                      <a:pt x="110014" y="244316"/>
                      <a:pt x="73819" y="234791"/>
                      <a:pt x="54769" y="185261"/>
                    </a:cubicBezTo>
                    <a:lnTo>
                      <a:pt x="7144" y="66199"/>
                    </a:lnTo>
                    <a:close/>
                  </a:path>
                </a:pathLst>
              </a:custGeom>
              <a:solidFill>
                <a:srgbClr val="1D1D1B"/>
              </a:solidFill>
              <a:ln w="9525" cap="flat">
                <a:noFill/>
                <a:prstDash val="solid"/>
                <a:miter/>
              </a:ln>
            </p:spPr>
            <p:txBody>
              <a:bodyPr rtlCol="0" anchor="ctr"/>
              <a:lstStyle/>
              <a:p>
                <a:endParaRPr lang="sv-SE" sz="1050"/>
              </a:p>
            </p:txBody>
          </p:sp>
          <p:sp>
            <p:nvSpPr>
              <p:cNvPr id="49" name="Frihandsfigur: Form 48">
                <a:extLst>
                  <a:ext uri="{FF2B5EF4-FFF2-40B4-BE49-F238E27FC236}">
                    <a16:creationId xmlns:a16="http://schemas.microsoft.com/office/drawing/2014/main" id="{63F8B5A9-9B5A-D546-26DB-E230EBC996B6}"/>
                  </a:ext>
                </a:extLst>
              </p:cNvPr>
              <p:cNvSpPr/>
              <p:nvPr/>
            </p:nvSpPr>
            <p:spPr>
              <a:xfrm>
                <a:off x="5665946" y="1930155"/>
                <a:ext cx="180975" cy="180975"/>
              </a:xfrm>
              <a:custGeom>
                <a:avLst/>
                <a:gdLst>
                  <a:gd name="connsiteX0" fmla="*/ 7144 w 180975"/>
                  <a:gd name="connsiteY0" fmla="*/ 32947 h 180975"/>
                  <a:gd name="connsiteX1" fmla="*/ 42386 w 180975"/>
                  <a:gd name="connsiteY1" fmla="*/ 24375 h 180975"/>
                  <a:gd name="connsiteX2" fmla="*/ 47149 w 180975"/>
                  <a:gd name="connsiteY2" fmla="*/ 43425 h 180975"/>
                  <a:gd name="connsiteX3" fmla="*/ 48101 w 180975"/>
                  <a:gd name="connsiteY3" fmla="*/ 43425 h 180975"/>
                  <a:gd name="connsiteX4" fmla="*/ 89059 w 180975"/>
                  <a:gd name="connsiteY4" fmla="*/ 9135 h 180975"/>
                  <a:gd name="connsiteX5" fmla="*/ 151924 w 180975"/>
                  <a:gd name="connsiteY5" fmla="*/ 51997 h 180975"/>
                  <a:gd name="connsiteX6" fmla="*/ 174784 w 180975"/>
                  <a:gd name="connsiteY6" fmla="*/ 141532 h 180975"/>
                  <a:gd name="connsiteX7" fmla="*/ 137636 w 180975"/>
                  <a:gd name="connsiteY7" fmla="*/ 151057 h 180975"/>
                  <a:gd name="connsiteX8" fmla="*/ 117634 w 180975"/>
                  <a:gd name="connsiteY8" fmla="*/ 74857 h 180975"/>
                  <a:gd name="connsiteX9" fmla="*/ 83344 w 180975"/>
                  <a:gd name="connsiteY9" fmla="*/ 40567 h 180975"/>
                  <a:gd name="connsiteX10" fmla="*/ 63341 w 180975"/>
                  <a:gd name="connsiteY10" fmla="*/ 95812 h 180975"/>
                  <a:gd name="connsiteX11" fmla="*/ 81439 w 180975"/>
                  <a:gd name="connsiteY11" fmla="*/ 165345 h 180975"/>
                  <a:gd name="connsiteX12" fmla="*/ 44291 w 180975"/>
                  <a:gd name="connsiteY12" fmla="*/ 174870 h 180975"/>
                  <a:gd name="connsiteX13" fmla="*/ 7144 w 180975"/>
                  <a:gd name="connsiteY13" fmla="*/ 32947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975" h="180975">
                    <a:moveTo>
                      <a:pt x="7144" y="32947"/>
                    </a:moveTo>
                    <a:lnTo>
                      <a:pt x="42386" y="24375"/>
                    </a:lnTo>
                    <a:lnTo>
                      <a:pt x="47149" y="43425"/>
                    </a:lnTo>
                    <a:lnTo>
                      <a:pt x="48101" y="43425"/>
                    </a:lnTo>
                    <a:cubicBezTo>
                      <a:pt x="55721" y="24375"/>
                      <a:pt x="70009" y="13897"/>
                      <a:pt x="89059" y="9135"/>
                    </a:cubicBezTo>
                    <a:cubicBezTo>
                      <a:pt x="122396" y="562"/>
                      <a:pt x="143351" y="20565"/>
                      <a:pt x="151924" y="51997"/>
                    </a:cubicBezTo>
                    <a:lnTo>
                      <a:pt x="174784" y="141532"/>
                    </a:lnTo>
                    <a:lnTo>
                      <a:pt x="137636" y="151057"/>
                    </a:lnTo>
                    <a:lnTo>
                      <a:pt x="117634" y="74857"/>
                    </a:lnTo>
                    <a:cubicBezTo>
                      <a:pt x="112871" y="57712"/>
                      <a:pt x="107156" y="33900"/>
                      <a:pt x="83344" y="40567"/>
                    </a:cubicBezTo>
                    <a:cubicBezTo>
                      <a:pt x="56674" y="47235"/>
                      <a:pt x="58579" y="77715"/>
                      <a:pt x="63341" y="95812"/>
                    </a:cubicBezTo>
                    <a:lnTo>
                      <a:pt x="81439" y="165345"/>
                    </a:lnTo>
                    <a:lnTo>
                      <a:pt x="44291" y="174870"/>
                    </a:lnTo>
                    <a:lnTo>
                      <a:pt x="7144" y="32947"/>
                    </a:lnTo>
                    <a:close/>
                  </a:path>
                </a:pathLst>
              </a:custGeom>
              <a:solidFill>
                <a:srgbClr val="1D1D1B"/>
              </a:solidFill>
              <a:ln w="9525" cap="flat">
                <a:noFill/>
                <a:prstDash val="solid"/>
                <a:miter/>
              </a:ln>
            </p:spPr>
            <p:txBody>
              <a:bodyPr rtlCol="0" anchor="ctr"/>
              <a:lstStyle/>
              <a:p>
                <a:endParaRPr lang="sv-SE" sz="1050"/>
              </a:p>
            </p:txBody>
          </p:sp>
          <p:sp>
            <p:nvSpPr>
              <p:cNvPr id="50" name="Frihandsfigur: Form 49">
                <a:extLst>
                  <a:ext uri="{FF2B5EF4-FFF2-40B4-BE49-F238E27FC236}">
                    <a16:creationId xmlns:a16="http://schemas.microsoft.com/office/drawing/2014/main" id="{EF91EC72-FE59-89F3-0F25-A8D78B4B921A}"/>
                  </a:ext>
                </a:extLst>
              </p:cNvPr>
              <p:cNvSpPr/>
              <p:nvPr/>
            </p:nvSpPr>
            <p:spPr>
              <a:xfrm>
                <a:off x="5836035" y="1830229"/>
                <a:ext cx="161925" cy="238125"/>
              </a:xfrm>
              <a:custGeom>
                <a:avLst/>
                <a:gdLst>
                  <a:gd name="connsiteX0" fmla="*/ 122805 w 161925"/>
                  <a:gd name="connsiteY0" fmla="*/ 207169 h 238125"/>
                  <a:gd name="connsiteX1" fmla="*/ 122805 w 161925"/>
                  <a:gd name="connsiteY1" fmla="*/ 207169 h 238125"/>
                  <a:gd name="connsiteX2" fmla="*/ 79943 w 161925"/>
                  <a:gd name="connsiteY2" fmla="*/ 232886 h 238125"/>
                  <a:gd name="connsiteX3" fmla="*/ 8505 w 161925"/>
                  <a:gd name="connsiteY3" fmla="*/ 164306 h 238125"/>
                  <a:gd name="connsiteX4" fmla="*/ 58988 w 161925"/>
                  <a:gd name="connsiteY4" fmla="*/ 80486 h 238125"/>
                  <a:gd name="connsiteX5" fmla="*/ 105660 w 161925"/>
                  <a:gd name="connsiteY5" fmla="*/ 94774 h 238125"/>
                  <a:gd name="connsiteX6" fmla="*/ 106613 w 161925"/>
                  <a:gd name="connsiteY6" fmla="*/ 94774 h 238125"/>
                  <a:gd name="connsiteX7" fmla="*/ 95183 w 161925"/>
                  <a:gd name="connsiteY7" fmla="*/ 11906 h 238125"/>
                  <a:gd name="connsiteX8" fmla="*/ 133283 w 161925"/>
                  <a:gd name="connsiteY8" fmla="*/ 7144 h 238125"/>
                  <a:gd name="connsiteX9" fmla="*/ 161858 w 161925"/>
                  <a:gd name="connsiteY9" fmla="*/ 218599 h 238125"/>
                  <a:gd name="connsiteX10" fmla="*/ 124710 w 161925"/>
                  <a:gd name="connsiteY10" fmla="*/ 223361 h 238125"/>
                  <a:gd name="connsiteX11" fmla="*/ 122805 w 161925"/>
                  <a:gd name="connsiteY11" fmla="*/ 207169 h 238125"/>
                  <a:gd name="connsiteX12" fmla="*/ 87563 w 161925"/>
                  <a:gd name="connsiteY12" fmla="*/ 202406 h 238125"/>
                  <a:gd name="connsiteX13" fmla="*/ 114233 w 161925"/>
                  <a:gd name="connsiteY13" fmla="*/ 150971 h 238125"/>
                  <a:gd name="connsiteX14" fmla="*/ 74228 w 161925"/>
                  <a:gd name="connsiteY14" fmla="*/ 109061 h 238125"/>
                  <a:gd name="connsiteX15" fmla="*/ 49463 w 161925"/>
                  <a:gd name="connsiteY15" fmla="*/ 159544 h 238125"/>
                  <a:gd name="connsiteX16" fmla="*/ 87563 w 161925"/>
                  <a:gd name="connsiteY16" fmla="*/ 202406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925" h="238125">
                    <a:moveTo>
                      <a:pt x="122805" y="207169"/>
                    </a:moveTo>
                    <a:lnTo>
                      <a:pt x="122805" y="207169"/>
                    </a:lnTo>
                    <a:cubicBezTo>
                      <a:pt x="113280" y="223361"/>
                      <a:pt x="98040" y="230981"/>
                      <a:pt x="79943" y="232886"/>
                    </a:cubicBezTo>
                    <a:cubicBezTo>
                      <a:pt x="35175" y="238601"/>
                      <a:pt x="14220" y="204311"/>
                      <a:pt x="8505" y="164306"/>
                    </a:cubicBezTo>
                    <a:cubicBezTo>
                      <a:pt x="2790" y="124301"/>
                      <a:pt x="14220" y="86201"/>
                      <a:pt x="58988" y="80486"/>
                    </a:cubicBezTo>
                    <a:cubicBezTo>
                      <a:pt x="78038" y="77629"/>
                      <a:pt x="92325" y="82391"/>
                      <a:pt x="105660" y="94774"/>
                    </a:cubicBezTo>
                    <a:lnTo>
                      <a:pt x="106613" y="94774"/>
                    </a:lnTo>
                    <a:lnTo>
                      <a:pt x="95183" y="11906"/>
                    </a:lnTo>
                    <a:lnTo>
                      <a:pt x="133283" y="7144"/>
                    </a:lnTo>
                    <a:lnTo>
                      <a:pt x="161858" y="218599"/>
                    </a:lnTo>
                    <a:lnTo>
                      <a:pt x="124710" y="223361"/>
                    </a:lnTo>
                    <a:lnTo>
                      <a:pt x="122805" y="207169"/>
                    </a:lnTo>
                    <a:close/>
                    <a:moveTo>
                      <a:pt x="87563" y="202406"/>
                    </a:moveTo>
                    <a:cubicBezTo>
                      <a:pt x="112328" y="198596"/>
                      <a:pt x="117090" y="170974"/>
                      <a:pt x="114233" y="150971"/>
                    </a:cubicBezTo>
                    <a:cubicBezTo>
                      <a:pt x="111375" y="130969"/>
                      <a:pt x="98040" y="106204"/>
                      <a:pt x="74228" y="109061"/>
                    </a:cubicBezTo>
                    <a:cubicBezTo>
                      <a:pt x="49463" y="112871"/>
                      <a:pt x="46605" y="140494"/>
                      <a:pt x="49463" y="159544"/>
                    </a:cubicBezTo>
                    <a:cubicBezTo>
                      <a:pt x="51368" y="179546"/>
                      <a:pt x="61845" y="206216"/>
                      <a:pt x="87563" y="202406"/>
                    </a:cubicBezTo>
                    <a:close/>
                  </a:path>
                </a:pathLst>
              </a:custGeom>
              <a:solidFill>
                <a:srgbClr val="1D1D1B"/>
              </a:solidFill>
              <a:ln w="9525" cap="flat">
                <a:noFill/>
                <a:prstDash val="solid"/>
                <a:miter/>
              </a:ln>
            </p:spPr>
            <p:txBody>
              <a:bodyPr rtlCol="0" anchor="ctr"/>
              <a:lstStyle/>
              <a:p>
                <a:endParaRPr lang="sv-SE" sz="1050"/>
              </a:p>
            </p:txBody>
          </p:sp>
          <p:sp>
            <p:nvSpPr>
              <p:cNvPr id="51" name="Frihandsfigur: Form 50">
                <a:extLst>
                  <a:ext uri="{FF2B5EF4-FFF2-40B4-BE49-F238E27FC236}">
                    <a16:creationId xmlns:a16="http://schemas.microsoft.com/office/drawing/2014/main" id="{8FC70D71-CD42-2D50-4242-D104ACC590A8}"/>
                  </a:ext>
                </a:extLst>
              </p:cNvPr>
              <p:cNvSpPr/>
              <p:nvPr/>
            </p:nvSpPr>
            <p:spPr>
              <a:xfrm>
                <a:off x="6004054" y="1888313"/>
                <a:ext cx="152400" cy="161925"/>
              </a:xfrm>
              <a:custGeom>
                <a:avLst/>
                <a:gdLst>
                  <a:gd name="connsiteX0" fmla="*/ 136714 w 152400"/>
                  <a:gd name="connsiteY0" fmla="*/ 147180 h 161925"/>
                  <a:gd name="connsiteX1" fmla="*/ 86231 w 152400"/>
                  <a:gd name="connsiteY1" fmla="*/ 160515 h 161925"/>
                  <a:gd name="connsiteX2" fmla="*/ 7174 w 152400"/>
                  <a:gd name="connsiteY2" fmla="*/ 86220 h 161925"/>
                  <a:gd name="connsiteX3" fmla="*/ 72896 w 152400"/>
                  <a:gd name="connsiteY3" fmla="*/ 7162 h 161925"/>
                  <a:gd name="connsiteX4" fmla="*/ 145286 w 152400"/>
                  <a:gd name="connsiteY4" fmla="*/ 93840 h 161925"/>
                  <a:gd name="connsiteX5" fmla="*/ 43368 w 152400"/>
                  <a:gd name="connsiteY5" fmla="*/ 96697 h 161925"/>
                  <a:gd name="connsiteX6" fmla="*/ 86231 w 152400"/>
                  <a:gd name="connsiteY6" fmla="*/ 132892 h 161925"/>
                  <a:gd name="connsiteX7" fmla="*/ 134808 w 152400"/>
                  <a:gd name="connsiteY7" fmla="*/ 116700 h 161925"/>
                  <a:gd name="connsiteX8" fmla="*/ 136714 w 152400"/>
                  <a:gd name="connsiteY8" fmla="*/ 147180 h 161925"/>
                  <a:gd name="connsiteX9" fmla="*/ 109091 w 152400"/>
                  <a:gd name="connsiteY9" fmla="*/ 69075 h 161925"/>
                  <a:gd name="connsiteX10" fmla="*/ 76706 w 152400"/>
                  <a:gd name="connsiteY10" fmla="*/ 35737 h 161925"/>
                  <a:gd name="connsiteX11" fmla="*/ 43368 w 152400"/>
                  <a:gd name="connsiteY11" fmla="*/ 70980 h 161925"/>
                  <a:gd name="connsiteX12" fmla="*/ 109091 w 152400"/>
                  <a:gd name="connsiteY12" fmla="*/ 6907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161925">
                    <a:moveTo>
                      <a:pt x="136714" y="147180"/>
                    </a:moveTo>
                    <a:cubicBezTo>
                      <a:pt x="123378" y="155752"/>
                      <a:pt x="107186" y="159562"/>
                      <a:pt x="86231" y="160515"/>
                    </a:cubicBezTo>
                    <a:cubicBezTo>
                      <a:pt x="37653" y="161467"/>
                      <a:pt x="9078" y="134797"/>
                      <a:pt x="7174" y="86220"/>
                    </a:cubicBezTo>
                    <a:cubicBezTo>
                      <a:pt x="6221" y="43357"/>
                      <a:pt x="28128" y="8115"/>
                      <a:pt x="72896" y="7162"/>
                    </a:cubicBezTo>
                    <a:cubicBezTo>
                      <a:pt x="127189" y="6210"/>
                      <a:pt x="143381" y="42405"/>
                      <a:pt x="145286" y="93840"/>
                    </a:cubicBezTo>
                    <a:lnTo>
                      <a:pt x="43368" y="96697"/>
                    </a:lnTo>
                    <a:cubicBezTo>
                      <a:pt x="45274" y="120510"/>
                      <a:pt x="62418" y="132892"/>
                      <a:pt x="86231" y="132892"/>
                    </a:cubicBezTo>
                    <a:cubicBezTo>
                      <a:pt x="104328" y="132892"/>
                      <a:pt x="120521" y="125272"/>
                      <a:pt x="134808" y="116700"/>
                    </a:cubicBezTo>
                    <a:lnTo>
                      <a:pt x="136714" y="147180"/>
                    </a:lnTo>
                    <a:close/>
                    <a:moveTo>
                      <a:pt x="109091" y="69075"/>
                    </a:moveTo>
                    <a:cubicBezTo>
                      <a:pt x="107186" y="50977"/>
                      <a:pt x="98614" y="34785"/>
                      <a:pt x="76706" y="35737"/>
                    </a:cubicBezTo>
                    <a:cubicBezTo>
                      <a:pt x="55751" y="36690"/>
                      <a:pt x="45274" y="50977"/>
                      <a:pt x="43368" y="70980"/>
                    </a:cubicBezTo>
                    <a:lnTo>
                      <a:pt x="109091" y="69075"/>
                    </a:lnTo>
                    <a:close/>
                  </a:path>
                </a:pathLst>
              </a:custGeom>
              <a:solidFill>
                <a:srgbClr val="1D1D1B"/>
              </a:solidFill>
              <a:ln w="9525" cap="flat">
                <a:noFill/>
                <a:prstDash val="solid"/>
                <a:miter/>
              </a:ln>
            </p:spPr>
            <p:txBody>
              <a:bodyPr rtlCol="0" anchor="ctr"/>
              <a:lstStyle/>
              <a:p>
                <a:endParaRPr lang="sv-SE" sz="1050"/>
              </a:p>
            </p:txBody>
          </p:sp>
          <p:sp>
            <p:nvSpPr>
              <p:cNvPr id="52" name="Frihandsfigur: Form 51">
                <a:extLst>
                  <a:ext uri="{FF2B5EF4-FFF2-40B4-BE49-F238E27FC236}">
                    <a16:creationId xmlns:a16="http://schemas.microsoft.com/office/drawing/2014/main" id="{8F1BD507-758E-A776-18DE-7993ADB06227}"/>
                  </a:ext>
                </a:extLst>
              </p:cNvPr>
              <p:cNvSpPr/>
              <p:nvPr/>
            </p:nvSpPr>
            <p:spPr>
              <a:xfrm>
                <a:off x="6162199" y="1892141"/>
                <a:ext cx="104775" cy="161925"/>
              </a:xfrm>
              <a:custGeom>
                <a:avLst/>
                <a:gdLst>
                  <a:gd name="connsiteX0" fmla="*/ 16669 w 104775"/>
                  <a:gd name="connsiteY0" fmla="*/ 7144 h 161925"/>
                  <a:gd name="connsiteX1" fmla="*/ 50959 w 104775"/>
                  <a:gd name="connsiteY1" fmla="*/ 9049 h 161925"/>
                  <a:gd name="connsiteX2" fmla="*/ 49054 w 104775"/>
                  <a:gd name="connsiteY2" fmla="*/ 42386 h 161925"/>
                  <a:gd name="connsiteX3" fmla="*/ 50006 w 104775"/>
                  <a:gd name="connsiteY3" fmla="*/ 42386 h 161925"/>
                  <a:gd name="connsiteX4" fmla="*/ 92869 w 104775"/>
                  <a:gd name="connsiteY4" fmla="*/ 8096 h 161925"/>
                  <a:gd name="connsiteX5" fmla="*/ 104299 w 104775"/>
                  <a:gd name="connsiteY5" fmla="*/ 10001 h 161925"/>
                  <a:gd name="connsiteX6" fmla="*/ 101441 w 104775"/>
                  <a:gd name="connsiteY6" fmla="*/ 48101 h 161925"/>
                  <a:gd name="connsiteX7" fmla="*/ 84296 w 104775"/>
                  <a:gd name="connsiteY7" fmla="*/ 44291 h 161925"/>
                  <a:gd name="connsiteX8" fmla="*/ 49054 w 104775"/>
                  <a:gd name="connsiteY8" fmla="*/ 102394 h 161925"/>
                  <a:gd name="connsiteX9" fmla="*/ 45244 w 104775"/>
                  <a:gd name="connsiteY9" fmla="*/ 155734 h 161925"/>
                  <a:gd name="connsiteX10" fmla="*/ 7144 w 104775"/>
                  <a:gd name="connsiteY10" fmla="*/ 152876 h 161925"/>
                  <a:gd name="connsiteX11" fmla="*/ 16669 w 104775"/>
                  <a:gd name="connsiteY11" fmla="*/ 714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75" h="161925">
                    <a:moveTo>
                      <a:pt x="16669" y="7144"/>
                    </a:moveTo>
                    <a:lnTo>
                      <a:pt x="50959" y="9049"/>
                    </a:lnTo>
                    <a:lnTo>
                      <a:pt x="49054" y="42386"/>
                    </a:lnTo>
                    <a:lnTo>
                      <a:pt x="50006" y="42386"/>
                    </a:lnTo>
                    <a:cubicBezTo>
                      <a:pt x="52864" y="29051"/>
                      <a:pt x="70009" y="7144"/>
                      <a:pt x="92869" y="8096"/>
                    </a:cubicBezTo>
                    <a:cubicBezTo>
                      <a:pt x="96679" y="8096"/>
                      <a:pt x="100489" y="9049"/>
                      <a:pt x="104299" y="10001"/>
                    </a:cubicBezTo>
                    <a:lnTo>
                      <a:pt x="101441" y="48101"/>
                    </a:lnTo>
                    <a:cubicBezTo>
                      <a:pt x="97631" y="46196"/>
                      <a:pt x="90964" y="44291"/>
                      <a:pt x="84296" y="44291"/>
                    </a:cubicBezTo>
                    <a:cubicBezTo>
                      <a:pt x="52864" y="42386"/>
                      <a:pt x="50959" y="80486"/>
                      <a:pt x="49054" y="102394"/>
                    </a:cubicBezTo>
                    <a:lnTo>
                      <a:pt x="45244" y="155734"/>
                    </a:lnTo>
                    <a:lnTo>
                      <a:pt x="7144" y="152876"/>
                    </a:lnTo>
                    <a:lnTo>
                      <a:pt x="16669" y="7144"/>
                    </a:lnTo>
                    <a:close/>
                  </a:path>
                </a:pathLst>
              </a:custGeom>
              <a:solidFill>
                <a:srgbClr val="1D1D1B"/>
              </a:solidFill>
              <a:ln w="9525" cap="flat">
                <a:noFill/>
                <a:prstDash val="solid"/>
                <a:miter/>
              </a:ln>
            </p:spPr>
            <p:txBody>
              <a:bodyPr rtlCol="0" anchor="ctr"/>
              <a:lstStyle/>
              <a:p>
                <a:endParaRPr lang="sv-SE" sz="1050"/>
              </a:p>
            </p:txBody>
          </p:sp>
          <p:sp>
            <p:nvSpPr>
              <p:cNvPr id="53" name="Frihandsfigur: Form 52">
                <a:extLst>
                  <a:ext uri="{FF2B5EF4-FFF2-40B4-BE49-F238E27FC236}">
                    <a16:creationId xmlns:a16="http://schemas.microsoft.com/office/drawing/2014/main" id="{13A487E4-8F78-E068-71BA-44363F2BA7EC}"/>
                  </a:ext>
                </a:extLst>
              </p:cNvPr>
              <p:cNvSpPr/>
              <p:nvPr/>
            </p:nvSpPr>
            <p:spPr>
              <a:xfrm>
                <a:off x="6253639" y="1902778"/>
                <a:ext cx="123825" cy="161925"/>
              </a:xfrm>
              <a:custGeom>
                <a:avLst/>
                <a:gdLst>
                  <a:gd name="connsiteX0" fmla="*/ 117634 w 123825"/>
                  <a:gd name="connsiteY0" fmla="*/ 47942 h 161925"/>
                  <a:gd name="connsiteX1" fmla="*/ 84296 w 123825"/>
                  <a:gd name="connsiteY1" fmla="*/ 36512 h 161925"/>
                  <a:gd name="connsiteX2" fmla="*/ 59531 w 123825"/>
                  <a:gd name="connsiteY2" fmla="*/ 48894 h 161925"/>
                  <a:gd name="connsiteX3" fmla="*/ 116681 w 123825"/>
                  <a:gd name="connsiteY3" fmla="*/ 119379 h 161925"/>
                  <a:gd name="connsiteX4" fmla="*/ 49054 w 123825"/>
                  <a:gd name="connsiteY4" fmla="*/ 158432 h 161925"/>
                  <a:gd name="connsiteX5" fmla="*/ 7144 w 123825"/>
                  <a:gd name="connsiteY5" fmla="*/ 146049 h 161925"/>
                  <a:gd name="connsiteX6" fmla="*/ 13811 w 123825"/>
                  <a:gd name="connsiteY6" fmla="*/ 115569 h 161925"/>
                  <a:gd name="connsiteX7" fmla="*/ 50006 w 123825"/>
                  <a:gd name="connsiteY7" fmla="*/ 130809 h 161925"/>
                  <a:gd name="connsiteX8" fmla="*/ 77629 w 123825"/>
                  <a:gd name="connsiteY8" fmla="*/ 116522 h 161925"/>
                  <a:gd name="connsiteX9" fmla="*/ 20479 w 123825"/>
                  <a:gd name="connsiteY9" fmla="*/ 45084 h 161925"/>
                  <a:gd name="connsiteX10" fmla="*/ 84296 w 123825"/>
                  <a:gd name="connsiteY10" fmla="*/ 7937 h 161925"/>
                  <a:gd name="connsiteX11" fmla="*/ 124301 w 123825"/>
                  <a:gd name="connsiteY11" fmla="*/ 19367 h 161925"/>
                  <a:gd name="connsiteX12" fmla="*/ 117634 w 123825"/>
                  <a:gd name="connsiteY12" fmla="*/ 47942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825" h="161925">
                    <a:moveTo>
                      <a:pt x="117634" y="47942"/>
                    </a:moveTo>
                    <a:cubicBezTo>
                      <a:pt x="106204" y="42227"/>
                      <a:pt x="98584" y="38417"/>
                      <a:pt x="84296" y="36512"/>
                    </a:cubicBezTo>
                    <a:cubicBezTo>
                      <a:pt x="73819" y="35559"/>
                      <a:pt x="61436" y="36512"/>
                      <a:pt x="59531" y="48894"/>
                    </a:cubicBezTo>
                    <a:cubicBezTo>
                      <a:pt x="55721" y="71754"/>
                      <a:pt x="124301" y="66992"/>
                      <a:pt x="116681" y="119379"/>
                    </a:cubicBezTo>
                    <a:cubicBezTo>
                      <a:pt x="111919" y="153669"/>
                      <a:pt x="79534" y="162242"/>
                      <a:pt x="49054" y="158432"/>
                    </a:cubicBezTo>
                    <a:cubicBezTo>
                      <a:pt x="34766" y="156527"/>
                      <a:pt x="20479" y="151764"/>
                      <a:pt x="7144" y="146049"/>
                    </a:cubicBezTo>
                    <a:lnTo>
                      <a:pt x="13811" y="115569"/>
                    </a:lnTo>
                    <a:cubicBezTo>
                      <a:pt x="25241" y="123189"/>
                      <a:pt x="36671" y="128904"/>
                      <a:pt x="50006" y="130809"/>
                    </a:cubicBezTo>
                    <a:cubicBezTo>
                      <a:pt x="59531" y="131762"/>
                      <a:pt x="75724" y="130809"/>
                      <a:pt x="77629" y="116522"/>
                    </a:cubicBezTo>
                    <a:cubicBezTo>
                      <a:pt x="81439" y="87947"/>
                      <a:pt x="12859" y="97472"/>
                      <a:pt x="20479" y="45084"/>
                    </a:cubicBezTo>
                    <a:cubicBezTo>
                      <a:pt x="25241" y="13652"/>
                      <a:pt x="54769" y="4127"/>
                      <a:pt x="84296" y="7937"/>
                    </a:cubicBezTo>
                    <a:cubicBezTo>
                      <a:pt x="102394" y="10794"/>
                      <a:pt x="112871" y="14604"/>
                      <a:pt x="124301" y="19367"/>
                    </a:cubicBezTo>
                    <a:lnTo>
                      <a:pt x="117634" y="47942"/>
                    </a:lnTo>
                    <a:close/>
                  </a:path>
                </a:pathLst>
              </a:custGeom>
              <a:solidFill>
                <a:srgbClr val="1D1D1B"/>
              </a:solidFill>
              <a:ln w="9525" cap="flat">
                <a:noFill/>
                <a:prstDash val="solid"/>
                <a:miter/>
              </a:ln>
            </p:spPr>
            <p:txBody>
              <a:bodyPr rtlCol="0" anchor="ctr"/>
              <a:lstStyle/>
              <a:p>
                <a:endParaRPr lang="sv-SE" sz="1050"/>
              </a:p>
            </p:txBody>
          </p:sp>
          <p:sp>
            <p:nvSpPr>
              <p:cNvPr id="54" name="Frihandsfigur: Form 53">
                <a:extLst>
                  <a:ext uri="{FF2B5EF4-FFF2-40B4-BE49-F238E27FC236}">
                    <a16:creationId xmlns:a16="http://schemas.microsoft.com/office/drawing/2014/main" id="{276833FF-0EF4-31FC-6C93-03270FBB0F10}"/>
                  </a:ext>
                </a:extLst>
              </p:cNvPr>
              <p:cNvSpPr/>
              <p:nvPr/>
            </p:nvSpPr>
            <p:spPr>
              <a:xfrm>
                <a:off x="6376648" y="1866424"/>
                <a:ext cx="161925" cy="228600"/>
              </a:xfrm>
              <a:custGeom>
                <a:avLst/>
                <a:gdLst>
                  <a:gd name="connsiteX0" fmla="*/ 103210 w 161925"/>
                  <a:gd name="connsiteY0" fmla="*/ 72866 h 228600"/>
                  <a:gd name="connsiteX1" fmla="*/ 159407 w 161925"/>
                  <a:gd name="connsiteY1" fmla="*/ 167164 h 228600"/>
                  <a:gd name="connsiteX2" fmla="*/ 66062 w 161925"/>
                  <a:gd name="connsiteY2" fmla="*/ 222409 h 228600"/>
                  <a:gd name="connsiteX3" fmla="*/ 9865 w 161925"/>
                  <a:gd name="connsiteY3" fmla="*/ 130016 h 228600"/>
                  <a:gd name="connsiteX4" fmla="*/ 103210 w 161925"/>
                  <a:gd name="connsiteY4" fmla="*/ 72866 h 228600"/>
                  <a:gd name="connsiteX5" fmla="*/ 73682 w 161925"/>
                  <a:gd name="connsiteY5" fmla="*/ 192881 h 228600"/>
                  <a:gd name="connsiteX6" fmla="*/ 122260 w 161925"/>
                  <a:gd name="connsiteY6" fmla="*/ 152876 h 228600"/>
                  <a:gd name="connsiteX7" fmla="*/ 96542 w 161925"/>
                  <a:gd name="connsiteY7" fmla="*/ 101441 h 228600"/>
                  <a:gd name="connsiteX8" fmla="*/ 49870 w 161925"/>
                  <a:gd name="connsiteY8" fmla="*/ 134779 h 228600"/>
                  <a:gd name="connsiteX9" fmla="*/ 73682 w 161925"/>
                  <a:gd name="connsiteY9" fmla="*/ 192881 h 228600"/>
                  <a:gd name="connsiteX10" fmla="*/ 64157 w 161925"/>
                  <a:gd name="connsiteY10" fmla="*/ 39529 h 228600"/>
                  <a:gd name="connsiteX11" fmla="*/ 71777 w 161925"/>
                  <a:gd name="connsiteY11" fmla="*/ 7144 h 228600"/>
                  <a:gd name="connsiteX12" fmla="*/ 104162 w 161925"/>
                  <a:gd name="connsiteY12" fmla="*/ 14764 h 228600"/>
                  <a:gd name="connsiteX13" fmla="*/ 96542 w 161925"/>
                  <a:gd name="connsiteY13" fmla="*/ 47149 h 228600"/>
                  <a:gd name="connsiteX14" fmla="*/ 64157 w 161925"/>
                  <a:gd name="connsiteY14" fmla="*/ 39529 h 228600"/>
                  <a:gd name="connsiteX15" fmla="*/ 161312 w 161925"/>
                  <a:gd name="connsiteY15" fmla="*/ 29051 h 228600"/>
                  <a:gd name="connsiteX16" fmla="*/ 153692 w 161925"/>
                  <a:gd name="connsiteY16" fmla="*/ 61436 h 228600"/>
                  <a:gd name="connsiteX17" fmla="*/ 121307 w 161925"/>
                  <a:gd name="connsiteY17" fmla="*/ 53816 h 228600"/>
                  <a:gd name="connsiteX18" fmla="*/ 128927 w 161925"/>
                  <a:gd name="connsiteY18" fmla="*/ 21431 h 228600"/>
                  <a:gd name="connsiteX19" fmla="*/ 161312 w 161925"/>
                  <a:gd name="connsiteY19" fmla="*/ 2905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1925" h="228600">
                    <a:moveTo>
                      <a:pt x="103210" y="72866"/>
                    </a:moveTo>
                    <a:cubicBezTo>
                      <a:pt x="145120" y="83344"/>
                      <a:pt x="170837" y="119539"/>
                      <a:pt x="159407" y="167164"/>
                    </a:cubicBezTo>
                    <a:cubicBezTo>
                      <a:pt x="148929" y="208121"/>
                      <a:pt x="113687" y="233839"/>
                      <a:pt x="66062" y="222409"/>
                    </a:cubicBezTo>
                    <a:cubicBezTo>
                      <a:pt x="19390" y="210979"/>
                      <a:pt x="-613" y="170974"/>
                      <a:pt x="9865" y="130016"/>
                    </a:cubicBezTo>
                    <a:cubicBezTo>
                      <a:pt x="21295" y="83344"/>
                      <a:pt x="61300" y="62389"/>
                      <a:pt x="103210" y="72866"/>
                    </a:cubicBezTo>
                    <a:close/>
                    <a:moveTo>
                      <a:pt x="73682" y="192881"/>
                    </a:moveTo>
                    <a:cubicBezTo>
                      <a:pt x="102257" y="199549"/>
                      <a:pt x="115592" y="176689"/>
                      <a:pt x="122260" y="152876"/>
                    </a:cubicBezTo>
                    <a:cubicBezTo>
                      <a:pt x="127975" y="130969"/>
                      <a:pt x="121307" y="108109"/>
                      <a:pt x="96542" y="101441"/>
                    </a:cubicBezTo>
                    <a:cubicBezTo>
                      <a:pt x="72729" y="95726"/>
                      <a:pt x="55585" y="113824"/>
                      <a:pt x="49870" y="134779"/>
                    </a:cubicBezTo>
                    <a:cubicBezTo>
                      <a:pt x="44154" y="158591"/>
                      <a:pt x="45107" y="186214"/>
                      <a:pt x="73682" y="192881"/>
                    </a:cubicBezTo>
                    <a:close/>
                    <a:moveTo>
                      <a:pt x="64157" y="39529"/>
                    </a:moveTo>
                    <a:lnTo>
                      <a:pt x="71777" y="7144"/>
                    </a:lnTo>
                    <a:lnTo>
                      <a:pt x="104162" y="14764"/>
                    </a:lnTo>
                    <a:lnTo>
                      <a:pt x="96542" y="47149"/>
                    </a:lnTo>
                    <a:lnTo>
                      <a:pt x="64157" y="39529"/>
                    </a:lnTo>
                    <a:close/>
                    <a:moveTo>
                      <a:pt x="161312" y="29051"/>
                    </a:moveTo>
                    <a:lnTo>
                      <a:pt x="153692" y="61436"/>
                    </a:lnTo>
                    <a:lnTo>
                      <a:pt x="121307" y="53816"/>
                    </a:lnTo>
                    <a:lnTo>
                      <a:pt x="128927" y="21431"/>
                    </a:lnTo>
                    <a:lnTo>
                      <a:pt x="161312" y="29051"/>
                    </a:lnTo>
                    <a:close/>
                  </a:path>
                </a:pathLst>
              </a:custGeom>
              <a:solidFill>
                <a:srgbClr val="1D1D1B"/>
              </a:solidFill>
              <a:ln w="9525" cap="flat">
                <a:noFill/>
                <a:prstDash val="solid"/>
                <a:miter/>
              </a:ln>
            </p:spPr>
            <p:txBody>
              <a:bodyPr rtlCol="0" anchor="ctr"/>
              <a:lstStyle/>
              <a:p>
                <a:endParaRPr lang="sv-SE" sz="1050"/>
              </a:p>
            </p:txBody>
          </p:sp>
          <p:sp>
            <p:nvSpPr>
              <p:cNvPr id="55" name="Frihandsfigur: Form 54">
                <a:extLst>
                  <a:ext uri="{FF2B5EF4-FFF2-40B4-BE49-F238E27FC236}">
                    <a16:creationId xmlns:a16="http://schemas.microsoft.com/office/drawing/2014/main" id="{70794650-53C3-E5E3-1CBF-1CD015765516}"/>
                  </a:ext>
                </a:extLst>
              </p:cNvPr>
              <p:cNvSpPr/>
              <p:nvPr/>
            </p:nvSpPr>
            <p:spPr>
              <a:xfrm>
                <a:off x="6527006" y="1902619"/>
                <a:ext cx="180975" cy="257175"/>
              </a:xfrm>
              <a:custGeom>
                <a:avLst/>
                <a:gdLst>
                  <a:gd name="connsiteX0" fmla="*/ 82391 w 180975"/>
                  <a:gd name="connsiteY0" fmla="*/ 7144 h 257175"/>
                  <a:gd name="connsiteX1" fmla="*/ 118586 w 180975"/>
                  <a:gd name="connsiteY1" fmla="*/ 20479 h 257175"/>
                  <a:gd name="connsiteX2" fmla="*/ 74771 w 180975"/>
                  <a:gd name="connsiteY2" fmla="*/ 138589 h 257175"/>
                  <a:gd name="connsiteX3" fmla="*/ 75724 w 180975"/>
                  <a:gd name="connsiteY3" fmla="*/ 138589 h 257175"/>
                  <a:gd name="connsiteX4" fmla="*/ 138589 w 180975"/>
                  <a:gd name="connsiteY4" fmla="*/ 99536 h 257175"/>
                  <a:gd name="connsiteX5" fmla="*/ 180499 w 180975"/>
                  <a:gd name="connsiteY5" fmla="*/ 115729 h 257175"/>
                  <a:gd name="connsiteX6" fmla="*/ 106204 w 180975"/>
                  <a:gd name="connsiteY6" fmla="*/ 157639 h 257175"/>
                  <a:gd name="connsiteX7" fmla="*/ 135731 w 180975"/>
                  <a:gd name="connsiteY7" fmla="*/ 255746 h 257175"/>
                  <a:gd name="connsiteX8" fmla="*/ 90011 w 180975"/>
                  <a:gd name="connsiteY8" fmla="*/ 238601 h 257175"/>
                  <a:gd name="connsiteX9" fmla="*/ 69056 w 180975"/>
                  <a:gd name="connsiteY9" fmla="*/ 154781 h 257175"/>
                  <a:gd name="connsiteX10" fmla="*/ 68104 w 180975"/>
                  <a:gd name="connsiteY10" fmla="*/ 154781 h 257175"/>
                  <a:gd name="connsiteX11" fmla="*/ 43339 w 180975"/>
                  <a:gd name="connsiteY11" fmla="*/ 221456 h 257175"/>
                  <a:gd name="connsiteX12" fmla="*/ 7144 w 180975"/>
                  <a:gd name="connsiteY12" fmla="*/ 208121 h 257175"/>
                  <a:gd name="connsiteX13" fmla="*/ 82391 w 180975"/>
                  <a:gd name="connsiteY13" fmla="*/ 7144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975" h="257175">
                    <a:moveTo>
                      <a:pt x="82391" y="7144"/>
                    </a:moveTo>
                    <a:lnTo>
                      <a:pt x="118586" y="20479"/>
                    </a:lnTo>
                    <a:lnTo>
                      <a:pt x="74771" y="138589"/>
                    </a:lnTo>
                    <a:lnTo>
                      <a:pt x="75724" y="138589"/>
                    </a:lnTo>
                    <a:lnTo>
                      <a:pt x="138589" y="99536"/>
                    </a:lnTo>
                    <a:lnTo>
                      <a:pt x="180499" y="115729"/>
                    </a:lnTo>
                    <a:lnTo>
                      <a:pt x="106204" y="157639"/>
                    </a:lnTo>
                    <a:lnTo>
                      <a:pt x="135731" y="255746"/>
                    </a:lnTo>
                    <a:lnTo>
                      <a:pt x="90011" y="238601"/>
                    </a:lnTo>
                    <a:lnTo>
                      <a:pt x="69056" y="154781"/>
                    </a:lnTo>
                    <a:lnTo>
                      <a:pt x="68104" y="154781"/>
                    </a:lnTo>
                    <a:lnTo>
                      <a:pt x="43339" y="221456"/>
                    </a:lnTo>
                    <a:lnTo>
                      <a:pt x="7144" y="208121"/>
                    </a:lnTo>
                    <a:lnTo>
                      <a:pt x="82391" y="7144"/>
                    </a:lnTo>
                    <a:close/>
                  </a:path>
                </a:pathLst>
              </a:custGeom>
              <a:solidFill>
                <a:srgbClr val="1D1D1B"/>
              </a:solidFill>
              <a:ln w="9525" cap="flat">
                <a:noFill/>
                <a:prstDash val="solid"/>
                <a:miter/>
              </a:ln>
            </p:spPr>
            <p:txBody>
              <a:bodyPr rtlCol="0" anchor="ctr"/>
              <a:lstStyle/>
              <a:p>
                <a:endParaRPr lang="sv-SE" sz="1050"/>
              </a:p>
            </p:txBody>
          </p:sp>
          <p:sp>
            <p:nvSpPr>
              <p:cNvPr id="56" name="Frihandsfigur: Form 55">
                <a:extLst>
                  <a:ext uri="{FF2B5EF4-FFF2-40B4-BE49-F238E27FC236}">
                    <a16:creationId xmlns:a16="http://schemas.microsoft.com/office/drawing/2014/main" id="{CB1E912C-58B7-97C2-EC85-E4DC829B6E05}"/>
                  </a:ext>
                </a:extLst>
              </p:cNvPr>
              <p:cNvSpPr/>
              <p:nvPr/>
            </p:nvSpPr>
            <p:spPr>
              <a:xfrm>
                <a:off x="6666553" y="2032159"/>
                <a:ext cx="161925" cy="190500"/>
              </a:xfrm>
              <a:custGeom>
                <a:avLst/>
                <a:gdLst>
                  <a:gd name="connsiteX0" fmla="*/ 70479 w 161925"/>
                  <a:gd name="connsiteY0" fmla="*/ 7144 h 190500"/>
                  <a:gd name="connsiteX1" fmla="*/ 120962 w 161925"/>
                  <a:gd name="connsiteY1" fmla="*/ 19526 h 190500"/>
                  <a:gd name="connsiteX2" fmla="*/ 150490 w 161925"/>
                  <a:gd name="connsiteY2" fmla="*/ 103346 h 190500"/>
                  <a:gd name="connsiteX3" fmla="*/ 141917 w 161925"/>
                  <a:gd name="connsiteY3" fmla="*/ 120491 h 190500"/>
                  <a:gd name="connsiteX4" fmla="*/ 125724 w 161925"/>
                  <a:gd name="connsiteY4" fmla="*/ 153829 h 190500"/>
                  <a:gd name="connsiteX5" fmla="*/ 112390 w 161925"/>
                  <a:gd name="connsiteY5" fmla="*/ 184309 h 190500"/>
                  <a:gd name="connsiteX6" fmla="*/ 81910 w 161925"/>
                  <a:gd name="connsiteY6" fmla="*/ 169069 h 190500"/>
                  <a:gd name="connsiteX7" fmla="*/ 90482 w 161925"/>
                  <a:gd name="connsiteY7" fmla="*/ 149066 h 190500"/>
                  <a:gd name="connsiteX8" fmla="*/ 89529 w 161925"/>
                  <a:gd name="connsiteY8" fmla="*/ 149066 h 190500"/>
                  <a:gd name="connsiteX9" fmla="*/ 38095 w 161925"/>
                  <a:gd name="connsiteY9" fmla="*/ 151924 h 190500"/>
                  <a:gd name="connsiteX10" fmla="*/ 11424 w 161925"/>
                  <a:gd name="connsiteY10" fmla="*/ 90011 h 190500"/>
                  <a:gd name="connsiteX11" fmla="*/ 52382 w 161925"/>
                  <a:gd name="connsiteY11" fmla="*/ 63341 h 190500"/>
                  <a:gd name="connsiteX12" fmla="*/ 100007 w 161925"/>
                  <a:gd name="connsiteY12" fmla="*/ 77629 h 190500"/>
                  <a:gd name="connsiteX13" fmla="*/ 119057 w 161925"/>
                  <a:gd name="connsiteY13" fmla="*/ 87154 h 190500"/>
                  <a:gd name="connsiteX14" fmla="*/ 103817 w 161925"/>
                  <a:gd name="connsiteY14" fmla="*/ 44291 h 190500"/>
                  <a:gd name="connsiteX15" fmla="*/ 56192 w 161925"/>
                  <a:gd name="connsiteY15" fmla="*/ 38576 h 190500"/>
                  <a:gd name="connsiteX16" fmla="*/ 70479 w 161925"/>
                  <a:gd name="connsiteY16" fmla="*/ 7144 h 190500"/>
                  <a:gd name="connsiteX17" fmla="*/ 59049 w 161925"/>
                  <a:gd name="connsiteY17" fmla="*/ 130016 h 190500"/>
                  <a:gd name="connsiteX18" fmla="*/ 88577 w 161925"/>
                  <a:gd name="connsiteY18" fmla="*/ 130016 h 190500"/>
                  <a:gd name="connsiteX19" fmla="*/ 109532 w 161925"/>
                  <a:gd name="connsiteY19" fmla="*/ 106204 h 190500"/>
                  <a:gd name="connsiteX20" fmla="*/ 94292 w 161925"/>
                  <a:gd name="connsiteY20" fmla="*/ 98584 h 190500"/>
                  <a:gd name="connsiteX21" fmla="*/ 44762 w 161925"/>
                  <a:gd name="connsiteY21" fmla="*/ 102394 h 190500"/>
                  <a:gd name="connsiteX22" fmla="*/ 59049 w 161925"/>
                  <a:gd name="connsiteY22" fmla="*/ 130016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1925" h="190500">
                    <a:moveTo>
                      <a:pt x="70479" y="7144"/>
                    </a:moveTo>
                    <a:cubicBezTo>
                      <a:pt x="86672" y="7144"/>
                      <a:pt x="106674" y="12859"/>
                      <a:pt x="120962" y="19526"/>
                    </a:cubicBezTo>
                    <a:cubicBezTo>
                      <a:pt x="160967" y="39529"/>
                      <a:pt x="169540" y="64294"/>
                      <a:pt x="150490" y="103346"/>
                    </a:cubicBezTo>
                    <a:lnTo>
                      <a:pt x="141917" y="120491"/>
                    </a:lnTo>
                    <a:cubicBezTo>
                      <a:pt x="135249" y="133826"/>
                      <a:pt x="130487" y="144304"/>
                      <a:pt x="125724" y="153829"/>
                    </a:cubicBezTo>
                    <a:cubicBezTo>
                      <a:pt x="120962" y="164306"/>
                      <a:pt x="117152" y="172879"/>
                      <a:pt x="112390" y="184309"/>
                    </a:cubicBezTo>
                    <a:lnTo>
                      <a:pt x="81910" y="169069"/>
                    </a:lnTo>
                    <a:cubicBezTo>
                      <a:pt x="83815" y="161449"/>
                      <a:pt x="88577" y="152876"/>
                      <a:pt x="90482" y="149066"/>
                    </a:cubicBezTo>
                    <a:lnTo>
                      <a:pt x="89529" y="149066"/>
                    </a:lnTo>
                    <a:cubicBezTo>
                      <a:pt x="74290" y="159544"/>
                      <a:pt x="53335" y="159544"/>
                      <a:pt x="38095" y="151924"/>
                    </a:cubicBezTo>
                    <a:cubicBezTo>
                      <a:pt x="15235" y="140494"/>
                      <a:pt x="-958" y="114776"/>
                      <a:pt x="11424" y="90011"/>
                    </a:cubicBezTo>
                    <a:cubicBezTo>
                      <a:pt x="20949" y="70009"/>
                      <a:pt x="36190" y="63341"/>
                      <a:pt x="52382" y="63341"/>
                    </a:cubicBezTo>
                    <a:cubicBezTo>
                      <a:pt x="68574" y="63341"/>
                      <a:pt x="85720" y="70961"/>
                      <a:pt x="100007" y="77629"/>
                    </a:cubicBezTo>
                    <a:lnTo>
                      <a:pt x="119057" y="87154"/>
                    </a:lnTo>
                    <a:cubicBezTo>
                      <a:pt x="129535" y="66199"/>
                      <a:pt x="123820" y="53816"/>
                      <a:pt x="103817" y="44291"/>
                    </a:cubicBezTo>
                    <a:cubicBezTo>
                      <a:pt x="89529" y="36671"/>
                      <a:pt x="72385" y="35719"/>
                      <a:pt x="56192" y="38576"/>
                    </a:cubicBezTo>
                    <a:lnTo>
                      <a:pt x="70479" y="7144"/>
                    </a:lnTo>
                    <a:close/>
                    <a:moveTo>
                      <a:pt x="59049" y="130016"/>
                    </a:moveTo>
                    <a:cubicBezTo>
                      <a:pt x="69527" y="134779"/>
                      <a:pt x="80004" y="134779"/>
                      <a:pt x="88577" y="130016"/>
                    </a:cubicBezTo>
                    <a:cubicBezTo>
                      <a:pt x="98102" y="125254"/>
                      <a:pt x="103817" y="116681"/>
                      <a:pt x="109532" y="106204"/>
                    </a:cubicBezTo>
                    <a:lnTo>
                      <a:pt x="94292" y="98584"/>
                    </a:lnTo>
                    <a:cubicBezTo>
                      <a:pt x="79052" y="90964"/>
                      <a:pt x="55240" y="82391"/>
                      <a:pt x="44762" y="102394"/>
                    </a:cubicBezTo>
                    <a:cubicBezTo>
                      <a:pt x="39999" y="114776"/>
                      <a:pt x="46667" y="124301"/>
                      <a:pt x="59049" y="130016"/>
                    </a:cubicBezTo>
                    <a:close/>
                  </a:path>
                </a:pathLst>
              </a:custGeom>
              <a:solidFill>
                <a:srgbClr val="1D1D1B"/>
              </a:solidFill>
              <a:ln w="9525" cap="flat">
                <a:noFill/>
                <a:prstDash val="solid"/>
                <a:miter/>
              </a:ln>
            </p:spPr>
            <p:txBody>
              <a:bodyPr rtlCol="0" anchor="ctr"/>
              <a:lstStyle/>
              <a:p>
                <a:endParaRPr lang="sv-SE" sz="1050"/>
              </a:p>
            </p:txBody>
          </p:sp>
          <p:sp>
            <p:nvSpPr>
              <p:cNvPr id="57" name="Frihandsfigur: Form 56">
                <a:extLst>
                  <a:ext uri="{FF2B5EF4-FFF2-40B4-BE49-F238E27FC236}">
                    <a16:creationId xmlns:a16="http://schemas.microsoft.com/office/drawing/2014/main" id="{1EB548B8-83CC-38A3-B883-5F02F7885BEA}"/>
                  </a:ext>
                </a:extLst>
              </p:cNvPr>
              <p:cNvSpPr/>
              <p:nvPr/>
            </p:nvSpPr>
            <p:spPr>
              <a:xfrm>
                <a:off x="7324249" y="2697956"/>
                <a:ext cx="228600" cy="228600"/>
              </a:xfrm>
              <a:custGeom>
                <a:avLst/>
                <a:gdLst>
                  <a:gd name="connsiteX0" fmla="*/ 189071 w 228600"/>
                  <a:gd name="connsiteY0" fmla="*/ 7144 h 228600"/>
                  <a:gd name="connsiteX1" fmla="*/ 207169 w 228600"/>
                  <a:gd name="connsiteY1" fmla="*/ 46196 h 228600"/>
                  <a:gd name="connsiteX2" fmla="*/ 196691 w 228600"/>
                  <a:gd name="connsiteY2" fmla="*/ 153829 h 228600"/>
                  <a:gd name="connsiteX3" fmla="*/ 137636 w 228600"/>
                  <a:gd name="connsiteY3" fmla="*/ 135731 h 228600"/>
                  <a:gd name="connsiteX4" fmla="*/ 136684 w 228600"/>
                  <a:gd name="connsiteY4" fmla="*/ 135731 h 228600"/>
                  <a:gd name="connsiteX5" fmla="*/ 126206 w 228600"/>
                  <a:gd name="connsiteY5" fmla="*/ 163354 h 228600"/>
                  <a:gd name="connsiteX6" fmla="*/ 68103 w 228600"/>
                  <a:gd name="connsiteY6" fmla="*/ 224314 h 228600"/>
                  <a:gd name="connsiteX7" fmla="*/ 50006 w 228600"/>
                  <a:gd name="connsiteY7" fmla="*/ 183356 h 228600"/>
                  <a:gd name="connsiteX8" fmla="*/ 96678 w 228600"/>
                  <a:gd name="connsiteY8" fmla="*/ 135731 h 228600"/>
                  <a:gd name="connsiteX9" fmla="*/ 104299 w 228600"/>
                  <a:gd name="connsiteY9" fmla="*/ 102394 h 228600"/>
                  <a:gd name="connsiteX10" fmla="*/ 98584 w 228600"/>
                  <a:gd name="connsiteY10" fmla="*/ 90964 h 228600"/>
                  <a:gd name="connsiteX11" fmla="*/ 23336 w 228600"/>
                  <a:gd name="connsiteY11" fmla="*/ 125254 h 228600"/>
                  <a:gd name="connsiteX12" fmla="*/ 7144 w 228600"/>
                  <a:gd name="connsiteY12" fmla="*/ 89059 h 228600"/>
                  <a:gd name="connsiteX13" fmla="*/ 189071 w 228600"/>
                  <a:gd name="connsiteY13" fmla="*/ 7144 h 228600"/>
                  <a:gd name="connsiteX14" fmla="*/ 128111 w 228600"/>
                  <a:gd name="connsiteY14" fmla="*/ 78581 h 228600"/>
                  <a:gd name="connsiteX15" fmla="*/ 133826 w 228600"/>
                  <a:gd name="connsiteY15" fmla="*/ 90964 h 228600"/>
                  <a:gd name="connsiteX16" fmla="*/ 176689 w 228600"/>
                  <a:gd name="connsiteY16" fmla="*/ 117634 h 228600"/>
                  <a:gd name="connsiteX17" fmla="*/ 183356 w 228600"/>
                  <a:gd name="connsiteY17" fmla="*/ 68104 h 228600"/>
                  <a:gd name="connsiteX18" fmla="*/ 177641 w 228600"/>
                  <a:gd name="connsiteY18" fmla="*/ 55721 h 228600"/>
                  <a:gd name="connsiteX19" fmla="*/ 128111 w 228600"/>
                  <a:gd name="connsiteY19" fmla="*/ 7858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 h="228600">
                    <a:moveTo>
                      <a:pt x="189071" y="7144"/>
                    </a:moveTo>
                    <a:lnTo>
                      <a:pt x="207169" y="46196"/>
                    </a:lnTo>
                    <a:cubicBezTo>
                      <a:pt x="224314" y="85249"/>
                      <a:pt x="247174" y="130969"/>
                      <a:pt x="196691" y="153829"/>
                    </a:cubicBezTo>
                    <a:cubicBezTo>
                      <a:pt x="175736" y="163354"/>
                      <a:pt x="150971" y="156686"/>
                      <a:pt x="137636" y="135731"/>
                    </a:cubicBezTo>
                    <a:lnTo>
                      <a:pt x="136684" y="135731"/>
                    </a:lnTo>
                    <a:cubicBezTo>
                      <a:pt x="140494" y="146209"/>
                      <a:pt x="132874" y="155734"/>
                      <a:pt x="126206" y="163354"/>
                    </a:cubicBezTo>
                    <a:lnTo>
                      <a:pt x="68103" y="224314"/>
                    </a:lnTo>
                    <a:lnTo>
                      <a:pt x="50006" y="183356"/>
                    </a:lnTo>
                    <a:lnTo>
                      <a:pt x="96678" y="135731"/>
                    </a:lnTo>
                    <a:cubicBezTo>
                      <a:pt x="108109" y="124301"/>
                      <a:pt x="110966" y="117634"/>
                      <a:pt x="104299" y="102394"/>
                    </a:cubicBezTo>
                    <a:lnTo>
                      <a:pt x="98584" y="90964"/>
                    </a:lnTo>
                    <a:lnTo>
                      <a:pt x="23336" y="125254"/>
                    </a:lnTo>
                    <a:lnTo>
                      <a:pt x="7144" y="89059"/>
                    </a:lnTo>
                    <a:lnTo>
                      <a:pt x="189071" y="7144"/>
                    </a:lnTo>
                    <a:close/>
                    <a:moveTo>
                      <a:pt x="128111" y="78581"/>
                    </a:moveTo>
                    <a:lnTo>
                      <a:pt x="133826" y="90964"/>
                    </a:lnTo>
                    <a:cubicBezTo>
                      <a:pt x="142399" y="109061"/>
                      <a:pt x="153828" y="128111"/>
                      <a:pt x="176689" y="117634"/>
                    </a:cubicBezTo>
                    <a:cubicBezTo>
                      <a:pt x="198596" y="108109"/>
                      <a:pt x="190976" y="86201"/>
                      <a:pt x="183356" y="68104"/>
                    </a:cubicBezTo>
                    <a:lnTo>
                      <a:pt x="177641" y="55721"/>
                    </a:lnTo>
                    <a:lnTo>
                      <a:pt x="128111" y="78581"/>
                    </a:lnTo>
                    <a:close/>
                  </a:path>
                </a:pathLst>
              </a:custGeom>
              <a:solidFill>
                <a:srgbClr val="1D1D1B"/>
              </a:solidFill>
              <a:ln w="9525" cap="flat">
                <a:noFill/>
                <a:prstDash val="solid"/>
                <a:miter/>
              </a:ln>
            </p:spPr>
            <p:txBody>
              <a:bodyPr rtlCol="0" anchor="ctr"/>
              <a:lstStyle/>
              <a:p>
                <a:endParaRPr lang="sv-SE" sz="1050"/>
              </a:p>
            </p:txBody>
          </p:sp>
          <p:sp>
            <p:nvSpPr>
              <p:cNvPr id="58" name="Frihandsfigur: Form 57">
                <a:extLst>
                  <a:ext uri="{FF2B5EF4-FFF2-40B4-BE49-F238E27FC236}">
                    <a16:creationId xmlns:a16="http://schemas.microsoft.com/office/drawing/2014/main" id="{5B61C396-1036-9F40-0ECD-758E6CA7F68D}"/>
                  </a:ext>
                </a:extLst>
              </p:cNvPr>
              <p:cNvSpPr/>
              <p:nvPr/>
            </p:nvSpPr>
            <p:spPr>
              <a:xfrm>
                <a:off x="7390924" y="2866549"/>
                <a:ext cx="219075" cy="114300"/>
              </a:xfrm>
              <a:custGeom>
                <a:avLst/>
                <a:gdLst>
                  <a:gd name="connsiteX0" fmla="*/ 146209 w 219075"/>
                  <a:gd name="connsiteY0" fmla="*/ 27146 h 114300"/>
                  <a:gd name="connsiteX1" fmla="*/ 158591 w 219075"/>
                  <a:gd name="connsiteY1" fmla="*/ 63341 h 114300"/>
                  <a:gd name="connsiteX2" fmla="*/ 19526 w 219075"/>
                  <a:gd name="connsiteY2" fmla="*/ 111919 h 114300"/>
                  <a:gd name="connsiteX3" fmla="*/ 7144 w 219075"/>
                  <a:gd name="connsiteY3" fmla="*/ 75724 h 114300"/>
                  <a:gd name="connsiteX4" fmla="*/ 146209 w 219075"/>
                  <a:gd name="connsiteY4" fmla="*/ 27146 h 114300"/>
                  <a:gd name="connsiteX5" fmla="*/ 205264 w 219075"/>
                  <a:gd name="connsiteY5" fmla="*/ 7144 h 114300"/>
                  <a:gd name="connsiteX6" fmla="*/ 217646 w 219075"/>
                  <a:gd name="connsiteY6" fmla="*/ 43339 h 114300"/>
                  <a:gd name="connsiteX7" fmla="*/ 183356 w 219075"/>
                  <a:gd name="connsiteY7" fmla="*/ 55721 h 114300"/>
                  <a:gd name="connsiteX8" fmla="*/ 170974 w 219075"/>
                  <a:gd name="connsiteY8" fmla="*/ 19526 h 114300"/>
                  <a:gd name="connsiteX9" fmla="*/ 205264 w 219075"/>
                  <a:gd name="connsiteY9"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075" h="114300">
                    <a:moveTo>
                      <a:pt x="146209" y="27146"/>
                    </a:moveTo>
                    <a:lnTo>
                      <a:pt x="158591" y="63341"/>
                    </a:lnTo>
                    <a:lnTo>
                      <a:pt x="19526" y="111919"/>
                    </a:lnTo>
                    <a:lnTo>
                      <a:pt x="7144" y="75724"/>
                    </a:lnTo>
                    <a:lnTo>
                      <a:pt x="146209" y="27146"/>
                    </a:lnTo>
                    <a:close/>
                    <a:moveTo>
                      <a:pt x="205264" y="7144"/>
                    </a:moveTo>
                    <a:lnTo>
                      <a:pt x="217646" y="43339"/>
                    </a:lnTo>
                    <a:lnTo>
                      <a:pt x="183356" y="55721"/>
                    </a:lnTo>
                    <a:lnTo>
                      <a:pt x="170974" y="19526"/>
                    </a:lnTo>
                    <a:lnTo>
                      <a:pt x="205264" y="7144"/>
                    </a:lnTo>
                    <a:close/>
                  </a:path>
                </a:pathLst>
              </a:custGeom>
              <a:solidFill>
                <a:srgbClr val="1D1D1B"/>
              </a:solidFill>
              <a:ln w="9525" cap="flat">
                <a:noFill/>
                <a:prstDash val="solid"/>
                <a:miter/>
              </a:ln>
            </p:spPr>
            <p:txBody>
              <a:bodyPr rtlCol="0" anchor="ctr"/>
              <a:lstStyle/>
              <a:p>
                <a:endParaRPr lang="sv-SE" sz="1050"/>
              </a:p>
            </p:txBody>
          </p:sp>
          <p:sp>
            <p:nvSpPr>
              <p:cNvPr id="59" name="Frihandsfigur: Form 58">
                <a:extLst>
                  <a:ext uri="{FF2B5EF4-FFF2-40B4-BE49-F238E27FC236}">
                    <a16:creationId xmlns:a16="http://schemas.microsoft.com/office/drawing/2014/main" id="{FC08936F-3CA3-0384-2968-E6F6A7E0AA5B}"/>
                  </a:ext>
                </a:extLst>
              </p:cNvPr>
              <p:cNvSpPr/>
              <p:nvPr/>
            </p:nvSpPr>
            <p:spPr>
              <a:xfrm>
                <a:off x="7414736" y="2965692"/>
                <a:ext cx="171450" cy="133350"/>
              </a:xfrm>
              <a:custGeom>
                <a:avLst/>
                <a:gdLst>
                  <a:gd name="connsiteX0" fmla="*/ 141446 w 171450"/>
                  <a:gd name="connsiteY0" fmla="*/ 98501 h 133350"/>
                  <a:gd name="connsiteX1" fmla="*/ 138589 w 171450"/>
                  <a:gd name="connsiteY1" fmla="*/ 64211 h 133350"/>
                  <a:gd name="connsiteX2" fmla="*/ 116681 w 171450"/>
                  <a:gd name="connsiteY2" fmla="*/ 47066 h 133350"/>
                  <a:gd name="connsiteX3" fmla="*/ 74771 w 171450"/>
                  <a:gd name="connsiteY3" fmla="*/ 127076 h 133350"/>
                  <a:gd name="connsiteX4" fmla="*/ 12859 w 171450"/>
                  <a:gd name="connsiteY4" fmla="*/ 80403 h 133350"/>
                  <a:gd name="connsiteX5" fmla="*/ 7144 w 171450"/>
                  <a:gd name="connsiteY5" fmla="*/ 36588 h 133350"/>
                  <a:gd name="connsiteX6" fmla="*/ 37624 w 171450"/>
                  <a:gd name="connsiteY6" fmla="*/ 30873 h 133350"/>
                  <a:gd name="connsiteX7" fmla="*/ 38576 w 171450"/>
                  <a:gd name="connsiteY7" fmla="*/ 69926 h 133350"/>
                  <a:gd name="connsiteX8" fmla="*/ 62389 w 171450"/>
                  <a:gd name="connsiteY8" fmla="*/ 88976 h 133350"/>
                  <a:gd name="connsiteX9" fmla="*/ 105251 w 171450"/>
                  <a:gd name="connsiteY9" fmla="*/ 8966 h 133350"/>
                  <a:gd name="connsiteX10" fmla="*/ 164306 w 171450"/>
                  <a:gd name="connsiteY10" fmla="*/ 52781 h 133350"/>
                  <a:gd name="connsiteX11" fmla="*/ 170021 w 171450"/>
                  <a:gd name="connsiteY11" fmla="*/ 94691 h 133350"/>
                  <a:gd name="connsiteX12" fmla="*/ 141446 w 171450"/>
                  <a:gd name="connsiteY12" fmla="*/ 98501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133350">
                    <a:moveTo>
                      <a:pt x="141446" y="98501"/>
                    </a:moveTo>
                    <a:cubicBezTo>
                      <a:pt x="142399" y="86118"/>
                      <a:pt x="142399" y="77546"/>
                      <a:pt x="138589" y="64211"/>
                    </a:cubicBezTo>
                    <a:cubicBezTo>
                      <a:pt x="135731" y="54686"/>
                      <a:pt x="129064" y="43256"/>
                      <a:pt x="116681" y="47066"/>
                    </a:cubicBezTo>
                    <a:cubicBezTo>
                      <a:pt x="93821" y="52781"/>
                      <a:pt x="126206" y="113741"/>
                      <a:pt x="74771" y="127076"/>
                    </a:cubicBezTo>
                    <a:cubicBezTo>
                      <a:pt x="41434" y="135648"/>
                      <a:pt x="20478" y="109931"/>
                      <a:pt x="12859" y="80403"/>
                    </a:cubicBezTo>
                    <a:cubicBezTo>
                      <a:pt x="9049" y="66116"/>
                      <a:pt x="7144" y="50876"/>
                      <a:pt x="7144" y="36588"/>
                    </a:cubicBezTo>
                    <a:lnTo>
                      <a:pt x="37624" y="30873"/>
                    </a:lnTo>
                    <a:cubicBezTo>
                      <a:pt x="34766" y="44208"/>
                      <a:pt x="34766" y="56591"/>
                      <a:pt x="38576" y="69926"/>
                    </a:cubicBezTo>
                    <a:cubicBezTo>
                      <a:pt x="41434" y="79451"/>
                      <a:pt x="49053" y="92786"/>
                      <a:pt x="62389" y="88976"/>
                    </a:cubicBezTo>
                    <a:cubicBezTo>
                      <a:pt x="90011" y="81356"/>
                      <a:pt x="53816" y="22301"/>
                      <a:pt x="105251" y="8966"/>
                    </a:cubicBezTo>
                    <a:cubicBezTo>
                      <a:pt x="135731" y="393"/>
                      <a:pt x="156686" y="23253"/>
                      <a:pt x="164306" y="52781"/>
                    </a:cubicBezTo>
                    <a:cubicBezTo>
                      <a:pt x="169069" y="69926"/>
                      <a:pt x="169069" y="82308"/>
                      <a:pt x="170021" y="94691"/>
                    </a:cubicBezTo>
                    <a:lnTo>
                      <a:pt x="141446" y="98501"/>
                    </a:lnTo>
                    <a:close/>
                  </a:path>
                </a:pathLst>
              </a:custGeom>
              <a:solidFill>
                <a:srgbClr val="1D1D1B"/>
              </a:solidFill>
              <a:ln w="9525" cap="flat">
                <a:noFill/>
                <a:prstDash val="solid"/>
                <a:miter/>
              </a:ln>
            </p:spPr>
            <p:txBody>
              <a:bodyPr rtlCol="0" anchor="ctr"/>
              <a:lstStyle/>
              <a:p>
                <a:endParaRPr lang="sv-SE" sz="1050"/>
              </a:p>
            </p:txBody>
          </p:sp>
          <p:sp>
            <p:nvSpPr>
              <p:cNvPr id="60" name="Frihandsfigur: Form 59">
                <a:extLst>
                  <a:ext uri="{FF2B5EF4-FFF2-40B4-BE49-F238E27FC236}">
                    <a16:creationId xmlns:a16="http://schemas.microsoft.com/office/drawing/2014/main" id="{C5D5A84A-467A-94AC-947B-9DD8B236C2CE}"/>
                  </a:ext>
                </a:extLst>
              </p:cNvPr>
              <p:cNvSpPr/>
              <p:nvPr/>
            </p:nvSpPr>
            <p:spPr>
              <a:xfrm>
                <a:off x="7446169" y="3082766"/>
                <a:ext cx="228600" cy="180975"/>
              </a:xfrm>
              <a:custGeom>
                <a:avLst/>
                <a:gdLst>
                  <a:gd name="connsiteX0" fmla="*/ 216694 w 228600"/>
                  <a:gd name="connsiteY0" fmla="*/ 7144 h 180975"/>
                  <a:gd name="connsiteX1" fmla="*/ 223361 w 228600"/>
                  <a:gd name="connsiteY1" fmla="*/ 45244 h 180975"/>
                  <a:gd name="connsiteX2" fmla="*/ 99536 w 228600"/>
                  <a:gd name="connsiteY2" fmla="*/ 66199 h 180975"/>
                  <a:gd name="connsiteX3" fmla="*/ 99536 w 228600"/>
                  <a:gd name="connsiteY3" fmla="*/ 67151 h 180975"/>
                  <a:gd name="connsiteX4" fmla="*/ 165259 w 228600"/>
                  <a:gd name="connsiteY4" fmla="*/ 102394 h 180975"/>
                  <a:gd name="connsiteX5" fmla="*/ 172879 w 228600"/>
                  <a:gd name="connsiteY5" fmla="*/ 147161 h 180975"/>
                  <a:gd name="connsiteX6" fmla="*/ 99536 w 228600"/>
                  <a:gd name="connsiteY6" fmla="*/ 104299 h 180975"/>
                  <a:gd name="connsiteX7" fmla="*/ 30004 w 228600"/>
                  <a:gd name="connsiteY7" fmla="*/ 178594 h 180975"/>
                  <a:gd name="connsiteX8" fmla="*/ 22384 w 228600"/>
                  <a:gd name="connsiteY8" fmla="*/ 130969 h 180975"/>
                  <a:gd name="connsiteX9" fmla="*/ 84296 w 228600"/>
                  <a:gd name="connsiteY9" fmla="*/ 70961 h 180975"/>
                  <a:gd name="connsiteX10" fmla="*/ 84296 w 228600"/>
                  <a:gd name="connsiteY10" fmla="*/ 70009 h 180975"/>
                  <a:gd name="connsiteX11" fmla="*/ 13811 w 228600"/>
                  <a:gd name="connsiteY11" fmla="*/ 81439 h 180975"/>
                  <a:gd name="connsiteX12" fmla="*/ 7144 w 228600"/>
                  <a:gd name="connsiteY12" fmla="*/ 43339 h 180975"/>
                  <a:gd name="connsiteX13" fmla="*/ 216694 w 228600"/>
                  <a:gd name="connsiteY13" fmla="*/ 714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180975">
                    <a:moveTo>
                      <a:pt x="216694" y="7144"/>
                    </a:moveTo>
                    <a:lnTo>
                      <a:pt x="223361" y="45244"/>
                    </a:lnTo>
                    <a:lnTo>
                      <a:pt x="99536" y="66199"/>
                    </a:lnTo>
                    <a:lnTo>
                      <a:pt x="99536" y="67151"/>
                    </a:lnTo>
                    <a:lnTo>
                      <a:pt x="165259" y="102394"/>
                    </a:lnTo>
                    <a:lnTo>
                      <a:pt x="172879" y="147161"/>
                    </a:lnTo>
                    <a:lnTo>
                      <a:pt x="99536" y="104299"/>
                    </a:lnTo>
                    <a:lnTo>
                      <a:pt x="30004" y="178594"/>
                    </a:lnTo>
                    <a:lnTo>
                      <a:pt x="22384" y="130969"/>
                    </a:lnTo>
                    <a:lnTo>
                      <a:pt x="84296" y="70961"/>
                    </a:lnTo>
                    <a:lnTo>
                      <a:pt x="84296" y="70009"/>
                    </a:lnTo>
                    <a:lnTo>
                      <a:pt x="13811" y="81439"/>
                    </a:lnTo>
                    <a:lnTo>
                      <a:pt x="7144" y="43339"/>
                    </a:lnTo>
                    <a:lnTo>
                      <a:pt x="216694" y="7144"/>
                    </a:lnTo>
                    <a:close/>
                  </a:path>
                </a:pathLst>
              </a:custGeom>
              <a:solidFill>
                <a:srgbClr val="1D1D1B"/>
              </a:solidFill>
              <a:ln w="9525" cap="flat">
                <a:noFill/>
                <a:prstDash val="solid"/>
                <a:miter/>
              </a:ln>
            </p:spPr>
            <p:txBody>
              <a:bodyPr rtlCol="0" anchor="ctr"/>
              <a:lstStyle/>
              <a:p>
                <a:endParaRPr lang="sv-SE" sz="1050"/>
              </a:p>
            </p:txBody>
          </p:sp>
          <p:sp>
            <p:nvSpPr>
              <p:cNvPr id="61" name="Frihandsfigur: Form 60">
                <a:extLst>
                  <a:ext uri="{FF2B5EF4-FFF2-40B4-BE49-F238E27FC236}">
                    <a16:creationId xmlns:a16="http://schemas.microsoft.com/office/drawing/2014/main" id="{3ED73079-F289-046E-E48D-6B7C26C01DD3}"/>
                  </a:ext>
                </a:extLst>
              </p:cNvPr>
              <p:cNvSpPr/>
              <p:nvPr/>
            </p:nvSpPr>
            <p:spPr>
              <a:xfrm>
                <a:off x="7468076" y="3254216"/>
                <a:ext cx="228600" cy="161925"/>
              </a:xfrm>
              <a:custGeom>
                <a:avLst/>
                <a:gdLst>
                  <a:gd name="connsiteX0" fmla="*/ 220504 w 228600"/>
                  <a:gd name="connsiteY0" fmla="*/ 7144 h 161925"/>
                  <a:gd name="connsiteX1" fmla="*/ 222409 w 228600"/>
                  <a:gd name="connsiteY1" fmla="*/ 45244 h 161925"/>
                  <a:gd name="connsiteX2" fmla="*/ 136684 w 228600"/>
                  <a:gd name="connsiteY2" fmla="*/ 50006 h 161925"/>
                  <a:gd name="connsiteX3" fmla="*/ 136684 w 228600"/>
                  <a:gd name="connsiteY3" fmla="*/ 50959 h 161925"/>
                  <a:gd name="connsiteX4" fmla="*/ 161449 w 228600"/>
                  <a:gd name="connsiteY4" fmla="*/ 93821 h 161925"/>
                  <a:gd name="connsiteX5" fmla="*/ 88106 w 228600"/>
                  <a:gd name="connsiteY5" fmla="*/ 159544 h 161925"/>
                  <a:gd name="connsiteX6" fmla="*/ 8097 w 228600"/>
                  <a:gd name="connsiteY6" fmla="*/ 102394 h 161925"/>
                  <a:gd name="connsiteX7" fmla="*/ 27147 w 228600"/>
                  <a:gd name="connsiteY7" fmla="*/ 56674 h 161925"/>
                  <a:gd name="connsiteX8" fmla="*/ 27147 w 228600"/>
                  <a:gd name="connsiteY8" fmla="*/ 55721 h 161925"/>
                  <a:gd name="connsiteX9" fmla="*/ 9049 w 228600"/>
                  <a:gd name="connsiteY9" fmla="*/ 56674 h 161925"/>
                  <a:gd name="connsiteX10" fmla="*/ 7144 w 228600"/>
                  <a:gd name="connsiteY10" fmla="*/ 19526 h 161925"/>
                  <a:gd name="connsiteX11" fmla="*/ 220504 w 228600"/>
                  <a:gd name="connsiteY11" fmla="*/ 7144 h 161925"/>
                  <a:gd name="connsiteX12" fmla="*/ 37624 w 228600"/>
                  <a:gd name="connsiteY12" fmla="*/ 89059 h 161925"/>
                  <a:gd name="connsiteX13" fmla="*/ 87154 w 228600"/>
                  <a:gd name="connsiteY13" fmla="*/ 118586 h 161925"/>
                  <a:gd name="connsiteX14" fmla="*/ 131922 w 228600"/>
                  <a:gd name="connsiteY14" fmla="*/ 84296 h 161925"/>
                  <a:gd name="connsiteX15" fmla="*/ 83344 w 228600"/>
                  <a:gd name="connsiteY15" fmla="*/ 52864 h 161925"/>
                  <a:gd name="connsiteX16" fmla="*/ 37624 w 228600"/>
                  <a:gd name="connsiteY16" fmla="*/ 8905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 h="161925">
                    <a:moveTo>
                      <a:pt x="220504" y="7144"/>
                    </a:moveTo>
                    <a:lnTo>
                      <a:pt x="222409" y="45244"/>
                    </a:lnTo>
                    <a:lnTo>
                      <a:pt x="136684" y="50006"/>
                    </a:lnTo>
                    <a:lnTo>
                      <a:pt x="136684" y="50959"/>
                    </a:lnTo>
                    <a:cubicBezTo>
                      <a:pt x="150972" y="60484"/>
                      <a:pt x="160497" y="73819"/>
                      <a:pt x="161449" y="93821"/>
                    </a:cubicBezTo>
                    <a:cubicBezTo>
                      <a:pt x="163354" y="138589"/>
                      <a:pt x="129064" y="157639"/>
                      <a:pt x="88106" y="159544"/>
                    </a:cubicBezTo>
                    <a:cubicBezTo>
                      <a:pt x="48101" y="161449"/>
                      <a:pt x="10001" y="147161"/>
                      <a:pt x="8097" y="102394"/>
                    </a:cubicBezTo>
                    <a:cubicBezTo>
                      <a:pt x="7144" y="86201"/>
                      <a:pt x="11906" y="68104"/>
                      <a:pt x="27147" y="56674"/>
                    </a:cubicBezTo>
                    <a:lnTo>
                      <a:pt x="27147" y="55721"/>
                    </a:lnTo>
                    <a:lnTo>
                      <a:pt x="9049" y="56674"/>
                    </a:lnTo>
                    <a:lnTo>
                      <a:pt x="7144" y="19526"/>
                    </a:lnTo>
                    <a:lnTo>
                      <a:pt x="220504" y="7144"/>
                    </a:lnTo>
                    <a:close/>
                    <a:moveTo>
                      <a:pt x="37624" y="89059"/>
                    </a:moveTo>
                    <a:cubicBezTo>
                      <a:pt x="38576" y="113824"/>
                      <a:pt x="67151" y="119539"/>
                      <a:pt x="87154" y="118586"/>
                    </a:cubicBezTo>
                    <a:cubicBezTo>
                      <a:pt x="107156" y="117634"/>
                      <a:pt x="133826" y="109061"/>
                      <a:pt x="131922" y="84296"/>
                    </a:cubicBezTo>
                    <a:cubicBezTo>
                      <a:pt x="130969" y="59531"/>
                      <a:pt x="104299" y="51911"/>
                      <a:pt x="83344" y="52864"/>
                    </a:cubicBezTo>
                    <a:cubicBezTo>
                      <a:pt x="62389" y="53816"/>
                      <a:pt x="36672" y="64294"/>
                      <a:pt x="37624" y="89059"/>
                    </a:cubicBezTo>
                    <a:close/>
                  </a:path>
                </a:pathLst>
              </a:custGeom>
              <a:solidFill>
                <a:srgbClr val="1D1D1B"/>
              </a:solidFill>
              <a:ln w="9525" cap="flat">
                <a:noFill/>
                <a:prstDash val="solid"/>
                <a:miter/>
              </a:ln>
            </p:spPr>
            <p:txBody>
              <a:bodyPr rtlCol="0" anchor="ctr"/>
              <a:lstStyle/>
              <a:p>
                <a:endParaRPr lang="sv-SE" sz="1050"/>
              </a:p>
            </p:txBody>
          </p:sp>
          <p:sp>
            <p:nvSpPr>
              <p:cNvPr id="62" name="Frihandsfigur: Form 61">
                <a:extLst>
                  <a:ext uri="{FF2B5EF4-FFF2-40B4-BE49-F238E27FC236}">
                    <a16:creationId xmlns:a16="http://schemas.microsoft.com/office/drawing/2014/main" id="{6C769CFD-1729-43C0-0C00-15E891AD574F}"/>
                  </a:ext>
                </a:extLst>
              </p:cNvPr>
              <p:cNvSpPr/>
              <p:nvPr/>
            </p:nvSpPr>
            <p:spPr>
              <a:xfrm>
                <a:off x="7466945" y="3427212"/>
                <a:ext cx="161925" cy="152400"/>
              </a:xfrm>
              <a:custGeom>
                <a:avLst/>
                <a:gdLst>
                  <a:gd name="connsiteX0" fmla="*/ 15895 w 161925"/>
                  <a:gd name="connsiteY0" fmla="*/ 130375 h 152400"/>
                  <a:gd name="connsiteX1" fmla="*/ 7322 w 161925"/>
                  <a:gd name="connsiteY1" fmla="*/ 78941 h 152400"/>
                  <a:gd name="connsiteX2" fmla="*/ 88285 w 161925"/>
                  <a:gd name="connsiteY2" fmla="*/ 7503 h 152400"/>
                  <a:gd name="connsiteX3" fmla="*/ 161628 w 161925"/>
                  <a:gd name="connsiteY3" fmla="*/ 80845 h 152400"/>
                  <a:gd name="connsiteX4" fmla="*/ 68282 w 161925"/>
                  <a:gd name="connsiteY4" fmla="*/ 144663 h 152400"/>
                  <a:gd name="connsiteX5" fmla="*/ 74950 w 161925"/>
                  <a:gd name="connsiteY5" fmla="*/ 43698 h 152400"/>
                  <a:gd name="connsiteX6" fmla="*/ 34945 w 161925"/>
                  <a:gd name="connsiteY6" fmla="*/ 83703 h 152400"/>
                  <a:gd name="connsiteX7" fmla="*/ 46375 w 161925"/>
                  <a:gd name="connsiteY7" fmla="*/ 133233 h 152400"/>
                  <a:gd name="connsiteX8" fmla="*/ 15895 w 161925"/>
                  <a:gd name="connsiteY8" fmla="*/ 130375 h 152400"/>
                  <a:gd name="connsiteX9" fmla="*/ 96857 w 161925"/>
                  <a:gd name="connsiteY9" fmla="*/ 109420 h 152400"/>
                  <a:gd name="connsiteX10" fmla="*/ 133053 w 161925"/>
                  <a:gd name="connsiteY10" fmla="*/ 80845 h 152400"/>
                  <a:gd name="connsiteX11" fmla="*/ 100667 w 161925"/>
                  <a:gd name="connsiteY11" fmla="*/ 44650 h 152400"/>
                  <a:gd name="connsiteX12" fmla="*/ 96857 w 161925"/>
                  <a:gd name="connsiteY12" fmla="*/ 10942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925" h="152400">
                    <a:moveTo>
                      <a:pt x="15895" y="130375"/>
                    </a:moveTo>
                    <a:cubicBezTo>
                      <a:pt x="9228" y="116088"/>
                      <a:pt x="6370" y="99895"/>
                      <a:pt x="7322" y="78941"/>
                    </a:cubicBezTo>
                    <a:cubicBezTo>
                      <a:pt x="10180" y="30363"/>
                      <a:pt x="39707" y="3693"/>
                      <a:pt x="88285" y="7503"/>
                    </a:cubicBezTo>
                    <a:cubicBezTo>
                      <a:pt x="131147" y="10360"/>
                      <a:pt x="164485" y="35125"/>
                      <a:pt x="161628" y="80845"/>
                    </a:cubicBezTo>
                    <a:cubicBezTo>
                      <a:pt x="157817" y="135138"/>
                      <a:pt x="119717" y="148473"/>
                      <a:pt x="68282" y="144663"/>
                    </a:cubicBezTo>
                    <a:lnTo>
                      <a:pt x="74950" y="43698"/>
                    </a:lnTo>
                    <a:cubicBezTo>
                      <a:pt x="51137" y="43698"/>
                      <a:pt x="36850" y="59891"/>
                      <a:pt x="34945" y="83703"/>
                    </a:cubicBezTo>
                    <a:cubicBezTo>
                      <a:pt x="33992" y="101800"/>
                      <a:pt x="39707" y="118945"/>
                      <a:pt x="46375" y="133233"/>
                    </a:cubicBezTo>
                    <a:lnTo>
                      <a:pt x="15895" y="130375"/>
                    </a:lnTo>
                    <a:close/>
                    <a:moveTo>
                      <a:pt x="96857" y="109420"/>
                    </a:moveTo>
                    <a:cubicBezTo>
                      <a:pt x="114955" y="109420"/>
                      <a:pt x="132100" y="101800"/>
                      <a:pt x="133053" y="80845"/>
                    </a:cubicBezTo>
                    <a:cubicBezTo>
                      <a:pt x="134005" y="59891"/>
                      <a:pt x="120670" y="47508"/>
                      <a:pt x="100667" y="44650"/>
                    </a:cubicBezTo>
                    <a:lnTo>
                      <a:pt x="96857" y="109420"/>
                    </a:lnTo>
                    <a:close/>
                  </a:path>
                </a:pathLst>
              </a:custGeom>
              <a:solidFill>
                <a:srgbClr val="1D1D1B"/>
              </a:solidFill>
              <a:ln w="9525" cap="flat">
                <a:noFill/>
                <a:prstDash val="solid"/>
                <a:miter/>
              </a:ln>
            </p:spPr>
            <p:txBody>
              <a:bodyPr rtlCol="0" anchor="ctr"/>
              <a:lstStyle/>
              <a:p>
                <a:endParaRPr lang="sv-SE" sz="1050"/>
              </a:p>
            </p:txBody>
          </p:sp>
          <p:sp>
            <p:nvSpPr>
              <p:cNvPr id="63" name="Frihandsfigur: Form 62">
                <a:extLst>
                  <a:ext uri="{FF2B5EF4-FFF2-40B4-BE49-F238E27FC236}">
                    <a16:creationId xmlns:a16="http://schemas.microsoft.com/office/drawing/2014/main" id="{543702C3-8B54-897B-CCC6-3F256A5CAE20}"/>
                  </a:ext>
                </a:extLst>
              </p:cNvPr>
              <p:cNvSpPr/>
              <p:nvPr/>
            </p:nvSpPr>
            <p:spPr>
              <a:xfrm>
                <a:off x="7440454" y="3582364"/>
                <a:ext cx="228600" cy="180975"/>
              </a:xfrm>
              <a:custGeom>
                <a:avLst/>
                <a:gdLst>
                  <a:gd name="connsiteX0" fmla="*/ 30003 w 228600"/>
                  <a:gd name="connsiteY0" fmla="*/ 104764 h 180975"/>
                  <a:gd name="connsiteX1" fmla="*/ 30003 w 228600"/>
                  <a:gd name="connsiteY1" fmla="*/ 104764 h 180975"/>
                  <a:gd name="connsiteX2" fmla="*/ 18573 w 228600"/>
                  <a:gd name="connsiteY2" fmla="*/ 56186 h 180975"/>
                  <a:gd name="connsiteX3" fmla="*/ 105251 w 228600"/>
                  <a:gd name="connsiteY3" fmla="*/ 9514 h 180975"/>
                  <a:gd name="connsiteX4" fmla="*/ 169069 w 228600"/>
                  <a:gd name="connsiteY4" fmla="*/ 83809 h 180975"/>
                  <a:gd name="connsiteX5" fmla="*/ 141446 w 228600"/>
                  <a:gd name="connsiteY5" fmla="*/ 123814 h 180975"/>
                  <a:gd name="connsiteX6" fmla="*/ 141446 w 228600"/>
                  <a:gd name="connsiteY6" fmla="*/ 124766 h 180975"/>
                  <a:gd name="connsiteX7" fmla="*/ 224314 w 228600"/>
                  <a:gd name="connsiteY7" fmla="*/ 140006 h 180975"/>
                  <a:gd name="connsiteX8" fmla="*/ 217646 w 228600"/>
                  <a:gd name="connsiteY8" fmla="*/ 177154 h 180975"/>
                  <a:gd name="connsiteX9" fmla="*/ 7144 w 228600"/>
                  <a:gd name="connsiteY9" fmla="*/ 139054 h 180975"/>
                  <a:gd name="connsiteX10" fmla="*/ 13811 w 228600"/>
                  <a:gd name="connsiteY10" fmla="*/ 102859 h 180975"/>
                  <a:gd name="connsiteX11" fmla="*/ 30003 w 228600"/>
                  <a:gd name="connsiteY11" fmla="*/ 104764 h 180975"/>
                  <a:gd name="connsiteX12" fmla="*/ 45244 w 228600"/>
                  <a:gd name="connsiteY12" fmla="*/ 72379 h 180975"/>
                  <a:gd name="connsiteX13" fmla="*/ 86201 w 228600"/>
                  <a:gd name="connsiteY13" fmla="*/ 114289 h 180975"/>
                  <a:gd name="connsiteX14" fmla="*/ 138589 w 228600"/>
                  <a:gd name="connsiteY14" fmla="*/ 88571 h 180975"/>
                  <a:gd name="connsiteX15" fmla="*/ 98584 w 228600"/>
                  <a:gd name="connsiteY15" fmla="*/ 49519 h 180975"/>
                  <a:gd name="connsiteX16" fmla="*/ 45244 w 228600"/>
                  <a:gd name="connsiteY16" fmla="*/ 7237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 h="180975">
                    <a:moveTo>
                      <a:pt x="30003" y="104764"/>
                    </a:moveTo>
                    <a:lnTo>
                      <a:pt x="30003" y="104764"/>
                    </a:lnTo>
                    <a:cubicBezTo>
                      <a:pt x="18573" y="90476"/>
                      <a:pt x="15716" y="74284"/>
                      <a:pt x="18573" y="56186"/>
                    </a:cubicBezTo>
                    <a:cubicBezTo>
                      <a:pt x="26194" y="11419"/>
                      <a:pt x="66198" y="1894"/>
                      <a:pt x="105251" y="9514"/>
                    </a:cubicBezTo>
                    <a:cubicBezTo>
                      <a:pt x="145256" y="17134"/>
                      <a:pt x="177641" y="39041"/>
                      <a:pt x="169069" y="83809"/>
                    </a:cubicBezTo>
                    <a:cubicBezTo>
                      <a:pt x="165259" y="102859"/>
                      <a:pt x="156686" y="114289"/>
                      <a:pt x="141446" y="123814"/>
                    </a:cubicBezTo>
                    <a:lnTo>
                      <a:pt x="141446" y="124766"/>
                    </a:lnTo>
                    <a:lnTo>
                      <a:pt x="224314" y="140006"/>
                    </a:lnTo>
                    <a:lnTo>
                      <a:pt x="217646" y="177154"/>
                    </a:lnTo>
                    <a:lnTo>
                      <a:pt x="7144" y="139054"/>
                    </a:lnTo>
                    <a:lnTo>
                      <a:pt x="13811" y="102859"/>
                    </a:lnTo>
                    <a:lnTo>
                      <a:pt x="30003" y="104764"/>
                    </a:lnTo>
                    <a:close/>
                    <a:moveTo>
                      <a:pt x="45244" y="72379"/>
                    </a:moveTo>
                    <a:cubicBezTo>
                      <a:pt x="40481" y="97144"/>
                      <a:pt x="65246" y="110479"/>
                      <a:pt x="86201" y="114289"/>
                    </a:cubicBezTo>
                    <a:cubicBezTo>
                      <a:pt x="106203" y="118099"/>
                      <a:pt x="133826" y="113336"/>
                      <a:pt x="138589" y="88571"/>
                    </a:cubicBezTo>
                    <a:cubicBezTo>
                      <a:pt x="143351" y="63806"/>
                      <a:pt x="117634" y="52376"/>
                      <a:pt x="98584" y="49519"/>
                    </a:cubicBezTo>
                    <a:cubicBezTo>
                      <a:pt x="78581" y="45709"/>
                      <a:pt x="50006" y="47614"/>
                      <a:pt x="45244" y="72379"/>
                    </a:cubicBezTo>
                    <a:close/>
                  </a:path>
                </a:pathLst>
              </a:custGeom>
              <a:solidFill>
                <a:srgbClr val="1D1D1B"/>
              </a:solidFill>
              <a:ln w="9525" cap="flat">
                <a:noFill/>
                <a:prstDash val="solid"/>
                <a:miter/>
              </a:ln>
            </p:spPr>
            <p:txBody>
              <a:bodyPr rtlCol="0" anchor="ctr"/>
              <a:lstStyle/>
              <a:p>
                <a:endParaRPr lang="sv-SE" sz="1050"/>
              </a:p>
            </p:txBody>
          </p:sp>
          <p:sp>
            <p:nvSpPr>
              <p:cNvPr id="64" name="Frihandsfigur: Form 63">
                <a:extLst>
                  <a:ext uri="{FF2B5EF4-FFF2-40B4-BE49-F238E27FC236}">
                    <a16:creationId xmlns:a16="http://schemas.microsoft.com/office/drawing/2014/main" id="{F6143F4F-C02E-9A14-398C-7FE9FCDF140A}"/>
                  </a:ext>
                </a:extLst>
              </p:cNvPr>
              <p:cNvSpPr/>
              <p:nvPr/>
            </p:nvSpPr>
            <p:spPr>
              <a:xfrm>
                <a:off x="7405798" y="3751226"/>
                <a:ext cx="228600" cy="171450"/>
              </a:xfrm>
              <a:custGeom>
                <a:avLst/>
                <a:gdLst>
                  <a:gd name="connsiteX0" fmla="*/ 158004 w 228600"/>
                  <a:gd name="connsiteY0" fmla="*/ 107351 h 171450"/>
                  <a:gd name="connsiteX1" fmla="*/ 60850 w 228600"/>
                  <a:gd name="connsiteY1" fmla="*/ 157834 h 171450"/>
                  <a:gd name="connsiteX2" fmla="*/ 11320 w 228600"/>
                  <a:gd name="connsiteY2" fmla="*/ 61631 h 171450"/>
                  <a:gd name="connsiteX3" fmla="*/ 106570 w 228600"/>
                  <a:gd name="connsiteY3" fmla="*/ 11149 h 171450"/>
                  <a:gd name="connsiteX4" fmla="*/ 158004 w 228600"/>
                  <a:gd name="connsiteY4" fmla="*/ 107351 h 171450"/>
                  <a:gd name="connsiteX5" fmla="*/ 39895 w 228600"/>
                  <a:gd name="connsiteY5" fmla="*/ 70204 h 171450"/>
                  <a:gd name="connsiteX6" fmla="*/ 77042 w 228600"/>
                  <a:gd name="connsiteY6" fmla="*/ 120686 h 171450"/>
                  <a:gd name="connsiteX7" fmla="*/ 129429 w 228600"/>
                  <a:gd name="connsiteY7" fmla="*/ 97826 h 171450"/>
                  <a:gd name="connsiteX8" fmla="*/ 98950 w 228600"/>
                  <a:gd name="connsiteY8" fmla="*/ 50201 h 171450"/>
                  <a:gd name="connsiteX9" fmla="*/ 39895 w 228600"/>
                  <a:gd name="connsiteY9" fmla="*/ 70204 h 171450"/>
                  <a:gd name="connsiteX10" fmla="*/ 198962 w 228600"/>
                  <a:gd name="connsiteY10" fmla="*/ 168311 h 171450"/>
                  <a:gd name="connsiteX11" fmla="*/ 167529 w 228600"/>
                  <a:gd name="connsiteY11" fmla="*/ 158786 h 171450"/>
                  <a:gd name="connsiteX12" fmla="*/ 177054 w 228600"/>
                  <a:gd name="connsiteY12" fmla="*/ 127354 h 171450"/>
                  <a:gd name="connsiteX13" fmla="*/ 208487 w 228600"/>
                  <a:gd name="connsiteY13" fmla="*/ 136879 h 171450"/>
                  <a:gd name="connsiteX14" fmla="*/ 198962 w 228600"/>
                  <a:gd name="connsiteY14" fmla="*/ 168311 h 171450"/>
                  <a:gd name="connsiteX15" fmla="*/ 194200 w 228600"/>
                  <a:gd name="connsiteY15" fmla="*/ 70204 h 171450"/>
                  <a:gd name="connsiteX16" fmla="*/ 225632 w 228600"/>
                  <a:gd name="connsiteY16" fmla="*/ 79729 h 171450"/>
                  <a:gd name="connsiteX17" fmla="*/ 216107 w 228600"/>
                  <a:gd name="connsiteY17" fmla="*/ 111161 h 171450"/>
                  <a:gd name="connsiteX18" fmla="*/ 184675 w 228600"/>
                  <a:gd name="connsiteY18" fmla="*/ 101636 h 171450"/>
                  <a:gd name="connsiteX19" fmla="*/ 194200 w 228600"/>
                  <a:gd name="connsiteY19" fmla="*/ 7020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 h="171450">
                    <a:moveTo>
                      <a:pt x="158004" y="107351"/>
                    </a:moveTo>
                    <a:cubicBezTo>
                      <a:pt x="144670" y="149261"/>
                      <a:pt x="107522" y="172121"/>
                      <a:pt x="60850" y="157834"/>
                    </a:cubicBezTo>
                    <a:cubicBezTo>
                      <a:pt x="20845" y="145451"/>
                      <a:pt x="-2968" y="108304"/>
                      <a:pt x="11320" y="61631"/>
                    </a:cubicBezTo>
                    <a:cubicBezTo>
                      <a:pt x="25607" y="14959"/>
                      <a:pt x="66565" y="-1234"/>
                      <a:pt x="106570" y="11149"/>
                    </a:cubicBezTo>
                    <a:cubicBezTo>
                      <a:pt x="153242" y="25436"/>
                      <a:pt x="171340" y="65441"/>
                      <a:pt x="158004" y="107351"/>
                    </a:cubicBezTo>
                    <a:close/>
                    <a:moveTo>
                      <a:pt x="39895" y="70204"/>
                    </a:moveTo>
                    <a:cubicBezTo>
                      <a:pt x="31322" y="97826"/>
                      <a:pt x="54182" y="113066"/>
                      <a:pt x="77042" y="120686"/>
                    </a:cubicBezTo>
                    <a:cubicBezTo>
                      <a:pt x="98950" y="127354"/>
                      <a:pt x="121809" y="122591"/>
                      <a:pt x="129429" y="97826"/>
                    </a:cubicBezTo>
                    <a:cubicBezTo>
                      <a:pt x="137050" y="74014"/>
                      <a:pt x="119904" y="55916"/>
                      <a:pt x="98950" y="50201"/>
                    </a:cubicBezTo>
                    <a:cubicBezTo>
                      <a:pt x="76090" y="43534"/>
                      <a:pt x="48467" y="42581"/>
                      <a:pt x="39895" y="70204"/>
                    </a:cubicBezTo>
                    <a:close/>
                    <a:moveTo>
                      <a:pt x="198962" y="168311"/>
                    </a:moveTo>
                    <a:lnTo>
                      <a:pt x="167529" y="158786"/>
                    </a:lnTo>
                    <a:lnTo>
                      <a:pt x="177054" y="127354"/>
                    </a:lnTo>
                    <a:lnTo>
                      <a:pt x="208487" y="136879"/>
                    </a:lnTo>
                    <a:lnTo>
                      <a:pt x="198962" y="168311"/>
                    </a:lnTo>
                    <a:close/>
                    <a:moveTo>
                      <a:pt x="194200" y="70204"/>
                    </a:moveTo>
                    <a:lnTo>
                      <a:pt x="225632" y="79729"/>
                    </a:lnTo>
                    <a:lnTo>
                      <a:pt x="216107" y="111161"/>
                    </a:lnTo>
                    <a:lnTo>
                      <a:pt x="184675" y="101636"/>
                    </a:lnTo>
                    <a:lnTo>
                      <a:pt x="194200" y="70204"/>
                    </a:lnTo>
                    <a:close/>
                  </a:path>
                </a:pathLst>
              </a:custGeom>
              <a:solidFill>
                <a:srgbClr val="1D1D1B"/>
              </a:solidFill>
              <a:ln w="9525" cap="flat">
                <a:noFill/>
                <a:prstDash val="solid"/>
                <a:miter/>
              </a:ln>
            </p:spPr>
            <p:txBody>
              <a:bodyPr rtlCol="0" anchor="ctr"/>
              <a:lstStyle/>
              <a:p>
                <a:endParaRPr lang="sv-SE" sz="1050"/>
              </a:p>
            </p:txBody>
          </p:sp>
          <p:sp>
            <p:nvSpPr>
              <p:cNvPr id="65" name="Frihandsfigur: Form 64">
                <a:extLst>
                  <a:ext uri="{FF2B5EF4-FFF2-40B4-BE49-F238E27FC236}">
                    <a16:creationId xmlns:a16="http://schemas.microsoft.com/office/drawing/2014/main" id="{78B9033D-8424-3905-F3F3-8B7DD1235CE1}"/>
                  </a:ext>
                </a:extLst>
              </p:cNvPr>
              <p:cNvSpPr/>
              <p:nvPr/>
            </p:nvSpPr>
            <p:spPr>
              <a:xfrm>
                <a:off x="7293769" y="3899059"/>
                <a:ext cx="238125" cy="257175"/>
              </a:xfrm>
              <a:custGeom>
                <a:avLst/>
                <a:gdLst>
                  <a:gd name="connsiteX0" fmla="*/ 231934 w 238125"/>
                  <a:gd name="connsiteY0" fmla="*/ 70961 h 257175"/>
                  <a:gd name="connsiteX1" fmla="*/ 216694 w 238125"/>
                  <a:gd name="connsiteY1" fmla="*/ 103346 h 257175"/>
                  <a:gd name="connsiteX2" fmla="*/ 198596 w 238125"/>
                  <a:gd name="connsiteY2" fmla="*/ 94774 h 257175"/>
                  <a:gd name="connsiteX3" fmla="*/ 198596 w 238125"/>
                  <a:gd name="connsiteY3" fmla="*/ 95726 h 257175"/>
                  <a:gd name="connsiteX4" fmla="*/ 201454 w 238125"/>
                  <a:gd name="connsiteY4" fmla="*/ 145256 h 257175"/>
                  <a:gd name="connsiteX5" fmla="*/ 159544 w 238125"/>
                  <a:gd name="connsiteY5" fmla="*/ 172879 h 257175"/>
                  <a:gd name="connsiteX6" fmla="*/ 163354 w 238125"/>
                  <a:gd name="connsiteY6" fmla="*/ 225266 h 257175"/>
                  <a:gd name="connsiteX7" fmla="*/ 90964 w 238125"/>
                  <a:gd name="connsiteY7" fmla="*/ 242411 h 257175"/>
                  <a:gd name="connsiteX8" fmla="*/ 7144 w 238125"/>
                  <a:gd name="connsiteY8" fmla="*/ 202406 h 257175"/>
                  <a:gd name="connsiteX9" fmla="*/ 23336 w 238125"/>
                  <a:gd name="connsiteY9" fmla="*/ 168116 h 257175"/>
                  <a:gd name="connsiteX10" fmla="*/ 102394 w 238125"/>
                  <a:gd name="connsiteY10" fmla="*/ 206216 h 257175"/>
                  <a:gd name="connsiteX11" fmla="*/ 141446 w 238125"/>
                  <a:gd name="connsiteY11" fmla="*/ 200501 h 257175"/>
                  <a:gd name="connsiteX12" fmla="*/ 109061 w 238125"/>
                  <a:gd name="connsiteY12" fmla="*/ 152876 h 257175"/>
                  <a:gd name="connsiteX13" fmla="*/ 45244 w 238125"/>
                  <a:gd name="connsiteY13" fmla="*/ 121444 h 257175"/>
                  <a:gd name="connsiteX14" fmla="*/ 61436 w 238125"/>
                  <a:gd name="connsiteY14" fmla="*/ 87154 h 257175"/>
                  <a:gd name="connsiteX15" fmla="*/ 140494 w 238125"/>
                  <a:gd name="connsiteY15" fmla="*/ 125254 h 257175"/>
                  <a:gd name="connsiteX16" fmla="*/ 179546 w 238125"/>
                  <a:gd name="connsiteY16" fmla="*/ 119539 h 257175"/>
                  <a:gd name="connsiteX17" fmla="*/ 147161 w 238125"/>
                  <a:gd name="connsiteY17" fmla="*/ 72866 h 257175"/>
                  <a:gd name="connsiteX18" fmla="*/ 83344 w 238125"/>
                  <a:gd name="connsiteY18" fmla="*/ 41434 h 257175"/>
                  <a:gd name="connsiteX19" fmla="*/ 99536 w 238125"/>
                  <a:gd name="connsiteY19" fmla="*/ 7144 h 257175"/>
                  <a:gd name="connsiteX20" fmla="*/ 231934 w 238125"/>
                  <a:gd name="connsiteY20" fmla="*/ 70961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8125" h="257175">
                    <a:moveTo>
                      <a:pt x="231934" y="70961"/>
                    </a:moveTo>
                    <a:lnTo>
                      <a:pt x="216694" y="103346"/>
                    </a:lnTo>
                    <a:lnTo>
                      <a:pt x="198596" y="94774"/>
                    </a:lnTo>
                    <a:lnTo>
                      <a:pt x="198596" y="95726"/>
                    </a:lnTo>
                    <a:cubicBezTo>
                      <a:pt x="210026" y="114776"/>
                      <a:pt x="207169" y="132874"/>
                      <a:pt x="201454" y="145256"/>
                    </a:cubicBezTo>
                    <a:cubicBezTo>
                      <a:pt x="192881" y="164306"/>
                      <a:pt x="179546" y="173831"/>
                      <a:pt x="159544" y="172879"/>
                    </a:cubicBezTo>
                    <a:cubicBezTo>
                      <a:pt x="171926" y="188119"/>
                      <a:pt x="170974" y="209074"/>
                      <a:pt x="163354" y="225266"/>
                    </a:cubicBezTo>
                    <a:cubicBezTo>
                      <a:pt x="147161" y="257651"/>
                      <a:pt x="120491" y="256699"/>
                      <a:pt x="90964" y="242411"/>
                    </a:cubicBezTo>
                    <a:lnTo>
                      <a:pt x="7144" y="202406"/>
                    </a:lnTo>
                    <a:lnTo>
                      <a:pt x="23336" y="168116"/>
                    </a:lnTo>
                    <a:lnTo>
                      <a:pt x="102394" y="206216"/>
                    </a:lnTo>
                    <a:cubicBezTo>
                      <a:pt x="114776" y="211931"/>
                      <a:pt x="131921" y="220504"/>
                      <a:pt x="141446" y="200501"/>
                    </a:cubicBezTo>
                    <a:cubicBezTo>
                      <a:pt x="152876" y="177641"/>
                      <a:pt x="126206" y="161449"/>
                      <a:pt x="109061" y="152876"/>
                    </a:cubicBezTo>
                    <a:lnTo>
                      <a:pt x="45244" y="121444"/>
                    </a:lnTo>
                    <a:lnTo>
                      <a:pt x="61436" y="87154"/>
                    </a:lnTo>
                    <a:lnTo>
                      <a:pt x="140494" y="125254"/>
                    </a:lnTo>
                    <a:cubicBezTo>
                      <a:pt x="152876" y="130969"/>
                      <a:pt x="170021" y="139541"/>
                      <a:pt x="179546" y="119539"/>
                    </a:cubicBezTo>
                    <a:cubicBezTo>
                      <a:pt x="190976" y="96679"/>
                      <a:pt x="164306" y="80486"/>
                      <a:pt x="147161" y="72866"/>
                    </a:cubicBezTo>
                    <a:lnTo>
                      <a:pt x="83344" y="41434"/>
                    </a:lnTo>
                    <a:lnTo>
                      <a:pt x="99536" y="7144"/>
                    </a:lnTo>
                    <a:lnTo>
                      <a:pt x="231934" y="70961"/>
                    </a:lnTo>
                    <a:close/>
                  </a:path>
                </a:pathLst>
              </a:custGeom>
              <a:solidFill>
                <a:srgbClr val="1D1D1B"/>
              </a:solidFill>
              <a:ln w="9525" cap="flat">
                <a:noFill/>
                <a:prstDash val="solid"/>
                <a:miter/>
              </a:ln>
            </p:spPr>
            <p:txBody>
              <a:bodyPr rtlCol="0" anchor="ctr"/>
              <a:lstStyle/>
              <a:p>
                <a:endParaRPr lang="sv-SE" sz="1050"/>
              </a:p>
            </p:txBody>
          </p:sp>
          <p:sp>
            <p:nvSpPr>
              <p:cNvPr id="66" name="Frihandsfigur: Form 65">
                <a:extLst>
                  <a:ext uri="{FF2B5EF4-FFF2-40B4-BE49-F238E27FC236}">
                    <a16:creationId xmlns:a16="http://schemas.microsoft.com/office/drawing/2014/main" id="{8A5796F2-4D91-7A18-E8E8-6C78DF9A33BD}"/>
                  </a:ext>
                </a:extLst>
              </p:cNvPr>
              <p:cNvSpPr/>
              <p:nvPr/>
            </p:nvSpPr>
            <p:spPr>
              <a:xfrm>
                <a:off x="7206139" y="4125030"/>
                <a:ext cx="190500" cy="161925"/>
              </a:xfrm>
              <a:custGeom>
                <a:avLst/>
                <a:gdLst>
                  <a:gd name="connsiteX0" fmla="*/ 187166 w 190500"/>
                  <a:gd name="connsiteY0" fmla="*/ 82163 h 161925"/>
                  <a:gd name="connsiteX1" fmla="*/ 168116 w 190500"/>
                  <a:gd name="connsiteY1" fmla="*/ 130740 h 161925"/>
                  <a:gd name="connsiteX2" fmla="*/ 81439 w 190500"/>
                  <a:gd name="connsiteY2" fmla="*/ 148838 h 161925"/>
                  <a:gd name="connsiteX3" fmla="*/ 66199 w 190500"/>
                  <a:gd name="connsiteY3" fmla="*/ 138360 h 161925"/>
                  <a:gd name="connsiteX4" fmla="*/ 35719 w 190500"/>
                  <a:gd name="connsiteY4" fmla="*/ 118358 h 161925"/>
                  <a:gd name="connsiteX5" fmla="*/ 7144 w 190500"/>
                  <a:gd name="connsiteY5" fmla="*/ 101213 h 161925"/>
                  <a:gd name="connsiteX6" fmla="*/ 26194 w 190500"/>
                  <a:gd name="connsiteY6" fmla="*/ 73590 h 161925"/>
                  <a:gd name="connsiteX7" fmla="*/ 45244 w 190500"/>
                  <a:gd name="connsiteY7" fmla="*/ 84068 h 161925"/>
                  <a:gd name="connsiteX8" fmla="*/ 45244 w 190500"/>
                  <a:gd name="connsiteY8" fmla="*/ 84068 h 161925"/>
                  <a:gd name="connsiteX9" fmla="*/ 49054 w 190500"/>
                  <a:gd name="connsiteY9" fmla="*/ 32633 h 161925"/>
                  <a:gd name="connsiteX10" fmla="*/ 113824 w 190500"/>
                  <a:gd name="connsiteY10" fmla="*/ 14535 h 161925"/>
                  <a:gd name="connsiteX11" fmla="*/ 134779 w 190500"/>
                  <a:gd name="connsiteY11" fmla="*/ 58350 h 161925"/>
                  <a:gd name="connsiteX12" fmla="*/ 114776 w 190500"/>
                  <a:gd name="connsiteY12" fmla="*/ 104070 h 161925"/>
                  <a:gd name="connsiteX13" fmla="*/ 103347 w 190500"/>
                  <a:gd name="connsiteY13" fmla="*/ 121215 h 161925"/>
                  <a:gd name="connsiteX14" fmla="*/ 148114 w 190500"/>
                  <a:gd name="connsiteY14" fmla="*/ 111690 h 161925"/>
                  <a:gd name="connsiteX15" fmla="*/ 160497 w 190500"/>
                  <a:gd name="connsiteY15" fmla="*/ 65018 h 161925"/>
                  <a:gd name="connsiteX16" fmla="*/ 187166 w 190500"/>
                  <a:gd name="connsiteY16" fmla="*/ 82163 h 161925"/>
                  <a:gd name="connsiteX17" fmla="*/ 67151 w 190500"/>
                  <a:gd name="connsiteY17" fmla="*/ 55493 h 161925"/>
                  <a:gd name="connsiteX18" fmla="*/ 63341 w 190500"/>
                  <a:gd name="connsiteY18" fmla="*/ 85020 h 161925"/>
                  <a:gd name="connsiteX19" fmla="*/ 84297 w 190500"/>
                  <a:gd name="connsiteY19" fmla="*/ 108833 h 161925"/>
                  <a:gd name="connsiteX20" fmla="*/ 93822 w 190500"/>
                  <a:gd name="connsiteY20" fmla="*/ 95498 h 161925"/>
                  <a:gd name="connsiteX21" fmla="*/ 96679 w 190500"/>
                  <a:gd name="connsiteY21" fmla="*/ 45968 h 161925"/>
                  <a:gd name="connsiteX22" fmla="*/ 67151 w 190500"/>
                  <a:gd name="connsiteY22" fmla="*/ 5549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00" h="161925">
                    <a:moveTo>
                      <a:pt x="187166" y="82163"/>
                    </a:moveTo>
                    <a:cubicBezTo>
                      <a:pt x="184309" y="98355"/>
                      <a:pt x="176689" y="117405"/>
                      <a:pt x="168116" y="130740"/>
                    </a:cubicBezTo>
                    <a:cubicBezTo>
                      <a:pt x="143351" y="167888"/>
                      <a:pt x="117634" y="172650"/>
                      <a:pt x="81439" y="148838"/>
                    </a:cubicBezTo>
                    <a:lnTo>
                      <a:pt x="66199" y="138360"/>
                    </a:lnTo>
                    <a:cubicBezTo>
                      <a:pt x="53816" y="129788"/>
                      <a:pt x="44291" y="124073"/>
                      <a:pt x="35719" y="118358"/>
                    </a:cubicBezTo>
                    <a:cubicBezTo>
                      <a:pt x="26194" y="112643"/>
                      <a:pt x="17622" y="106928"/>
                      <a:pt x="7144" y="101213"/>
                    </a:cubicBezTo>
                    <a:lnTo>
                      <a:pt x="26194" y="73590"/>
                    </a:lnTo>
                    <a:cubicBezTo>
                      <a:pt x="33814" y="76448"/>
                      <a:pt x="41434" y="82163"/>
                      <a:pt x="45244" y="84068"/>
                    </a:cubicBezTo>
                    <a:lnTo>
                      <a:pt x="45244" y="84068"/>
                    </a:lnTo>
                    <a:cubicBezTo>
                      <a:pt x="36672" y="67875"/>
                      <a:pt x="39529" y="46920"/>
                      <a:pt x="49054" y="32633"/>
                    </a:cubicBezTo>
                    <a:cubicBezTo>
                      <a:pt x="63341" y="10725"/>
                      <a:pt x="90964" y="-1657"/>
                      <a:pt x="113824" y="14535"/>
                    </a:cubicBezTo>
                    <a:cubicBezTo>
                      <a:pt x="131922" y="26918"/>
                      <a:pt x="136684" y="43110"/>
                      <a:pt x="134779" y="58350"/>
                    </a:cubicBezTo>
                    <a:cubicBezTo>
                      <a:pt x="132874" y="74543"/>
                      <a:pt x="123349" y="90735"/>
                      <a:pt x="114776" y="104070"/>
                    </a:cubicBezTo>
                    <a:lnTo>
                      <a:pt x="103347" y="121215"/>
                    </a:lnTo>
                    <a:cubicBezTo>
                      <a:pt x="123349" y="134550"/>
                      <a:pt x="135731" y="129788"/>
                      <a:pt x="148114" y="111690"/>
                    </a:cubicBezTo>
                    <a:cubicBezTo>
                      <a:pt x="157639" y="98355"/>
                      <a:pt x="161449" y="81210"/>
                      <a:pt x="160497" y="65018"/>
                    </a:cubicBezTo>
                    <a:lnTo>
                      <a:pt x="187166" y="82163"/>
                    </a:lnTo>
                    <a:close/>
                    <a:moveTo>
                      <a:pt x="67151" y="55493"/>
                    </a:moveTo>
                    <a:cubicBezTo>
                      <a:pt x="60484" y="65018"/>
                      <a:pt x="59531" y="75495"/>
                      <a:pt x="63341" y="85020"/>
                    </a:cubicBezTo>
                    <a:cubicBezTo>
                      <a:pt x="67151" y="94545"/>
                      <a:pt x="74772" y="102165"/>
                      <a:pt x="84297" y="108833"/>
                    </a:cubicBezTo>
                    <a:lnTo>
                      <a:pt x="93822" y="95498"/>
                    </a:lnTo>
                    <a:cubicBezTo>
                      <a:pt x="103347" y="81210"/>
                      <a:pt x="114776" y="58350"/>
                      <a:pt x="96679" y="45968"/>
                    </a:cubicBezTo>
                    <a:cubicBezTo>
                      <a:pt x="85249" y="38348"/>
                      <a:pt x="74772" y="44063"/>
                      <a:pt x="67151" y="55493"/>
                    </a:cubicBezTo>
                    <a:close/>
                  </a:path>
                </a:pathLst>
              </a:custGeom>
              <a:solidFill>
                <a:srgbClr val="1D1D1B"/>
              </a:solidFill>
              <a:ln w="9525" cap="flat">
                <a:noFill/>
                <a:prstDash val="solid"/>
                <a:miter/>
              </a:ln>
            </p:spPr>
            <p:txBody>
              <a:bodyPr rtlCol="0" anchor="ctr"/>
              <a:lstStyle/>
              <a:p>
                <a:endParaRPr lang="sv-SE" sz="1050"/>
              </a:p>
            </p:txBody>
          </p:sp>
          <p:sp>
            <p:nvSpPr>
              <p:cNvPr id="67" name="Frihandsfigur: Form 66">
                <a:extLst>
                  <a:ext uri="{FF2B5EF4-FFF2-40B4-BE49-F238E27FC236}">
                    <a16:creationId xmlns:a16="http://schemas.microsoft.com/office/drawing/2014/main" id="{11B6DF37-F3AC-6245-0FA9-F2BFA41CF235}"/>
                  </a:ext>
                </a:extLst>
              </p:cNvPr>
              <p:cNvSpPr/>
              <p:nvPr/>
            </p:nvSpPr>
            <p:spPr>
              <a:xfrm>
                <a:off x="5524024" y="4645455"/>
                <a:ext cx="209550" cy="295275"/>
              </a:xfrm>
              <a:custGeom>
                <a:avLst/>
                <a:gdLst>
                  <a:gd name="connsiteX0" fmla="*/ 144304 w 209550"/>
                  <a:gd name="connsiteY0" fmla="*/ 64658 h 295275"/>
                  <a:gd name="connsiteX1" fmla="*/ 186214 w 209550"/>
                  <a:gd name="connsiteY1" fmla="*/ 78945 h 295275"/>
                  <a:gd name="connsiteX2" fmla="*/ 193834 w 209550"/>
                  <a:gd name="connsiteY2" fmla="*/ 292305 h 295275"/>
                  <a:gd name="connsiteX3" fmla="*/ 152876 w 209550"/>
                  <a:gd name="connsiteY3" fmla="*/ 278970 h 295275"/>
                  <a:gd name="connsiteX4" fmla="*/ 151924 w 209550"/>
                  <a:gd name="connsiteY4" fmla="*/ 230393 h 295275"/>
                  <a:gd name="connsiteX5" fmla="*/ 76676 w 209550"/>
                  <a:gd name="connsiteY5" fmla="*/ 204675 h 295275"/>
                  <a:gd name="connsiteX6" fmla="*/ 45244 w 209550"/>
                  <a:gd name="connsiteY6" fmla="*/ 241823 h 295275"/>
                  <a:gd name="connsiteX7" fmla="*/ 7144 w 209550"/>
                  <a:gd name="connsiteY7" fmla="*/ 228488 h 295275"/>
                  <a:gd name="connsiteX8" fmla="*/ 144304 w 209550"/>
                  <a:gd name="connsiteY8" fmla="*/ 64658 h 295275"/>
                  <a:gd name="connsiteX9" fmla="*/ 151924 w 209550"/>
                  <a:gd name="connsiteY9" fmla="*/ 109425 h 295275"/>
                  <a:gd name="connsiteX10" fmla="*/ 151924 w 209550"/>
                  <a:gd name="connsiteY10" fmla="*/ 109425 h 295275"/>
                  <a:gd name="connsiteX11" fmla="*/ 97631 w 209550"/>
                  <a:gd name="connsiteY11" fmla="*/ 178005 h 295275"/>
                  <a:gd name="connsiteX12" fmla="*/ 151924 w 209550"/>
                  <a:gd name="connsiteY12" fmla="*/ 197055 h 295275"/>
                  <a:gd name="connsiteX13" fmla="*/ 151924 w 209550"/>
                  <a:gd name="connsiteY13" fmla="*/ 109425 h 295275"/>
                  <a:gd name="connsiteX14" fmla="*/ 188119 w 209550"/>
                  <a:gd name="connsiteY14" fmla="*/ 8460 h 295275"/>
                  <a:gd name="connsiteX15" fmla="*/ 206216 w 209550"/>
                  <a:gd name="connsiteY15" fmla="*/ 46560 h 295275"/>
                  <a:gd name="connsiteX16" fmla="*/ 168116 w 209550"/>
                  <a:gd name="connsiteY16" fmla="*/ 65610 h 295275"/>
                  <a:gd name="connsiteX17" fmla="*/ 149066 w 209550"/>
                  <a:gd name="connsiteY17" fmla="*/ 27510 h 295275"/>
                  <a:gd name="connsiteX18" fmla="*/ 188119 w 209550"/>
                  <a:gd name="connsiteY18" fmla="*/ 8460 h 295275"/>
                  <a:gd name="connsiteX19" fmla="*/ 172879 w 209550"/>
                  <a:gd name="connsiteY19" fmla="*/ 51323 h 295275"/>
                  <a:gd name="connsiteX20" fmla="*/ 191929 w 209550"/>
                  <a:gd name="connsiteY20" fmla="*/ 41798 h 295275"/>
                  <a:gd name="connsiteX21" fmla="*/ 183356 w 209550"/>
                  <a:gd name="connsiteY21" fmla="*/ 22748 h 295275"/>
                  <a:gd name="connsiteX22" fmla="*/ 164306 w 209550"/>
                  <a:gd name="connsiteY22" fmla="*/ 32273 h 295275"/>
                  <a:gd name="connsiteX23" fmla="*/ 172879 w 209550"/>
                  <a:gd name="connsiteY23" fmla="*/ 51323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550" h="295275">
                    <a:moveTo>
                      <a:pt x="144304" y="64658"/>
                    </a:moveTo>
                    <a:lnTo>
                      <a:pt x="186214" y="78945"/>
                    </a:lnTo>
                    <a:lnTo>
                      <a:pt x="193834" y="292305"/>
                    </a:lnTo>
                    <a:lnTo>
                      <a:pt x="152876" y="278970"/>
                    </a:lnTo>
                    <a:lnTo>
                      <a:pt x="151924" y="230393"/>
                    </a:lnTo>
                    <a:lnTo>
                      <a:pt x="76676" y="204675"/>
                    </a:lnTo>
                    <a:lnTo>
                      <a:pt x="45244" y="241823"/>
                    </a:lnTo>
                    <a:lnTo>
                      <a:pt x="7144" y="228488"/>
                    </a:lnTo>
                    <a:lnTo>
                      <a:pt x="144304" y="64658"/>
                    </a:lnTo>
                    <a:close/>
                    <a:moveTo>
                      <a:pt x="151924" y="109425"/>
                    </a:moveTo>
                    <a:lnTo>
                      <a:pt x="151924" y="109425"/>
                    </a:lnTo>
                    <a:lnTo>
                      <a:pt x="97631" y="178005"/>
                    </a:lnTo>
                    <a:lnTo>
                      <a:pt x="151924" y="197055"/>
                    </a:lnTo>
                    <a:lnTo>
                      <a:pt x="151924" y="109425"/>
                    </a:lnTo>
                    <a:close/>
                    <a:moveTo>
                      <a:pt x="188119" y="8460"/>
                    </a:moveTo>
                    <a:cubicBezTo>
                      <a:pt x="203359" y="14175"/>
                      <a:pt x="211931" y="31320"/>
                      <a:pt x="206216" y="46560"/>
                    </a:cubicBezTo>
                    <a:cubicBezTo>
                      <a:pt x="200501" y="62753"/>
                      <a:pt x="184309" y="71325"/>
                      <a:pt x="168116" y="65610"/>
                    </a:cubicBezTo>
                    <a:cubicBezTo>
                      <a:pt x="152876" y="59895"/>
                      <a:pt x="144304" y="42750"/>
                      <a:pt x="149066" y="27510"/>
                    </a:cubicBezTo>
                    <a:cubicBezTo>
                      <a:pt x="154781" y="12270"/>
                      <a:pt x="172879" y="3698"/>
                      <a:pt x="188119" y="8460"/>
                    </a:cubicBezTo>
                    <a:close/>
                    <a:moveTo>
                      <a:pt x="172879" y="51323"/>
                    </a:moveTo>
                    <a:cubicBezTo>
                      <a:pt x="180499" y="54180"/>
                      <a:pt x="189071" y="50370"/>
                      <a:pt x="191929" y="41798"/>
                    </a:cubicBezTo>
                    <a:cubicBezTo>
                      <a:pt x="194786" y="34178"/>
                      <a:pt x="190976" y="25605"/>
                      <a:pt x="183356" y="22748"/>
                    </a:cubicBezTo>
                    <a:cubicBezTo>
                      <a:pt x="175736" y="19890"/>
                      <a:pt x="167164" y="23700"/>
                      <a:pt x="164306" y="32273"/>
                    </a:cubicBezTo>
                    <a:cubicBezTo>
                      <a:pt x="161449" y="40845"/>
                      <a:pt x="165259" y="48465"/>
                      <a:pt x="172879" y="51323"/>
                    </a:cubicBezTo>
                    <a:close/>
                  </a:path>
                </a:pathLst>
              </a:custGeom>
              <a:solidFill>
                <a:srgbClr val="1D1D1B"/>
              </a:solidFill>
              <a:ln w="9525" cap="flat">
                <a:noFill/>
                <a:prstDash val="solid"/>
                <a:miter/>
              </a:ln>
            </p:spPr>
            <p:txBody>
              <a:bodyPr rtlCol="0" anchor="ctr"/>
              <a:lstStyle/>
              <a:p>
                <a:endParaRPr lang="sv-SE" sz="1050"/>
              </a:p>
            </p:txBody>
          </p:sp>
          <p:sp>
            <p:nvSpPr>
              <p:cNvPr id="68" name="Frihandsfigur: Form 67">
                <a:extLst>
                  <a:ext uri="{FF2B5EF4-FFF2-40B4-BE49-F238E27FC236}">
                    <a16:creationId xmlns:a16="http://schemas.microsoft.com/office/drawing/2014/main" id="{E9731CCC-3CA4-393E-A477-368FCDEE478A}"/>
                  </a:ext>
                </a:extLst>
              </p:cNvPr>
              <p:cNvSpPr/>
              <p:nvPr/>
            </p:nvSpPr>
            <p:spPr>
              <a:xfrm>
                <a:off x="5753576" y="4762976"/>
                <a:ext cx="114300" cy="200025"/>
              </a:xfrm>
              <a:custGeom>
                <a:avLst/>
                <a:gdLst>
                  <a:gd name="connsiteX0" fmla="*/ 33814 w 114300"/>
                  <a:gd name="connsiteY0" fmla="*/ 67151 h 200025"/>
                  <a:gd name="connsiteX1" fmla="*/ 7144 w 114300"/>
                  <a:gd name="connsiteY1" fmla="*/ 60484 h 200025"/>
                  <a:gd name="connsiteX2" fmla="*/ 13811 w 114300"/>
                  <a:gd name="connsiteY2" fmla="*/ 32861 h 200025"/>
                  <a:gd name="connsiteX3" fmla="*/ 40481 w 114300"/>
                  <a:gd name="connsiteY3" fmla="*/ 39529 h 200025"/>
                  <a:gd name="connsiteX4" fmla="*/ 47149 w 114300"/>
                  <a:gd name="connsiteY4" fmla="*/ 10954 h 200025"/>
                  <a:gd name="connsiteX5" fmla="*/ 86201 w 114300"/>
                  <a:gd name="connsiteY5" fmla="*/ 7144 h 200025"/>
                  <a:gd name="connsiteX6" fmla="*/ 76676 w 114300"/>
                  <a:gd name="connsiteY6" fmla="*/ 48101 h 200025"/>
                  <a:gd name="connsiteX7" fmla="*/ 109061 w 114300"/>
                  <a:gd name="connsiteY7" fmla="*/ 55721 h 200025"/>
                  <a:gd name="connsiteX8" fmla="*/ 102394 w 114300"/>
                  <a:gd name="connsiteY8" fmla="*/ 83344 h 200025"/>
                  <a:gd name="connsiteX9" fmla="*/ 70009 w 114300"/>
                  <a:gd name="connsiteY9" fmla="*/ 75724 h 200025"/>
                  <a:gd name="connsiteX10" fmla="*/ 53816 w 114300"/>
                  <a:gd name="connsiteY10" fmla="*/ 142399 h 200025"/>
                  <a:gd name="connsiteX11" fmla="*/ 65246 w 114300"/>
                  <a:gd name="connsiteY11" fmla="*/ 170021 h 200025"/>
                  <a:gd name="connsiteX12" fmla="*/ 82391 w 114300"/>
                  <a:gd name="connsiteY12" fmla="*/ 170021 h 200025"/>
                  <a:gd name="connsiteX13" fmla="*/ 76676 w 114300"/>
                  <a:gd name="connsiteY13" fmla="*/ 199549 h 200025"/>
                  <a:gd name="connsiteX14" fmla="*/ 49054 w 114300"/>
                  <a:gd name="connsiteY14" fmla="*/ 196691 h 200025"/>
                  <a:gd name="connsiteX15" fmla="*/ 15716 w 114300"/>
                  <a:gd name="connsiteY15" fmla="*/ 139541 h 200025"/>
                  <a:gd name="connsiteX16" fmla="*/ 33814 w 114300"/>
                  <a:gd name="connsiteY16" fmla="*/ 67151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300" h="200025">
                    <a:moveTo>
                      <a:pt x="33814" y="67151"/>
                    </a:moveTo>
                    <a:lnTo>
                      <a:pt x="7144" y="60484"/>
                    </a:lnTo>
                    <a:lnTo>
                      <a:pt x="13811" y="32861"/>
                    </a:lnTo>
                    <a:lnTo>
                      <a:pt x="40481" y="39529"/>
                    </a:lnTo>
                    <a:lnTo>
                      <a:pt x="47149" y="10954"/>
                    </a:lnTo>
                    <a:lnTo>
                      <a:pt x="86201" y="7144"/>
                    </a:lnTo>
                    <a:lnTo>
                      <a:pt x="76676" y="48101"/>
                    </a:lnTo>
                    <a:lnTo>
                      <a:pt x="109061" y="55721"/>
                    </a:lnTo>
                    <a:lnTo>
                      <a:pt x="102394" y="83344"/>
                    </a:lnTo>
                    <a:lnTo>
                      <a:pt x="70009" y="75724"/>
                    </a:lnTo>
                    <a:lnTo>
                      <a:pt x="53816" y="142399"/>
                    </a:lnTo>
                    <a:cubicBezTo>
                      <a:pt x="50959" y="154781"/>
                      <a:pt x="51911" y="167164"/>
                      <a:pt x="65246" y="170021"/>
                    </a:cubicBezTo>
                    <a:cubicBezTo>
                      <a:pt x="71914" y="171926"/>
                      <a:pt x="78581" y="171926"/>
                      <a:pt x="82391" y="170021"/>
                    </a:cubicBezTo>
                    <a:lnTo>
                      <a:pt x="76676" y="199549"/>
                    </a:lnTo>
                    <a:cubicBezTo>
                      <a:pt x="68104" y="200501"/>
                      <a:pt x="59531" y="199549"/>
                      <a:pt x="49054" y="196691"/>
                    </a:cubicBezTo>
                    <a:cubicBezTo>
                      <a:pt x="20479" y="190024"/>
                      <a:pt x="9049" y="168116"/>
                      <a:pt x="15716" y="139541"/>
                    </a:cubicBezTo>
                    <a:lnTo>
                      <a:pt x="33814" y="67151"/>
                    </a:lnTo>
                    <a:close/>
                  </a:path>
                </a:pathLst>
              </a:custGeom>
              <a:solidFill>
                <a:srgbClr val="1D1D1B"/>
              </a:solidFill>
              <a:ln w="9525" cap="flat">
                <a:noFill/>
                <a:prstDash val="solid"/>
                <a:miter/>
              </a:ln>
            </p:spPr>
            <p:txBody>
              <a:bodyPr rtlCol="0" anchor="ctr"/>
              <a:lstStyle/>
              <a:p>
                <a:endParaRPr lang="sv-SE" sz="1050"/>
              </a:p>
            </p:txBody>
          </p:sp>
          <p:sp>
            <p:nvSpPr>
              <p:cNvPr id="69" name="Frihandsfigur: Form 68">
                <a:extLst>
                  <a:ext uri="{FF2B5EF4-FFF2-40B4-BE49-F238E27FC236}">
                    <a16:creationId xmlns:a16="http://schemas.microsoft.com/office/drawing/2014/main" id="{9F7C3568-C216-BAA4-D202-2405BCA13E85}"/>
                  </a:ext>
                </a:extLst>
              </p:cNvPr>
              <p:cNvSpPr/>
              <p:nvPr/>
            </p:nvSpPr>
            <p:spPr>
              <a:xfrm>
                <a:off x="5850731" y="4820493"/>
                <a:ext cx="161925" cy="219075"/>
              </a:xfrm>
              <a:custGeom>
                <a:avLst/>
                <a:gdLst>
                  <a:gd name="connsiteX0" fmla="*/ 159544 w 161925"/>
                  <a:gd name="connsiteY0" fmla="*/ 22017 h 219075"/>
                  <a:gd name="connsiteX1" fmla="*/ 141446 w 161925"/>
                  <a:gd name="connsiteY1" fmla="*/ 153462 h 219075"/>
                  <a:gd name="connsiteX2" fmla="*/ 54769 w 161925"/>
                  <a:gd name="connsiteY2" fmla="*/ 219184 h 219075"/>
                  <a:gd name="connsiteX3" fmla="*/ 7144 w 161925"/>
                  <a:gd name="connsiteY3" fmla="*/ 202039 h 219075"/>
                  <a:gd name="connsiteX4" fmla="*/ 14764 w 161925"/>
                  <a:gd name="connsiteY4" fmla="*/ 170607 h 219075"/>
                  <a:gd name="connsiteX5" fmla="*/ 54769 w 161925"/>
                  <a:gd name="connsiteY5" fmla="*/ 189657 h 219075"/>
                  <a:gd name="connsiteX6" fmla="*/ 106204 w 161925"/>
                  <a:gd name="connsiteY6" fmla="*/ 139174 h 219075"/>
                  <a:gd name="connsiteX7" fmla="*/ 105251 w 161925"/>
                  <a:gd name="connsiteY7" fmla="*/ 139174 h 219075"/>
                  <a:gd name="connsiteX8" fmla="*/ 57626 w 161925"/>
                  <a:gd name="connsiteY8" fmla="*/ 156319 h 219075"/>
                  <a:gd name="connsiteX9" fmla="*/ 10001 w 161925"/>
                  <a:gd name="connsiteY9" fmla="*/ 74404 h 219075"/>
                  <a:gd name="connsiteX10" fmla="*/ 81439 w 161925"/>
                  <a:gd name="connsiteY10" fmla="*/ 7729 h 219075"/>
                  <a:gd name="connsiteX11" fmla="*/ 122396 w 161925"/>
                  <a:gd name="connsiteY11" fmla="*/ 37257 h 219075"/>
                  <a:gd name="connsiteX12" fmla="*/ 123349 w 161925"/>
                  <a:gd name="connsiteY12" fmla="*/ 37257 h 219075"/>
                  <a:gd name="connsiteX13" fmla="*/ 126206 w 161925"/>
                  <a:gd name="connsiteY13" fmla="*/ 17254 h 219075"/>
                  <a:gd name="connsiteX14" fmla="*/ 159544 w 161925"/>
                  <a:gd name="connsiteY14" fmla="*/ 22017 h 219075"/>
                  <a:gd name="connsiteX15" fmla="*/ 112871 w 161925"/>
                  <a:gd name="connsiteY15" fmla="*/ 87739 h 219075"/>
                  <a:gd name="connsiteX16" fmla="*/ 88106 w 161925"/>
                  <a:gd name="connsiteY16" fmla="*/ 38209 h 219075"/>
                  <a:gd name="connsiteX17" fmla="*/ 48101 w 161925"/>
                  <a:gd name="connsiteY17" fmla="*/ 79167 h 219075"/>
                  <a:gd name="connsiteX18" fmla="*/ 73819 w 161925"/>
                  <a:gd name="connsiteY18" fmla="*/ 127744 h 219075"/>
                  <a:gd name="connsiteX19" fmla="*/ 112871 w 161925"/>
                  <a:gd name="connsiteY19" fmla="*/ 87739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1925" h="219075">
                    <a:moveTo>
                      <a:pt x="159544" y="22017"/>
                    </a:moveTo>
                    <a:lnTo>
                      <a:pt x="141446" y="153462"/>
                    </a:lnTo>
                    <a:cubicBezTo>
                      <a:pt x="135731" y="192514"/>
                      <a:pt x="114776" y="227757"/>
                      <a:pt x="54769" y="219184"/>
                    </a:cubicBezTo>
                    <a:cubicBezTo>
                      <a:pt x="40481" y="217279"/>
                      <a:pt x="23336" y="212517"/>
                      <a:pt x="7144" y="202039"/>
                    </a:cubicBezTo>
                    <a:lnTo>
                      <a:pt x="14764" y="170607"/>
                    </a:lnTo>
                    <a:cubicBezTo>
                      <a:pt x="25241" y="178227"/>
                      <a:pt x="43339" y="187752"/>
                      <a:pt x="54769" y="189657"/>
                    </a:cubicBezTo>
                    <a:cubicBezTo>
                      <a:pt x="95726" y="195372"/>
                      <a:pt x="102394" y="164892"/>
                      <a:pt x="106204" y="139174"/>
                    </a:cubicBezTo>
                    <a:lnTo>
                      <a:pt x="105251" y="139174"/>
                    </a:lnTo>
                    <a:cubicBezTo>
                      <a:pt x="96679" y="150604"/>
                      <a:pt x="78581" y="159177"/>
                      <a:pt x="57626" y="156319"/>
                    </a:cubicBezTo>
                    <a:cubicBezTo>
                      <a:pt x="15716" y="150604"/>
                      <a:pt x="4286" y="113457"/>
                      <a:pt x="10001" y="74404"/>
                    </a:cubicBezTo>
                    <a:cubicBezTo>
                      <a:pt x="14764" y="39162"/>
                      <a:pt x="38576" y="2014"/>
                      <a:pt x="81439" y="7729"/>
                    </a:cubicBezTo>
                    <a:cubicBezTo>
                      <a:pt x="100489" y="10587"/>
                      <a:pt x="113824" y="19159"/>
                      <a:pt x="122396" y="37257"/>
                    </a:cubicBezTo>
                    <a:lnTo>
                      <a:pt x="123349" y="37257"/>
                    </a:lnTo>
                    <a:lnTo>
                      <a:pt x="126206" y="17254"/>
                    </a:lnTo>
                    <a:lnTo>
                      <a:pt x="159544" y="22017"/>
                    </a:lnTo>
                    <a:close/>
                    <a:moveTo>
                      <a:pt x="112871" y="87739"/>
                    </a:moveTo>
                    <a:cubicBezTo>
                      <a:pt x="116681" y="62974"/>
                      <a:pt x="110014" y="41067"/>
                      <a:pt x="88106" y="38209"/>
                    </a:cubicBezTo>
                    <a:cubicBezTo>
                      <a:pt x="62389" y="34399"/>
                      <a:pt x="51911" y="57259"/>
                      <a:pt x="48101" y="79167"/>
                    </a:cubicBezTo>
                    <a:cubicBezTo>
                      <a:pt x="45244" y="99169"/>
                      <a:pt x="51911" y="124887"/>
                      <a:pt x="73819" y="127744"/>
                    </a:cubicBezTo>
                    <a:cubicBezTo>
                      <a:pt x="96679" y="131554"/>
                      <a:pt x="109061" y="111552"/>
                      <a:pt x="112871" y="87739"/>
                    </a:cubicBezTo>
                    <a:close/>
                  </a:path>
                </a:pathLst>
              </a:custGeom>
              <a:solidFill>
                <a:srgbClr val="1D1D1B"/>
              </a:solidFill>
              <a:ln w="9525" cap="flat">
                <a:noFill/>
                <a:prstDash val="solid"/>
                <a:miter/>
              </a:ln>
            </p:spPr>
            <p:txBody>
              <a:bodyPr rtlCol="0" anchor="ctr"/>
              <a:lstStyle/>
              <a:p>
                <a:endParaRPr lang="sv-SE" sz="1050"/>
              </a:p>
            </p:txBody>
          </p:sp>
          <p:sp>
            <p:nvSpPr>
              <p:cNvPr id="70" name="Frihandsfigur: Form 69">
                <a:extLst>
                  <a:ext uri="{FF2B5EF4-FFF2-40B4-BE49-F238E27FC236}">
                    <a16:creationId xmlns:a16="http://schemas.microsoft.com/office/drawing/2014/main" id="{407D13E4-05A7-1FC8-2161-951FBAB7A896}"/>
                  </a:ext>
                </a:extLst>
              </p:cNvPr>
              <p:cNvSpPr/>
              <p:nvPr/>
            </p:nvSpPr>
            <p:spPr>
              <a:xfrm>
                <a:off x="6023106" y="4777264"/>
                <a:ext cx="142875" cy="219075"/>
              </a:xfrm>
              <a:custGeom>
                <a:avLst/>
                <a:gdLst>
                  <a:gd name="connsiteX0" fmla="*/ 26221 w 142875"/>
                  <a:gd name="connsiteY0" fmla="*/ 74771 h 219075"/>
                  <a:gd name="connsiteX1" fmla="*/ 76704 w 142875"/>
                  <a:gd name="connsiteY1" fmla="*/ 65246 h 219075"/>
                  <a:gd name="connsiteX2" fmla="*/ 136711 w 142875"/>
                  <a:gd name="connsiteY2" fmla="*/ 129064 h 219075"/>
                  <a:gd name="connsiteX3" fmla="*/ 135759 w 142875"/>
                  <a:gd name="connsiteY3" fmla="*/ 148114 h 219075"/>
                  <a:gd name="connsiteX4" fmla="*/ 134806 w 142875"/>
                  <a:gd name="connsiteY4" fmla="*/ 185261 h 219075"/>
                  <a:gd name="connsiteX5" fmla="*/ 135759 w 142875"/>
                  <a:gd name="connsiteY5" fmla="*/ 217646 h 219075"/>
                  <a:gd name="connsiteX6" fmla="*/ 102421 w 142875"/>
                  <a:gd name="connsiteY6" fmla="*/ 216694 h 219075"/>
                  <a:gd name="connsiteX7" fmla="*/ 101469 w 142875"/>
                  <a:gd name="connsiteY7" fmla="*/ 194786 h 219075"/>
                  <a:gd name="connsiteX8" fmla="*/ 101469 w 142875"/>
                  <a:gd name="connsiteY8" fmla="*/ 194786 h 219075"/>
                  <a:gd name="connsiteX9" fmla="*/ 55749 w 142875"/>
                  <a:gd name="connsiteY9" fmla="*/ 218599 h 219075"/>
                  <a:gd name="connsiteX10" fmla="*/ 7171 w 142875"/>
                  <a:gd name="connsiteY10" fmla="*/ 172879 h 219075"/>
                  <a:gd name="connsiteX11" fmla="*/ 32889 w 142875"/>
                  <a:gd name="connsiteY11" fmla="*/ 131921 h 219075"/>
                  <a:gd name="connsiteX12" fmla="*/ 81466 w 142875"/>
                  <a:gd name="connsiteY12" fmla="*/ 125254 h 219075"/>
                  <a:gd name="connsiteX13" fmla="*/ 102421 w 142875"/>
                  <a:gd name="connsiteY13" fmla="*/ 126206 h 219075"/>
                  <a:gd name="connsiteX14" fmla="*/ 70989 w 142875"/>
                  <a:gd name="connsiteY14" fmla="*/ 93821 h 219075"/>
                  <a:gd name="connsiteX15" fmla="*/ 26221 w 142875"/>
                  <a:gd name="connsiteY15" fmla="*/ 108109 h 219075"/>
                  <a:gd name="connsiteX16" fmla="*/ 26221 w 142875"/>
                  <a:gd name="connsiteY16" fmla="*/ 74771 h 219075"/>
                  <a:gd name="connsiteX17" fmla="*/ 34794 w 142875"/>
                  <a:gd name="connsiteY17" fmla="*/ 40481 h 219075"/>
                  <a:gd name="connsiteX18" fmla="*/ 35746 w 142875"/>
                  <a:gd name="connsiteY18" fmla="*/ 7144 h 219075"/>
                  <a:gd name="connsiteX19" fmla="*/ 68131 w 142875"/>
                  <a:gd name="connsiteY19" fmla="*/ 8096 h 219075"/>
                  <a:gd name="connsiteX20" fmla="*/ 67179 w 142875"/>
                  <a:gd name="connsiteY20" fmla="*/ 41434 h 219075"/>
                  <a:gd name="connsiteX21" fmla="*/ 34794 w 142875"/>
                  <a:gd name="connsiteY21" fmla="*/ 40481 h 219075"/>
                  <a:gd name="connsiteX22" fmla="*/ 66226 w 142875"/>
                  <a:gd name="connsiteY22" fmla="*/ 191929 h 219075"/>
                  <a:gd name="connsiteX23" fmla="*/ 92896 w 142875"/>
                  <a:gd name="connsiteY23" fmla="*/ 179546 h 219075"/>
                  <a:gd name="connsiteX24" fmla="*/ 101469 w 142875"/>
                  <a:gd name="connsiteY24" fmla="*/ 150019 h 219075"/>
                  <a:gd name="connsiteX25" fmla="*/ 85276 w 142875"/>
                  <a:gd name="connsiteY25" fmla="*/ 149066 h 219075"/>
                  <a:gd name="connsiteX26" fmla="*/ 42414 w 142875"/>
                  <a:gd name="connsiteY26" fmla="*/ 172879 h 219075"/>
                  <a:gd name="connsiteX27" fmla="*/ 66226 w 142875"/>
                  <a:gd name="connsiteY27" fmla="*/ 191929 h 219075"/>
                  <a:gd name="connsiteX28" fmla="*/ 126234 w 142875"/>
                  <a:gd name="connsiteY28" fmla="*/ 10954 h 219075"/>
                  <a:gd name="connsiteX29" fmla="*/ 125281 w 142875"/>
                  <a:gd name="connsiteY29" fmla="*/ 44291 h 219075"/>
                  <a:gd name="connsiteX30" fmla="*/ 92896 w 142875"/>
                  <a:gd name="connsiteY30" fmla="*/ 43339 h 219075"/>
                  <a:gd name="connsiteX31" fmla="*/ 93849 w 142875"/>
                  <a:gd name="connsiteY31" fmla="*/ 10001 h 219075"/>
                  <a:gd name="connsiteX32" fmla="*/ 126234 w 142875"/>
                  <a:gd name="connsiteY32" fmla="*/ 10954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2875" h="219075">
                    <a:moveTo>
                      <a:pt x="26221" y="74771"/>
                    </a:moveTo>
                    <a:cubicBezTo>
                      <a:pt x="41461" y="68104"/>
                      <a:pt x="60511" y="65246"/>
                      <a:pt x="76704" y="65246"/>
                    </a:cubicBezTo>
                    <a:cubicBezTo>
                      <a:pt x="120519" y="67151"/>
                      <a:pt x="138616" y="86201"/>
                      <a:pt x="136711" y="129064"/>
                    </a:cubicBezTo>
                    <a:lnTo>
                      <a:pt x="135759" y="148114"/>
                    </a:lnTo>
                    <a:cubicBezTo>
                      <a:pt x="134806" y="163354"/>
                      <a:pt x="134806" y="173831"/>
                      <a:pt x="134806" y="185261"/>
                    </a:cubicBezTo>
                    <a:cubicBezTo>
                      <a:pt x="134806" y="196691"/>
                      <a:pt x="134806" y="206216"/>
                      <a:pt x="135759" y="217646"/>
                    </a:cubicBezTo>
                    <a:lnTo>
                      <a:pt x="102421" y="216694"/>
                    </a:lnTo>
                    <a:cubicBezTo>
                      <a:pt x="101469" y="209074"/>
                      <a:pt x="101469" y="199549"/>
                      <a:pt x="101469" y="194786"/>
                    </a:cubicBezTo>
                    <a:lnTo>
                      <a:pt x="101469" y="194786"/>
                    </a:lnTo>
                    <a:cubicBezTo>
                      <a:pt x="91944" y="210979"/>
                      <a:pt x="72894" y="219551"/>
                      <a:pt x="55749" y="218599"/>
                    </a:cubicBezTo>
                    <a:cubicBezTo>
                      <a:pt x="30031" y="217646"/>
                      <a:pt x="6219" y="201454"/>
                      <a:pt x="7171" y="172879"/>
                    </a:cubicBezTo>
                    <a:cubicBezTo>
                      <a:pt x="8124" y="150971"/>
                      <a:pt x="18601" y="138589"/>
                      <a:pt x="32889" y="131921"/>
                    </a:cubicBezTo>
                    <a:cubicBezTo>
                      <a:pt x="47176" y="125254"/>
                      <a:pt x="66226" y="124301"/>
                      <a:pt x="81466" y="125254"/>
                    </a:cubicBezTo>
                    <a:lnTo>
                      <a:pt x="102421" y="126206"/>
                    </a:lnTo>
                    <a:cubicBezTo>
                      <a:pt x="103374" y="102394"/>
                      <a:pt x="92896" y="93821"/>
                      <a:pt x="70989" y="93821"/>
                    </a:cubicBezTo>
                    <a:cubicBezTo>
                      <a:pt x="54796" y="92869"/>
                      <a:pt x="38604" y="98584"/>
                      <a:pt x="26221" y="108109"/>
                    </a:cubicBezTo>
                    <a:lnTo>
                      <a:pt x="26221" y="74771"/>
                    </a:lnTo>
                    <a:close/>
                    <a:moveTo>
                      <a:pt x="34794" y="40481"/>
                    </a:moveTo>
                    <a:lnTo>
                      <a:pt x="35746" y="7144"/>
                    </a:lnTo>
                    <a:lnTo>
                      <a:pt x="68131" y="8096"/>
                    </a:lnTo>
                    <a:lnTo>
                      <a:pt x="67179" y="41434"/>
                    </a:lnTo>
                    <a:lnTo>
                      <a:pt x="34794" y="40481"/>
                    </a:lnTo>
                    <a:close/>
                    <a:moveTo>
                      <a:pt x="66226" y="191929"/>
                    </a:moveTo>
                    <a:cubicBezTo>
                      <a:pt x="77656" y="191929"/>
                      <a:pt x="87181" y="187166"/>
                      <a:pt x="92896" y="179546"/>
                    </a:cubicBezTo>
                    <a:cubicBezTo>
                      <a:pt x="99564" y="171926"/>
                      <a:pt x="101469" y="161449"/>
                      <a:pt x="101469" y="150019"/>
                    </a:cubicBezTo>
                    <a:lnTo>
                      <a:pt x="85276" y="149066"/>
                    </a:lnTo>
                    <a:cubicBezTo>
                      <a:pt x="68131" y="148114"/>
                      <a:pt x="43366" y="150019"/>
                      <a:pt x="42414" y="172879"/>
                    </a:cubicBezTo>
                    <a:cubicBezTo>
                      <a:pt x="42414" y="185261"/>
                      <a:pt x="52891" y="190976"/>
                      <a:pt x="66226" y="191929"/>
                    </a:cubicBezTo>
                    <a:close/>
                    <a:moveTo>
                      <a:pt x="126234" y="10954"/>
                    </a:moveTo>
                    <a:lnTo>
                      <a:pt x="125281" y="44291"/>
                    </a:lnTo>
                    <a:lnTo>
                      <a:pt x="92896" y="43339"/>
                    </a:lnTo>
                    <a:lnTo>
                      <a:pt x="93849" y="10001"/>
                    </a:lnTo>
                    <a:lnTo>
                      <a:pt x="126234" y="10954"/>
                    </a:lnTo>
                    <a:close/>
                  </a:path>
                </a:pathLst>
              </a:custGeom>
              <a:solidFill>
                <a:srgbClr val="1D1D1B"/>
              </a:solidFill>
              <a:ln w="9525" cap="flat">
                <a:noFill/>
                <a:prstDash val="solid"/>
                <a:miter/>
              </a:ln>
            </p:spPr>
            <p:txBody>
              <a:bodyPr rtlCol="0" anchor="ctr"/>
              <a:lstStyle/>
              <a:p>
                <a:endParaRPr lang="sv-SE" sz="1050"/>
              </a:p>
            </p:txBody>
          </p:sp>
          <p:sp>
            <p:nvSpPr>
              <p:cNvPr id="71" name="Frihandsfigur: Form 70">
                <a:extLst>
                  <a:ext uri="{FF2B5EF4-FFF2-40B4-BE49-F238E27FC236}">
                    <a16:creationId xmlns:a16="http://schemas.microsoft.com/office/drawing/2014/main" id="{79330B0C-85DE-2491-AFF6-F5E25696DDBD}"/>
                  </a:ext>
                </a:extLst>
              </p:cNvPr>
              <p:cNvSpPr/>
              <p:nvPr/>
            </p:nvSpPr>
            <p:spPr>
              <a:xfrm>
                <a:off x="6186011" y="4832509"/>
                <a:ext cx="95250" cy="161925"/>
              </a:xfrm>
              <a:custGeom>
                <a:avLst/>
                <a:gdLst>
                  <a:gd name="connsiteX0" fmla="*/ 7144 w 95250"/>
                  <a:gd name="connsiteY0" fmla="*/ 14764 h 161925"/>
                  <a:gd name="connsiteX1" fmla="*/ 40481 w 95250"/>
                  <a:gd name="connsiteY1" fmla="*/ 12859 h 161925"/>
                  <a:gd name="connsiteX2" fmla="*/ 42386 w 95250"/>
                  <a:gd name="connsiteY2" fmla="*/ 46196 h 161925"/>
                  <a:gd name="connsiteX3" fmla="*/ 43339 w 95250"/>
                  <a:gd name="connsiteY3" fmla="*/ 46196 h 161925"/>
                  <a:gd name="connsiteX4" fmla="*/ 81439 w 95250"/>
                  <a:gd name="connsiteY4" fmla="*/ 7144 h 161925"/>
                  <a:gd name="connsiteX5" fmla="*/ 92869 w 95250"/>
                  <a:gd name="connsiteY5" fmla="*/ 8096 h 161925"/>
                  <a:gd name="connsiteX6" fmla="*/ 94774 w 95250"/>
                  <a:gd name="connsiteY6" fmla="*/ 46196 h 161925"/>
                  <a:gd name="connsiteX7" fmla="*/ 77629 w 95250"/>
                  <a:gd name="connsiteY7" fmla="*/ 44291 h 161925"/>
                  <a:gd name="connsiteX8" fmla="*/ 50006 w 95250"/>
                  <a:gd name="connsiteY8" fmla="*/ 105251 h 161925"/>
                  <a:gd name="connsiteX9" fmla="*/ 52864 w 95250"/>
                  <a:gd name="connsiteY9" fmla="*/ 159544 h 161925"/>
                  <a:gd name="connsiteX10" fmla="*/ 15716 w 95250"/>
                  <a:gd name="connsiteY10" fmla="*/ 161449 h 161925"/>
                  <a:gd name="connsiteX11" fmla="*/ 7144 w 95250"/>
                  <a:gd name="connsiteY11" fmla="*/ 1476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250" h="161925">
                    <a:moveTo>
                      <a:pt x="7144" y="14764"/>
                    </a:moveTo>
                    <a:lnTo>
                      <a:pt x="40481" y="12859"/>
                    </a:lnTo>
                    <a:lnTo>
                      <a:pt x="42386" y="46196"/>
                    </a:lnTo>
                    <a:lnTo>
                      <a:pt x="43339" y="46196"/>
                    </a:lnTo>
                    <a:cubicBezTo>
                      <a:pt x="44291" y="31909"/>
                      <a:pt x="58579" y="9049"/>
                      <a:pt x="81439" y="7144"/>
                    </a:cubicBezTo>
                    <a:cubicBezTo>
                      <a:pt x="85249" y="7144"/>
                      <a:pt x="89059" y="7144"/>
                      <a:pt x="92869" y="8096"/>
                    </a:cubicBezTo>
                    <a:lnTo>
                      <a:pt x="94774" y="46196"/>
                    </a:lnTo>
                    <a:cubicBezTo>
                      <a:pt x="90964" y="44291"/>
                      <a:pt x="84296" y="43339"/>
                      <a:pt x="77629" y="44291"/>
                    </a:cubicBezTo>
                    <a:cubicBezTo>
                      <a:pt x="47149" y="46196"/>
                      <a:pt x="49054" y="84296"/>
                      <a:pt x="50006" y="105251"/>
                    </a:cubicBezTo>
                    <a:lnTo>
                      <a:pt x="52864" y="159544"/>
                    </a:lnTo>
                    <a:lnTo>
                      <a:pt x="15716" y="161449"/>
                    </a:lnTo>
                    <a:lnTo>
                      <a:pt x="7144" y="14764"/>
                    </a:lnTo>
                    <a:close/>
                  </a:path>
                </a:pathLst>
              </a:custGeom>
              <a:solidFill>
                <a:srgbClr val="1D1D1B"/>
              </a:solidFill>
              <a:ln w="9525" cap="flat">
                <a:noFill/>
                <a:prstDash val="solid"/>
                <a:miter/>
              </a:ln>
            </p:spPr>
            <p:txBody>
              <a:bodyPr rtlCol="0" anchor="ctr"/>
              <a:lstStyle/>
              <a:p>
                <a:endParaRPr lang="sv-SE" sz="1050"/>
              </a:p>
            </p:txBody>
          </p:sp>
          <p:sp>
            <p:nvSpPr>
              <p:cNvPr id="72" name="Frihandsfigur: Form 71">
                <a:extLst>
                  <a:ext uri="{FF2B5EF4-FFF2-40B4-BE49-F238E27FC236}">
                    <a16:creationId xmlns:a16="http://schemas.microsoft.com/office/drawing/2014/main" id="{65CA39A6-365F-1AD3-5443-45FA28B3A719}"/>
                  </a:ext>
                </a:extLst>
              </p:cNvPr>
              <p:cNvSpPr/>
              <p:nvPr/>
            </p:nvSpPr>
            <p:spPr>
              <a:xfrm>
                <a:off x="6279896" y="4750594"/>
                <a:ext cx="161925" cy="238125"/>
              </a:xfrm>
              <a:custGeom>
                <a:avLst/>
                <a:gdLst>
                  <a:gd name="connsiteX0" fmla="*/ 120904 w 161925"/>
                  <a:gd name="connsiteY0" fmla="*/ 208121 h 238125"/>
                  <a:gd name="connsiteX1" fmla="*/ 120904 w 161925"/>
                  <a:gd name="connsiteY1" fmla="*/ 208121 h 238125"/>
                  <a:gd name="connsiteX2" fmla="*/ 78994 w 161925"/>
                  <a:gd name="connsiteY2" fmla="*/ 233839 h 238125"/>
                  <a:gd name="connsiteX3" fmla="*/ 8509 w 161925"/>
                  <a:gd name="connsiteY3" fmla="*/ 165259 h 238125"/>
                  <a:gd name="connsiteX4" fmla="*/ 58039 w 161925"/>
                  <a:gd name="connsiteY4" fmla="*/ 81439 h 238125"/>
                  <a:gd name="connsiteX5" fmla="*/ 103759 w 161925"/>
                  <a:gd name="connsiteY5" fmla="*/ 95726 h 238125"/>
                  <a:gd name="connsiteX6" fmla="*/ 104711 w 161925"/>
                  <a:gd name="connsiteY6" fmla="*/ 95726 h 238125"/>
                  <a:gd name="connsiteX7" fmla="*/ 93281 w 161925"/>
                  <a:gd name="connsiteY7" fmla="*/ 11906 h 238125"/>
                  <a:gd name="connsiteX8" fmla="*/ 130429 w 161925"/>
                  <a:gd name="connsiteY8" fmla="*/ 7144 h 238125"/>
                  <a:gd name="connsiteX9" fmla="*/ 159956 w 161925"/>
                  <a:gd name="connsiteY9" fmla="*/ 219551 h 238125"/>
                  <a:gd name="connsiteX10" fmla="*/ 123761 w 161925"/>
                  <a:gd name="connsiteY10" fmla="*/ 224314 h 238125"/>
                  <a:gd name="connsiteX11" fmla="*/ 120904 w 161925"/>
                  <a:gd name="connsiteY11" fmla="*/ 208121 h 238125"/>
                  <a:gd name="connsiteX12" fmla="*/ 85661 w 161925"/>
                  <a:gd name="connsiteY12" fmla="*/ 203359 h 238125"/>
                  <a:gd name="connsiteX13" fmla="*/ 112331 w 161925"/>
                  <a:gd name="connsiteY13" fmla="*/ 151924 h 238125"/>
                  <a:gd name="connsiteX14" fmla="*/ 72326 w 161925"/>
                  <a:gd name="connsiteY14" fmla="*/ 110014 h 238125"/>
                  <a:gd name="connsiteX15" fmla="*/ 47561 w 161925"/>
                  <a:gd name="connsiteY15" fmla="*/ 160496 h 238125"/>
                  <a:gd name="connsiteX16" fmla="*/ 85661 w 161925"/>
                  <a:gd name="connsiteY16" fmla="*/ 2033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925" h="238125">
                    <a:moveTo>
                      <a:pt x="120904" y="208121"/>
                    </a:moveTo>
                    <a:lnTo>
                      <a:pt x="120904" y="208121"/>
                    </a:lnTo>
                    <a:cubicBezTo>
                      <a:pt x="111379" y="223361"/>
                      <a:pt x="97091" y="231934"/>
                      <a:pt x="78994" y="233839"/>
                    </a:cubicBezTo>
                    <a:cubicBezTo>
                      <a:pt x="35179" y="239554"/>
                      <a:pt x="14224" y="205264"/>
                      <a:pt x="8509" y="165259"/>
                    </a:cubicBezTo>
                    <a:cubicBezTo>
                      <a:pt x="2794" y="125254"/>
                      <a:pt x="14224" y="87154"/>
                      <a:pt x="58039" y="81439"/>
                    </a:cubicBezTo>
                    <a:cubicBezTo>
                      <a:pt x="77089" y="78581"/>
                      <a:pt x="90424" y="83344"/>
                      <a:pt x="103759" y="95726"/>
                    </a:cubicBezTo>
                    <a:lnTo>
                      <a:pt x="104711" y="95726"/>
                    </a:lnTo>
                    <a:lnTo>
                      <a:pt x="93281" y="11906"/>
                    </a:lnTo>
                    <a:lnTo>
                      <a:pt x="130429" y="7144"/>
                    </a:lnTo>
                    <a:lnTo>
                      <a:pt x="159956" y="219551"/>
                    </a:lnTo>
                    <a:lnTo>
                      <a:pt x="123761" y="224314"/>
                    </a:lnTo>
                    <a:lnTo>
                      <a:pt x="120904" y="208121"/>
                    </a:lnTo>
                    <a:close/>
                    <a:moveTo>
                      <a:pt x="85661" y="203359"/>
                    </a:moveTo>
                    <a:cubicBezTo>
                      <a:pt x="110426" y="199549"/>
                      <a:pt x="115189" y="171926"/>
                      <a:pt x="112331" y="151924"/>
                    </a:cubicBezTo>
                    <a:cubicBezTo>
                      <a:pt x="109474" y="131921"/>
                      <a:pt x="96139" y="107156"/>
                      <a:pt x="72326" y="110014"/>
                    </a:cubicBezTo>
                    <a:cubicBezTo>
                      <a:pt x="48514" y="113824"/>
                      <a:pt x="44704" y="141446"/>
                      <a:pt x="47561" y="160496"/>
                    </a:cubicBezTo>
                    <a:cubicBezTo>
                      <a:pt x="50419" y="180499"/>
                      <a:pt x="60896" y="207169"/>
                      <a:pt x="85661" y="203359"/>
                    </a:cubicBezTo>
                    <a:close/>
                  </a:path>
                </a:pathLst>
              </a:custGeom>
              <a:solidFill>
                <a:srgbClr val="1D1D1B"/>
              </a:solidFill>
              <a:ln w="9525" cap="flat">
                <a:noFill/>
                <a:prstDash val="solid"/>
                <a:miter/>
              </a:ln>
            </p:spPr>
            <p:txBody>
              <a:bodyPr rtlCol="0" anchor="ctr"/>
              <a:lstStyle/>
              <a:p>
                <a:endParaRPr lang="sv-SE" sz="1050"/>
              </a:p>
            </p:txBody>
          </p:sp>
          <p:sp>
            <p:nvSpPr>
              <p:cNvPr id="73" name="Frihandsfigur: Form 72">
                <a:extLst>
                  <a:ext uri="{FF2B5EF4-FFF2-40B4-BE49-F238E27FC236}">
                    <a16:creationId xmlns:a16="http://schemas.microsoft.com/office/drawing/2014/main" id="{C6A45CD8-4187-230E-2293-3A09C07AD3C6}"/>
                  </a:ext>
                </a:extLst>
              </p:cNvPr>
              <p:cNvSpPr/>
              <p:nvPr/>
            </p:nvSpPr>
            <p:spPr>
              <a:xfrm>
                <a:off x="6451759" y="4791000"/>
                <a:ext cx="152400" cy="171450"/>
              </a:xfrm>
              <a:custGeom>
                <a:avLst/>
                <a:gdLst>
                  <a:gd name="connsiteX0" fmla="*/ 7144 w 152400"/>
                  <a:gd name="connsiteY0" fmla="*/ 33412 h 171450"/>
                  <a:gd name="connsiteX1" fmla="*/ 52864 w 152400"/>
                  <a:gd name="connsiteY1" fmla="*/ 10552 h 171450"/>
                  <a:gd name="connsiteX2" fmla="*/ 128111 w 152400"/>
                  <a:gd name="connsiteY2" fmla="*/ 55320 h 171450"/>
                  <a:gd name="connsiteX3" fmla="*/ 132874 w 152400"/>
                  <a:gd name="connsiteY3" fmla="*/ 73417 h 171450"/>
                  <a:gd name="connsiteX4" fmla="*/ 142399 w 152400"/>
                  <a:gd name="connsiteY4" fmla="*/ 108660 h 171450"/>
                  <a:gd name="connsiteX5" fmla="*/ 151924 w 152400"/>
                  <a:gd name="connsiteY5" fmla="*/ 140092 h 171450"/>
                  <a:gd name="connsiteX6" fmla="*/ 119539 w 152400"/>
                  <a:gd name="connsiteY6" fmla="*/ 148665 h 171450"/>
                  <a:gd name="connsiteX7" fmla="*/ 112872 w 152400"/>
                  <a:gd name="connsiteY7" fmla="*/ 127710 h 171450"/>
                  <a:gd name="connsiteX8" fmla="*/ 111919 w 152400"/>
                  <a:gd name="connsiteY8" fmla="*/ 127710 h 171450"/>
                  <a:gd name="connsiteX9" fmla="*/ 74772 w 152400"/>
                  <a:gd name="connsiteY9" fmla="*/ 162952 h 171450"/>
                  <a:gd name="connsiteX10" fmla="*/ 14764 w 152400"/>
                  <a:gd name="connsiteY10" fmla="*/ 132472 h 171450"/>
                  <a:gd name="connsiteX11" fmla="*/ 29052 w 152400"/>
                  <a:gd name="connsiteY11" fmla="*/ 85800 h 171450"/>
                  <a:gd name="connsiteX12" fmla="*/ 73819 w 152400"/>
                  <a:gd name="connsiteY12" fmla="*/ 65797 h 171450"/>
                  <a:gd name="connsiteX13" fmla="*/ 93822 w 152400"/>
                  <a:gd name="connsiteY13" fmla="*/ 61035 h 171450"/>
                  <a:gd name="connsiteX14" fmla="*/ 54769 w 152400"/>
                  <a:gd name="connsiteY14" fmla="*/ 38175 h 171450"/>
                  <a:gd name="connsiteX15" fmla="*/ 15716 w 152400"/>
                  <a:gd name="connsiteY15" fmla="*/ 64845 h 171450"/>
                  <a:gd name="connsiteX16" fmla="*/ 7144 w 152400"/>
                  <a:gd name="connsiteY16" fmla="*/ 33412 h 171450"/>
                  <a:gd name="connsiteX17" fmla="*/ 77629 w 152400"/>
                  <a:gd name="connsiteY17" fmla="*/ 134377 h 171450"/>
                  <a:gd name="connsiteX18" fmla="*/ 100489 w 152400"/>
                  <a:gd name="connsiteY18" fmla="*/ 115327 h 171450"/>
                  <a:gd name="connsiteX19" fmla="*/ 100489 w 152400"/>
                  <a:gd name="connsiteY19" fmla="*/ 83895 h 171450"/>
                  <a:gd name="connsiteX20" fmla="*/ 84297 w 152400"/>
                  <a:gd name="connsiteY20" fmla="*/ 87705 h 171450"/>
                  <a:gd name="connsiteX21" fmla="*/ 50006 w 152400"/>
                  <a:gd name="connsiteY21" fmla="*/ 121995 h 171450"/>
                  <a:gd name="connsiteX22" fmla="*/ 77629 w 152400"/>
                  <a:gd name="connsiteY22" fmla="*/ 134377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2400" h="171450">
                    <a:moveTo>
                      <a:pt x="7144" y="33412"/>
                    </a:moveTo>
                    <a:cubicBezTo>
                      <a:pt x="19527" y="22935"/>
                      <a:pt x="37624" y="14362"/>
                      <a:pt x="52864" y="10552"/>
                    </a:cubicBezTo>
                    <a:cubicBezTo>
                      <a:pt x="95727" y="75"/>
                      <a:pt x="117634" y="13410"/>
                      <a:pt x="128111" y="55320"/>
                    </a:cubicBezTo>
                    <a:lnTo>
                      <a:pt x="132874" y="73417"/>
                    </a:lnTo>
                    <a:cubicBezTo>
                      <a:pt x="136684" y="87705"/>
                      <a:pt x="139541" y="98182"/>
                      <a:pt x="142399" y="108660"/>
                    </a:cubicBezTo>
                    <a:cubicBezTo>
                      <a:pt x="145256" y="119137"/>
                      <a:pt x="148114" y="129615"/>
                      <a:pt x="151924" y="140092"/>
                    </a:cubicBezTo>
                    <a:lnTo>
                      <a:pt x="119539" y="148665"/>
                    </a:lnTo>
                    <a:cubicBezTo>
                      <a:pt x="116681" y="141045"/>
                      <a:pt x="113824" y="132472"/>
                      <a:pt x="112872" y="127710"/>
                    </a:cubicBezTo>
                    <a:lnTo>
                      <a:pt x="111919" y="127710"/>
                    </a:lnTo>
                    <a:cubicBezTo>
                      <a:pt x="107156" y="145807"/>
                      <a:pt x="90964" y="159142"/>
                      <a:pt x="74772" y="162952"/>
                    </a:cubicBezTo>
                    <a:cubicBezTo>
                      <a:pt x="50006" y="168667"/>
                      <a:pt x="22384" y="160095"/>
                      <a:pt x="14764" y="132472"/>
                    </a:cubicBezTo>
                    <a:cubicBezTo>
                      <a:pt x="9049" y="111517"/>
                      <a:pt x="16669" y="96277"/>
                      <a:pt x="29052" y="85800"/>
                    </a:cubicBezTo>
                    <a:cubicBezTo>
                      <a:pt x="41434" y="75322"/>
                      <a:pt x="58579" y="69607"/>
                      <a:pt x="73819" y="65797"/>
                    </a:cubicBezTo>
                    <a:lnTo>
                      <a:pt x="93822" y="61035"/>
                    </a:lnTo>
                    <a:cubicBezTo>
                      <a:pt x="88106" y="38175"/>
                      <a:pt x="75724" y="32460"/>
                      <a:pt x="54769" y="38175"/>
                    </a:cubicBezTo>
                    <a:cubicBezTo>
                      <a:pt x="39529" y="41985"/>
                      <a:pt x="25241" y="52462"/>
                      <a:pt x="15716" y="64845"/>
                    </a:cubicBezTo>
                    <a:lnTo>
                      <a:pt x="7144" y="33412"/>
                    </a:lnTo>
                    <a:close/>
                    <a:moveTo>
                      <a:pt x="77629" y="134377"/>
                    </a:moveTo>
                    <a:cubicBezTo>
                      <a:pt x="89059" y="131520"/>
                      <a:pt x="96679" y="123900"/>
                      <a:pt x="100489" y="115327"/>
                    </a:cubicBezTo>
                    <a:cubicBezTo>
                      <a:pt x="104299" y="105802"/>
                      <a:pt x="103347" y="95325"/>
                      <a:pt x="100489" y="83895"/>
                    </a:cubicBezTo>
                    <a:lnTo>
                      <a:pt x="84297" y="87705"/>
                    </a:lnTo>
                    <a:cubicBezTo>
                      <a:pt x="68104" y="91515"/>
                      <a:pt x="44291" y="100087"/>
                      <a:pt x="50006" y="121995"/>
                    </a:cubicBezTo>
                    <a:cubicBezTo>
                      <a:pt x="53816" y="134377"/>
                      <a:pt x="65247" y="137235"/>
                      <a:pt x="77629" y="134377"/>
                    </a:cubicBezTo>
                    <a:close/>
                  </a:path>
                </a:pathLst>
              </a:custGeom>
              <a:solidFill>
                <a:srgbClr val="1D1D1B"/>
              </a:solidFill>
              <a:ln w="9525" cap="flat">
                <a:noFill/>
                <a:prstDash val="solid"/>
                <a:miter/>
              </a:ln>
            </p:spPr>
            <p:txBody>
              <a:bodyPr rtlCol="0" anchor="ctr"/>
              <a:lstStyle/>
              <a:p>
                <a:endParaRPr lang="sv-SE" sz="1050"/>
              </a:p>
            </p:txBody>
          </p:sp>
        </p:grpSp>
      </p:grpSp>
    </p:spTree>
    <p:extLst>
      <p:ext uri="{BB962C8B-B14F-4D97-AF65-F5344CB8AC3E}">
        <p14:creationId xmlns:p14="http://schemas.microsoft.com/office/powerpoint/2010/main" val="717415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6C912-FA55-2A6B-5425-5B3BB2FA195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517139E-6A75-8D9C-FA3A-A6A3D5417288}"/>
              </a:ext>
            </a:extLst>
          </p:cNvPr>
          <p:cNvSpPr>
            <a:spLocks noGrp="1"/>
          </p:cNvSpPr>
          <p:nvPr>
            <p:ph type="title"/>
          </p:nvPr>
        </p:nvSpPr>
        <p:spPr>
          <a:xfrm>
            <a:off x="300518" y="546222"/>
            <a:ext cx="7206356" cy="576000"/>
          </a:xfrm>
        </p:spPr>
        <p:txBody>
          <a:bodyPr/>
          <a:lstStyle/>
          <a:p>
            <a:r>
              <a:rPr lang="sv-SE" b="1"/>
              <a:t>Att undersöka arbetsmiljön </a:t>
            </a:r>
            <a:br>
              <a:rPr lang="sv-SE"/>
            </a:br>
            <a:endParaRPr lang="sv-SE" b="1"/>
          </a:p>
        </p:txBody>
      </p:sp>
      <p:sp>
        <p:nvSpPr>
          <p:cNvPr id="3" name="Platshållare för text 2">
            <a:extLst>
              <a:ext uri="{FF2B5EF4-FFF2-40B4-BE49-F238E27FC236}">
                <a16:creationId xmlns:a16="http://schemas.microsoft.com/office/drawing/2014/main" id="{1BA0FE20-3F94-B22C-7A76-FE770BE2CFFA}"/>
              </a:ext>
            </a:extLst>
          </p:cNvPr>
          <p:cNvSpPr>
            <a:spLocks noGrp="1"/>
          </p:cNvSpPr>
          <p:nvPr>
            <p:ph type="body" sz="quarter" idx="15"/>
          </p:nvPr>
        </p:nvSpPr>
        <p:spPr>
          <a:xfrm>
            <a:off x="384198" y="1716881"/>
            <a:ext cx="5392800" cy="4680000"/>
          </a:xfrm>
        </p:spPr>
        <p:txBody>
          <a:bodyPr vert="horz" lIns="0" tIns="36000" rIns="0" bIns="0" rtlCol="0" anchor="t">
            <a:normAutofit/>
          </a:bodyPr>
          <a:lstStyle/>
          <a:p>
            <a:pPr marL="539750" indent="-539750"/>
            <a:r>
              <a:rPr lang="sv-SE" sz="2800">
                <a:cs typeface="Arial"/>
              </a:rPr>
              <a:t>Enkäter och undersökningar</a:t>
            </a:r>
          </a:p>
          <a:p>
            <a:pPr marL="539750" indent="-539750"/>
            <a:r>
              <a:rPr lang="sv-SE" sz="2800">
                <a:cs typeface="Arial"/>
              </a:rPr>
              <a:t>Händelser och tillbud </a:t>
            </a:r>
          </a:p>
          <a:p>
            <a:pPr marL="539750" indent="-539750"/>
            <a:r>
              <a:rPr lang="sv-SE" sz="2800">
                <a:cs typeface="Arial"/>
              </a:rPr>
              <a:t>Samtal i arbetsgruppen</a:t>
            </a:r>
          </a:p>
          <a:p>
            <a:pPr marL="539750" indent="-539750"/>
            <a:r>
              <a:rPr lang="sv-SE" sz="2800">
                <a:cs typeface="Arial"/>
              </a:rPr>
              <a:t>Utvecklingssamtal</a:t>
            </a:r>
          </a:p>
          <a:p>
            <a:pPr marL="539750" indent="-539750"/>
            <a:r>
              <a:rPr lang="sv-SE" sz="2800">
                <a:cs typeface="Arial"/>
              </a:rPr>
              <a:t>Mätningar </a:t>
            </a:r>
          </a:p>
          <a:p>
            <a:pPr marL="539750" indent="-539750"/>
            <a:r>
              <a:rPr lang="sv-SE" sz="2800">
                <a:cs typeface="Arial"/>
              </a:rPr>
              <a:t>Statistik</a:t>
            </a:r>
          </a:p>
          <a:p>
            <a:pPr marL="539750" indent="-539750"/>
            <a:r>
              <a:rPr lang="sv-SE" sz="2800">
                <a:cs typeface="Arial"/>
              </a:rPr>
              <a:t>Skyddsronder</a:t>
            </a:r>
            <a:endParaRPr lang="sv-SE" sz="2800"/>
          </a:p>
          <a:p>
            <a:pPr marL="539750" indent="-539750"/>
            <a:endParaRPr lang="sv-SE" sz="3200"/>
          </a:p>
          <a:p>
            <a:endParaRPr lang="sv-SE"/>
          </a:p>
        </p:txBody>
      </p:sp>
      <p:grpSp>
        <p:nvGrpSpPr>
          <p:cNvPr id="5" name="Bild 2">
            <a:extLst>
              <a:ext uri="{FF2B5EF4-FFF2-40B4-BE49-F238E27FC236}">
                <a16:creationId xmlns:a16="http://schemas.microsoft.com/office/drawing/2014/main" id="{DAEA7858-F027-415B-BD50-1C9975C64CE7}"/>
              </a:ext>
            </a:extLst>
          </p:cNvPr>
          <p:cNvGrpSpPr/>
          <p:nvPr/>
        </p:nvGrpSpPr>
        <p:grpSpPr>
          <a:xfrm>
            <a:off x="3347547" y="0"/>
            <a:ext cx="7877284" cy="5644520"/>
            <a:chOff x="1516856" y="850106"/>
            <a:chExt cx="6179820" cy="4189462"/>
          </a:xfrm>
        </p:grpSpPr>
        <p:sp>
          <p:nvSpPr>
            <p:cNvPr id="8" name="Frihandsfigur: Form 7">
              <a:extLst>
                <a:ext uri="{FF2B5EF4-FFF2-40B4-BE49-F238E27FC236}">
                  <a16:creationId xmlns:a16="http://schemas.microsoft.com/office/drawing/2014/main" id="{934149E2-FBBA-C0B4-B780-94A639B85327}"/>
                </a:ext>
              </a:extLst>
            </p:cNvPr>
            <p:cNvSpPr/>
            <p:nvPr/>
          </p:nvSpPr>
          <p:spPr>
            <a:xfrm>
              <a:off x="4838224" y="4652486"/>
              <a:ext cx="9525" cy="9525"/>
            </a:xfrm>
            <a:custGeom>
              <a:avLst/>
              <a:gdLst>
                <a:gd name="connsiteX0" fmla="*/ 7144 w 9525"/>
                <a:gd name="connsiteY0" fmla="*/ 7144 h 9525"/>
                <a:gd name="connsiteX1" fmla="*/ 9049 w 9525"/>
                <a:gd name="connsiteY1" fmla="*/ 9049 h 9525"/>
                <a:gd name="connsiteX2" fmla="*/ 9049 w 9525"/>
                <a:gd name="connsiteY2" fmla="*/ 9049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cubicBezTo>
                    <a:pt x="8096" y="8096"/>
                    <a:pt x="8096" y="8096"/>
                    <a:pt x="9049" y="9049"/>
                  </a:cubicBezTo>
                  <a:lnTo>
                    <a:pt x="9049" y="9049"/>
                  </a:lnTo>
                  <a:cubicBezTo>
                    <a:pt x="9049" y="9049"/>
                    <a:pt x="8096" y="8096"/>
                    <a:pt x="7144" y="7144"/>
                  </a:cubicBezTo>
                  <a:close/>
                </a:path>
              </a:pathLst>
            </a:custGeom>
            <a:solidFill>
              <a:srgbClr val="FFFFFF"/>
            </a:solidFill>
            <a:ln w="9525" cap="flat">
              <a:noFill/>
              <a:prstDash val="solid"/>
              <a:miter/>
            </a:ln>
          </p:spPr>
          <p:txBody>
            <a:bodyPr rtlCol="0" anchor="ctr"/>
            <a:lstStyle/>
            <a:p>
              <a:endParaRPr lang="sv-SE" sz="1050"/>
            </a:p>
          </p:txBody>
        </p:sp>
        <p:sp>
          <p:nvSpPr>
            <p:cNvPr id="9" name="Frihandsfigur: Form 8">
              <a:extLst>
                <a:ext uri="{FF2B5EF4-FFF2-40B4-BE49-F238E27FC236}">
                  <a16:creationId xmlns:a16="http://schemas.microsoft.com/office/drawing/2014/main" id="{F5211592-86F5-FF88-6488-156FCA89404E}"/>
                </a:ext>
              </a:extLst>
            </p:cNvPr>
            <p:cNvSpPr/>
            <p:nvPr/>
          </p:nvSpPr>
          <p:spPr>
            <a:xfrm>
              <a:off x="4819174" y="4634389"/>
              <a:ext cx="47625" cy="47625"/>
            </a:xfrm>
            <a:custGeom>
              <a:avLst/>
              <a:gdLst>
                <a:gd name="connsiteX0" fmla="*/ 13811 w 47625"/>
                <a:gd name="connsiteY0" fmla="*/ 48101 h 47625"/>
                <a:gd name="connsiteX1" fmla="*/ 7144 w 47625"/>
                <a:gd name="connsiteY1" fmla="*/ 42386 h 47625"/>
                <a:gd name="connsiteX2" fmla="*/ 45244 w 47625"/>
                <a:gd name="connsiteY2" fmla="*/ 7144 h 47625"/>
                <a:gd name="connsiteX3" fmla="*/ 45244 w 47625"/>
                <a:gd name="connsiteY3" fmla="*/ 8096 h 47625"/>
                <a:gd name="connsiteX4" fmla="*/ 43339 w 47625"/>
                <a:gd name="connsiteY4" fmla="*/ 10954 h 47625"/>
                <a:gd name="connsiteX5" fmla="*/ 46196 w 47625"/>
                <a:gd name="connsiteY5" fmla="*/ 9049 h 47625"/>
                <a:gd name="connsiteX6" fmla="*/ 41434 w 47625"/>
                <a:gd name="connsiteY6" fmla="*/ 12859 h 47625"/>
                <a:gd name="connsiteX7" fmla="*/ 46196 w 47625"/>
                <a:gd name="connsiteY7" fmla="*/ 9049 h 47625"/>
                <a:gd name="connsiteX8" fmla="*/ 37624 w 47625"/>
                <a:gd name="connsiteY8" fmla="*/ 1762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47625">
                  <a:moveTo>
                    <a:pt x="13811" y="48101"/>
                  </a:moveTo>
                  <a:lnTo>
                    <a:pt x="7144" y="42386"/>
                  </a:lnTo>
                  <a:lnTo>
                    <a:pt x="45244" y="7144"/>
                  </a:lnTo>
                  <a:lnTo>
                    <a:pt x="45244" y="8096"/>
                  </a:lnTo>
                  <a:lnTo>
                    <a:pt x="43339" y="10954"/>
                  </a:lnTo>
                  <a:lnTo>
                    <a:pt x="46196" y="9049"/>
                  </a:lnTo>
                  <a:lnTo>
                    <a:pt x="41434" y="12859"/>
                  </a:lnTo>
                  <a:lnTo>
                    <a:pt x="46196" y="9049"/>
                  </a:lnTo>
                  <a:lnTo>
                    <a:pt x="37624" y="17621"/>
                  </a:lnTo>
                  <a:close/>
                </a:path>
              </a:pathLst>
            </a:custGeom>
            <a:solidFill>
              <a:srgbClr val="F29100"/>
            </a:solidFill>
            <a:ln w="9525" cap="flat">
              <a:noFill/>
              <a:prstDash val="solid"/>
              <a:miter/>
            </a:ln>
          </p:spPr>
          <p:txBody>
            <a:bodyPr rtlCol="0" anchor="ctr"/>
            <a:lstStyle/>
            <a:p>
              <a:endParaRPr lang="sv-SE" sz="1050"/>
            </a:p>
          </p:txBody>
        </p:sp>
        <p:sp>
          <p:nvSpPr>
            <p:cNvPr id="14" name="Frihandsfigur: Form 13">
              <a:extLst>
                <a:ext uri="{FF2B5EF4-FFF2-40B4-BE49-F238E27FC236}">
                  <a16:creationId xmlns:a16="http://schemas.microsoft.com/office/drawing/2014/main" id="{9D77B8BE-0B26-0A47-2CF4-027F7BA82ECA}"/>
                </a:ext>
              </a:extLst>
            </p:cNvPr>
            <p:cNvSpPr/>
            <p:nvPr/>
          </p:nvSpPr>
          <p:spPr>
            <a:xfrm>
              <a:off x="4836319" y="1611028"/>
              <a:ext cx="2581275" cy="1000125"/>
            </a:xfrm>
            <a:custGeom>
              <a:avLst/>
              <a:gdLst>
                <a:gd name="connsiteX0" fmla="*/ 2454117 w 2581275"/>
                <a:gd name="connsiteY0" fmla="*/ 924527 h 1000125"/>
                <a:gd name="connsiteX1" fmla="*/ 2536984 w 2581275"/>
                <a:gd name="connsiteY1" fmla="*/ 551147 h 1000125"/>
                <a:gd name="connsiteX2" fmla="*/ 2539842 w 2581275"/>
                <a:gd name="connsiteY2" fmla="*/ 548289 h 1000125"/>
                <a:gd name="connsiteX3" fmla="*/ 2537936 w 2581275"/>
                <a:gd name="connsiteY3" fmla="*/ 546384 h 1000125"/>
                <a:gd name="connsiteX4" fmla="*/ 2575084 w 2581275"/>
                <a:gd name="connsiteY4" fmla="*/ 377792 h 1000125"/>
                <a:gd name="connsiteX5" fmla="*/ 2471261 w 2581275"/>
                <a:gd name="connsiteY5" fmla="*/ 481614 h 1000125"/>
                <a:gd name="connsiteX6" fmla="*/ 7144 w 2581275"/>
                <a:gd name="connsiteY6" fmla="*/ 515904 h 1000125"/>
                <a:gd name="connsiteX7" fmla="*/ 415766 w 2581275"/>
                <a:gd name="connsiteY7" fmla="*/ 935004 h 1000125"/>
                <a:gd name="connsiteX8" fmla="*/ 2051209 w 2581275"/>
                <a:gd name="connsiteY8" fmla="*/ 890237 h 1000125"/>
                <a:gd name="connsiteX9" fmla="*/ 1946434 w 2581275"/>
                <a:gd name="connsiteY9" fmla="*/ 995012 h 1000125"/>
                <a:gd name="connsiteX10" fmla="*/ 2454117 w 2581275"/>
                <a:gd name="connsiteY10" fmla="*/ 924527 h 10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1275" h="1000125">
                  <a:moveTo>
                    <a:pt x="2454117" y="924527"/>
                  </a:moveTo>
                  <a:lnTo>
                    <a:pt x="2536984" y="551147"/>
                  </a:lnTo>
                  <a:lnTo>
                    <a:pt x="2539842" y="548289"/>
                  </a:lnTo>
                  <a:cubicBezTo>
                    <a:pt x="2538889" y="547337"/>
                    <a:pt x="2538889" y="547337"/>
                    <a:pt x="2537936" y="546384"/>
                  </a:cubicBezTo>
                  <a:lnTo>
                    <a:pt x="2575084" y="377792"/>
                  </a:lnTo>
                  <a:lnTo>
                    <a:pt x="2471261" y="481614"/>
                  </a:lnTo>
                  <a:cubicBezTo>
                    <a:pt x="1775936" y="-160371"/>
                    <a:pt x="691991" y="-152751"/>
                    <a:pt x="7144" y="515904"/>
                  </a:cubicBezTo>
                  <a:lnTo>
                    <a:pt x="415766" y="935004"/>
                  </a:lnTo>
                  <a:cubicBezTo>
                    <a:pt x="869156" y="493044"/>
                    <a:pt x="1582579" y="480662"/>
                    <a:pt x="2051209" y="890237"/>
                  </a:cubicBezTo>
                  <a:lnTo>
                    <a:pt x="1946434" y="995012"/>
                  </a:lnTo>
                  <a:lnTo>
                    <a:pt x="2454117" y="924527"/>
                  </a:lnTo>
                  <a:close/>
                </a:path>
              </a:pathLst>
            </a:custGeom>
            <a:solidFill>
              <a:srgbClr val="FFFFFF"/>
            </a:solidFill>
            <a:ln w="9525" cap="flat">
              <a:noFill/>
              <a:prstDash val="solid"/>
              <a:miter/>
            </a:ln>
          </p:spPr>
          <p:txBody>
            <a:bodyPr rtlCol="0" anchor="ctr"/>
            <a:lstStyle/>
            <a:p>
              <a:endParaRPr lang="sv-SE" sz="1050"/>
            </a:p>
          </p:txBody>
        </p:sp>
        <p:sp>
          <p:nvSpPr>
            <p:cNvPr id="15" name="Frihandsfigur: Form 14">
              <a:extLst>
                <a:ext uri="{FF2B5EF4-FFF2-40B4-BE49-F238E27FC236}">
                  <a16:creationId xmlns:a16="http://schemas.microsoft.com/office/drawing/2014/main" id="{E9D011D5-FBF6-3CFD-6610-5443EED9DDA1}"/>
                </a:ext>
              </a:extLst>
            </p:cNvPr>
            <p:cNvSpPr/>
            <p:nvPr/>
          </p:nvSpPr>
          <p:spPr>
            <a:xfrm>
              <a:off x="4810601" y="1587094"/>
              <a:ext cx="2628900" cy="1047750"/>
            </a:xfrm>
            <a:custGeom>
              <a:avLst/>
              <a:gdLst>
                <a:gd name="connsiteX0" fmla="*/ 1972151 w 2628900"/>
                <a:gd name="connsiteY0" fmla="*/ 1045615 h 1047750"/>
                <a:gd name="connsiteX1" fmla="*/ 1949292 w 2628900"/>
                <a:gd name="connsiteY1" fmla="*/ 1031328 h 1047750"/>
                <a:gd name="connsiteX2" fmla="*/ 1954054 w 2628900"/>
                <a:gd name="connsiteY2" fmla="*/ 1001801 h 1047750"/>
                <a:gd name="connsiteX3" fmla="*/ 2038826 w 2628900"/>
                <a:gd name="connsiteY3" fmla="*/ 917028 h 1047750"/>
                <a:gd name="connsiteX4" fmla="*/ 459581 w 2628900"/>
                <a:gd name="connsiteY4" fmla="*/ 978940 h 1047750"/>
                <a:gd name="connsiteX5" fmla="*/ 423386 w 2628900"/>
                <a:gd name="connsiteY5" fmla="*/ 978940 h 1047750"/>
                <a:gd name="connsiteX6" fmla="*/ 14764 w 2628900"/>
                <a:gd name="connsiteY6" fmla="*/ 559840 h 1047750"/>
                <a:gd name="connsiteX7" fmla="*/ 7144 w 2628900"/>
                <a:gd name="connsiteY7" fmla="*/ 541743 h 1047750"/>
                <a:gd name="connsiteX8" fmla="*/ 14764 w 2628900"/>
                <a:gd name="connsiteY8" fmla="*/ 523646 h 1047750"/>
                <a:gd name="connsiteX9" fmla="*/ 2496979 w 2628900"/>
                <a:gd name="connsiteY9" fmla="*/ 472210 h 1047750"/>
                <a:gd name="connsiteX10" fmla="*/ 2583656 w 2628900"/>
                <a:gd name="connsiteY10" fmla="*/ 385533 h 1047750"/>
                <a:gd name="connsiteX11" fmla="*/ 2614136 w 2628900"/>
                <a:gd name="connsiteY11" fmla="*/ 380771 h 1047750"/>
                <a:gd name="connsiteX12" fmla="*/ 2627472 w 2628900"/>
                <a:gd name="connsiteY12" fmla="*/ 409346 h 1047750"/>
                <a:gd name="connsiteX13" fmla="*/ 2591276 w 2628900"/>
                <a:gd name="connsiteY13" fmla="*/ 571271 h 1047750"/>
                <a:gd name="connsiteX14" fmla="*/ 2587467 w 2628900"/>
                <a:gd name="connsiteY14" fmla="*/ 589368 h 1047750"/>
                <a:gd name="connsiteX15" fmla="*/ 2505551 w 2628900"/>
                <a:gd name="connsiteY15" fmla="*/ 956081 h 1047750"/>
                <a:gd name="connsiteX16" fmla="*/ 2483644 w 2628900"/>
                <a:gd name="connsiteY16" fmla="*/ 976083 h 1047750"/>
                <a:gd name="connsiteX17" fmla="*/ 1975961 w 2628900"/>
                <a:gd name="connsiteY17" fmla="*/ 1047521 h 1047750"/>
                <a:gd name="connsiteX18" fmla="*/ 1972151 w 2628900"/>
                <a:gd name="connsiteY18" fmla="*/ 1045615 h 1047750"/>
                <a:gd name="connsiteX19" fmla="*/ 1283494 w 2628900"/>
                <a:gd name="connsiteY19" fmla="*/ 592226 h 1047750"/>
                <a:gd name="connsiteX20" fmla="*/ 2093119 w 2628900"/>
                <a:gd name="connsiteY20" fmla="*/ 894168 h 1047750"/>
                <a:gd name="connsiteX21" fmla="*/ 2101692 w 2628900"/>
                <a:gd name="connsiteY21" fmla="*/ 913218 h 1047750"/>
                <a:gd name="connsiteX22" fmla="*/ 2094072 w 2628900"/>
                <a:gd name="connsiteY22" fmla="*/ 932268 h 1047750"/>
                <a:gd name="connsiteX23" fmla="*/ 2043589 w 2628900"/>
                <a:gd name="connsiteY23" fmla="*/ 982751 h 1047750"/>
                <a:gd name="connsiteX24" fmla="*/ 2456974 w 2628900"/>
                <a:gd name="connsiteY24" fmla="*/ 924648 h 1047750"/>
                <a:gd name="connsiteX25" fmla="*/ 2536031 w 2628900"/>
                <a:gd name="connsiteY25" fmla="*/ 568413 h 1047750"/>
                <a:gd name="connsiteX26" fmla="*/ 2536984 w 2628900"/>
                <a:gd name="connsiteY26" fmla="*/ 565556 h 1047750"/>
                <a:gd name="connsiteX27" fmla="*/ 2536984 w 2628900"/>
                <a:gd name="connsiteY27" fmla="*/ 563651 h 1047750"/>
                <a:gd name="connsiteX28" fmla="*/ 2555081 w 2628900"/>
                <a:gd name="connsiteY28" fmla="*/ 481735 h 1047750"/>
                <a:gd name="connsiteX29" fmla="*/ 2514124 w 2628900"/>
                <a:gd name="connsiteY29" fmla="*/ 522693 h 1047750"/>
                <a:gd name="connsiteX30" fmla="*/ 2477929 w 2628900"/>
                <a:gd name="connsiteY30" fmla="*/ 523646 h 1047750"/>
                <a:gd name="connsiteX31" fmla="*/ 68104 w 2628900"/>
                <a:gd name="connsiteY31" fmla="*/ 539838 h 1047750"/>
                <a:gd name="connsiteX32" fmla="*/ 440531 w 2628900"/>
                <a:gd name="connsiteY32" fmla="*/ 921790 h 1047750"/>
                <a:gd name="connsiteX33" fmla="*/ 1283494 w 2628900"/>
                <a:gd name="connsiteY33" fmla="*/ 592226 h 1047750"/>
                <a:gd name="connsiteX34" fmla="*/ 2479834 w 2628900"/>
                <a:gd name="connsiteY34" fmla="*/ 948461 h 1047750"/>
                <a:gd name="connsiteX35" fmla="*/ 2479834 w 2628900"/>
                <a:gd name="connsiteY35" fmla="*/ 948461 h 1047750"/>
                <a:gd name="connsiteX36" fmla="*/ 2479834 w 2628900"/>
                <a:gd name="connsiteY36" fmla="*/ 948461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28900" h="1047750">
                  <a:moveTo>
                    <a:pt x="1972151" y="1045615"/>
                  </a:moveTo>
                  <a:cubicBezTo>
                    <a:pt x="1962626" y="1045615"/>
                    <a:pt x="1953101" y="1039901"/>
                    <a:pt x="1949292" y="1031328"/>
                  </a:cubicBezTo>
                  <a:cubicBezTo>
                    <a:pt x="1944529" y="1021803"/>
                    <a:pt x="1946434" y="1009421"/>
                    <a:pt x="1954054" y="1001801"/>
                  </a:cubicBezTo>
                  <a:lnTo>
                    <a:pt x="2038826" y="917028"/>
                  </a:lnTo>
                  <a:cubicBezTo>
                    <a:pt x="1578769" y="533171"/>
                    <a:pt x="891064" y="557936"/>
                    <a:pt x="459581" y="978940"/>
                  </a:cubicBezTo>
                  <a:cubicBezTo>
                    <a:pt x="449104" y="988465"/>
                    <a:pt x="432911" y="988465"/>
                    <a:pt x="423386" y="978940"/>
                  </a:cubicBezTo>
                  <a:lnTo>
                    <a:pt x="14764" y="559840"/>
                  </a:lnTo>
                  <a:cubicBezTo>
                    <a:pt x="10001" y="555078"/>
                    <a:pt x="7144" y="548411"/>
                    <a:pt x="7144" y="541743"/>
                  </a:cubicBezTo>
                  <a:cubicBezTo>
                    <a:pt x="7144" y="535076"/>
                    <a:pt x="10001" y="528408"/>
                    <a:pt x="14764" y="523646"/>
                  </a:cubicBezTo>
                  <a:cubicBezTo>
                    <a:pt x="701517" y="-145962"/>
                    <a:pt x="1786414" y="-165965"/>
                    <a:pt x="2496979" y="472210"/>
                  </a:cubicBezTo>
                  <a:lnTo>
                    <a:pt x="2583656" y="385533"/>
                  </a:lnTo>
                  <a:cubicBezTo>
                    <a:pt x="2592229" y="376960"/>
                    <a:pt x="2604611" y="376008"/>
                    <a:pt x="2614136" y="380771"/>
                  </a:cubicBezTo>
                  <a:cubicBezTo>
                    <a:pt x="2624614" y="386485"/>
                    <a:pt x="2629376" y="397916"/>
                    <a:pt x="2627472" y="409346"/>
                  </a:cubicBezTo>
                  <a:lnTo>
                    <a:pt x="2591276" y="571271"/>
                  </a:lnTo>
                  <a:cubicBezTo>
                    <a:pt x="2592229" y="577938"/>
                    <a:pt x="2591276" y="583653"/>
                    <a:pt x="2587467" y="589368"/>
                  </a:cubicBezTo>
                  <a:lnTo>
                    <a:pt x="2505551" y="956081"/>
                  </a:lnTo>
                  <a:cubicBezTo>
                    <a:pt x="2503647" y="966558"/>
                    <a:pt x="2494122" y="974178"/>
                    <a:pt x="2483644" y="976083"/>
                  </a:cubicBezTo>
                  <a:lnTo>
                    <a:pt x="1975961" y="1047521"/>
                  </a:lnTo>
                  <a:cubicBezTo>
                    <a:pt x="1974056" y="1045615"/>
                    <a:pt x="1973104" y="1045615"/>
                    <a:pt x="1972151" y="1045615"/>
                  </a:cubicBezTo>
                  <a:close/>
                  <a:moveTo>
                    <a:pt x="1283494" y="592226"/>
                  </a:moveTo>
                  <a:cubicBezTo>
                    <a:pt x="1573054" y="592226"/>
                    <a:pt x="1862614" y="692238"/>
                    <a:pt x="2093119" y="894168"/>
                  </a:cubicBezTo>
                  <a:cubicBezTo>
                    <a:pt x="2098834" y="898931"/>
                    <a:pt x="2101692" y="905598"/>
                    <a:pt x="2101692" y="913218"/>
                  </a:cubicBezTo>
                  <a:cubicBezTo>
                    <a:pt x="2101692" y="920838"/>
                    <a:pt x="2098834" y="927506"/>
                    <a:pt x="2094072" y="932268"/>
                  </a:cubicBezTo>
                  <a:lnTo>
                    <a:pt x="2043589" y="982751"/>
                  </a:lnTo>
                  <a:lnTo>
                    <a:pt x="2456974" y="924648"/>
                  </a:lnTo>
                  <a:lnTo>
                    <a:pt x="2536031" y="568413"/>
                  </a:lnTo>
                  <a:cubicBezTo>
                    <a:pt x="2536031" y="567461"/>
                    <a:pt x="2536031" y="566508"/>
                    <a:pt x="2536984" y="565556"/>
                  </a:cubicBezTo>
                  <a:cubicBezTo>
                    <a:pt x="2536984" y="564603"/>
                    <a:pt x="2536984" y="563651"/>
                    <a:pt x="2536984" y="563651"/>
                  </a:cubicBezTo>
                  <a:lnTo>
                    <a:pt x="2555081" y="481735"/>
                  </a:lnTo>
                  <a:lnTo>
                    <a:pt x="2514124" y="522693"/>
                  </a:lnTo>
                  <a:cubicBezTo>
                    <a:pt x="2504599" y="532218"/>
                    <a:pt x="2488406" y="533171"/>
                    <a:pt x="2477929" y="523646"/>
                  </a:cubicBezTo>
                  <a:cubicBezTo>
                    <a:pt x="1794986" y="-106909"/>
                    <a:pt x="741521" y="-98337"/>
                    <a:pt x="68104" y="539838"/>
                  </a:cubicBezTo>
                  <a:lnTo>
                    <a:pt x="440531" y="921790"/>
                  </a:lnTo>
                  <a:cubicBezTo>
                    <a:pt x="676751" y="702715"/>
                    <a:pt x="980599" y="592226"/>
                    <a:pt x="1283494" y="592226"/>
                  </a:cubicBezTo>
                  <a:close/>
                  <a:moveTo>
                    <a:pt x="2479834" y="948461"/>
                  </a:moveTo>
                  <a:lnTo>
                    <a:pt x="2479834" y="948461"/>
                  </a:lnTo>
                  <a:lnTo>
                    <a:pt x="2479834" y="948461"/>
                  </a:lnTo>
                  <a:close/>
                </a:path>
              </a:pathLst>
            </a:custGeom>
            <a:solidFill>
              <a:srgbClr val="A9C941"/>
            </a:solidFill>
            <a:ln w="9525" cap="flat">
              <a:noFill/>
              <a:prstDash val="solid"/>
              <a:miter/>
            </a:ln>
          </p:spPr>
          <p:txBody>
            <a:bodyPr rtlCol="0" anchor="ctr"/>
            <a:lstStyle/>
            <a:p>
              <a:endParaRPr lang="sv-SE" sz="1050"/>
            </a:p>
          </p:txBody>
        </p:sp>
        <p:sp>
          <p:nvSpPr>
            <p:cNvPr id="18" name="Frihandsfigur: Form 17">
              <a:extLst>
                <a:ext uri="{FF2B5EF4-FFF2-40B4-BE49-F238E27FC236}">
                  <a16:creationId xmlns:a16="http://schemas.microsoft.com/office/drawing/2014/main" id="{832AF2FA-48F5-5430-A64B-5049F6907C19}"/>
                </a:ext>
              </a:extLst>
            </p:cNvPr>
            <p:cNvSpPr/>
            <p:nvPr/>
          </p:nvSpPr>
          <p:spPr>
            <a:xfrm>
              <a:off x="4838224" y="4652486"/>
              <a:ext cx="9525" cy="9525"/>
            </a:xfrm>
            <a:custGeom>
              <a:avLst/>
              <a:gdLst>
                <a:gd name="connsiteX0" fmla="*/ 7144 w 9525"/>
                <a:gd name="connsiteY0" fmla="*/ 7144 h 9525"/>
                <a:gd name="connsiteX1" fmla="*/ 9049 w 9525"/>
                <a:gd name="connsiteY1" fmla="*/ 9049 h 9525"/>
                <a:gd name="connsiteX2" fmla="*/ 9049 w 9525"/>
                <a:gd name="connsiteY2" fmla="*/ 9049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cubicBezTo>
                    <a:pt x="8096" y="8096"/>
                    <a:pt x="8096" y="8096"/>
                    <a:pt x="9049" y="9049"/>
                  </a:cubicBezTo>
                  <a:lnTo>
                    <a:pt x="9049" y="9049"/>
                  </a:lnTo>
                  <a:cubicBezTo>
                    <a:pt x="9049" y="9049"/>
                    <a:pt x="8096" y="8096"/>
                    <a:pt x="7144" y="7144"/>
                  </a:cubicBezTo>
                  <a:close/>
                </a:path>
              </a:pathLst>
            </a:custGeom>
            <a:solidFill>
              <a:srgbClr val="FFFFFF"/>
            </a:solidFill>
            <a:ln w="9525" cap="flat">
              <a:noFill/>
              <a:prstDash val="solid"/>
              <a:miter/>
            </a:ln>
          </p:spPr>
          <p:txBody>
            <a:bodyPr rtlCol="0" anchor="ctr"/>
            <a:lstStyle/>
            <a:p>
              <a:endParaRPr lang="sv-SE" sz="1050"/>
            </a:p>
          </p:txBody>
        </p:sp>
        <p:sp>
          <p:nvSpPr>
            <p:cNvPr id="19" name="Frihandsfigur: Form 18">
              <a:extLst>
                <a:ext uri="{FF2B5EF4-FFF2-40B4-BE49-F238E27FC236}">
                  <a16:creationId xmlns:a16="http://schemas.microsoft.com/office/drawing/2014/main" id="{E72870A2-0DFA-E342-8F57-3F6E029F1CA0}"/>
                </a:ext>
              </a:extLst>
            </p:cNvPr>
            <p:cNvSpPr/>
            <p:nvPr/>
          </p:nvSpPr>
          <p:spPr>
            <a:xfrm>
              <a:off x="4819174" y="4634389"/>
              <a:ext cx="47625" cy="47625"/>
            </a:xfrm>
            <a:custGeom>
              <a:avLst/>
              <a:gdLst>
                <a:gd name="connsiteX0" fmla="*/ 13811 w 47625"/>
                <a:gd name="connsiteY0" fmla="*/ 48101 h 47625"/>
                <a:gd name="connsiteX1" fmla="*/ 7144 w 47625"/>
                <a:gd name="connsiteY1" fmla="*/ 42386 h 47625"/>
                <a:gd name="connsiteX2" fmla="*/ 45244 w 47625"/>
                <a:gd name="connsiteY2" fmla="*/ 7144 h 47625"/>
                <a:gd name="connsiteX3" fmla="*/ 45244 w 47625"/>
                <a:gd name="connsiteY3" fmla="*/ 8096 h 47625"/>
                <a:gd name="connsiteX4" fmla="*/ 43339 w 47625"/>
                <a:gd name="connsiteY4" fmla="*/ 10954 h 47625"/>
                <a:gd name="connsiteX5" fmla="*/ 46196 w 47625"/>
                <a:gd name="connsiteY5" fmla="*/ 9049 h 47625"/>
                <a:gd name="connsiteX6" fmla="*/ 41434 w 47625"/>
                <a:gd name="connsiteY6" fmla="*/ 12859 h 47625"/>
                <a:gd name="connsiteX7" fmla="*/ 46196 w 47625"/>
                <a:gd name="connsiteY7" fmla="*/ 9049 h 47625"/>
                <a:gd name="connsiteX8" fmla="*/ 37624 w 47625"/>
                <a:gd name="connsiteY8" fmla="*/ 1762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47625">
                  <a:moveTo>
                    <a:pt x="13811" y="48101"/>
                  </a:moveTo>
                  <a:lnTo>
                    <a:pt x="7144" y="42386"/>
                  </a:lnTo>
                  <a:lnTo>
                    <a:pt x="45244" y="7144"/>
                  </a:lnTo>
                  <a:lnTo>
                    <a:pt x="45244" y="8096"/>
                  </a:lnTo>
                  <a:lnTo>
                    <a:pt x="43339" y="10954"/>
                  </a:lnTo>
                  <a:lnTo>
                    <a:pt x="46196" y="9049"/>
                  </a:lnTo>
                  <a:lnTo>
                    <a:pt x="41434" y="12859"/>
                  </a:lnTo>
                  <a:lnTo>
                    <a:pt x="46196" y="9049"/>
                  </a:lnTo>
                  <a:lnTo>
                    <a:pt x="37624" y="17621"/>
                  </a:lnTo>
                  <a:close/>
                </a:path>
              </a:pathLst>
            </a:custGeom>
            <a:solidFill>
              <a:srgbClr val="F29100"/>
            </a:solidFill>
            <a:ln w="9525" cap="flat">
              <a:noFill/>
              <a:prstDash val="solid"/>
              <a:miter/>
            </a:ln>
          </p:spPr>
          <p:txBody>
            <a:bodyPr rtlCol="0" anchor="ctr"/>
            <a:lstStyle/>
            <a:p>
              <a:endParaRPr lang="sv-SE" sz="1050"/>
            </a:p>
          </p:txBody>
        </p:sp>
        <p:sp>
          <p:nvSpPr>
            <p:cNvPr id="24" name="Frihandsfigur: Form 23">
              <a:extLst>
                <a:ext uri="{FF2B5EF4-FFF2-40B4-BE49-F238E27FC236}">
                  <a16:creationId xmlns:a16="http://schemas.microsoft.com/office/drawing/2014/main" id="{50D6CC53-5DC1-856C-00EA-57161FD504FF}"/>
                </a:ext>
              </a:extLst>
            </p:cNvPr>
            <p:cNvSpPr/>
            <p:nvPr/>
          </p:nvSpPr>
          <p:spPr>
            <a:xfrm>
              <a:off x="1516856" y="850106"/>
              <a:ext cx="9525" cy="9525"/>
            </a:xfrm>
            <a:custGeom>
              <a:avLst/>
              <a:gdLst/>
              <a:ahLst/>
              <a:cxnLst/>
              <a:rect l="l" t="t" r="r" b="b"/>
              <a:pathLst>
                <a:path w="9525" h="9525"/>
              </a:pathLst>
            </a:custGeom>
            <a:solidFill>
              <a:srgbClr val="FFFFFF"/>
            </a:solidFill>
            <a:ln w="9525" cap="rnd">
              <a:solidFill>
                <a:srgbClr val="F29100"/>
              </a:solidFill>
              <a:custDash>
                <a:ds d="0" sp="75000"/>
                <a:ds d="0" sp="75000"/>
                <a:ds d="0" sp="75000"/>
              </a:custDash>
              <a:miter/>
            </a:ln>
          </p:spPr>
          <p:txBody>
            <a:bodyPr rtlCol="0" anchor="ctr"/>
            <a:lstStyle/>
            <a:p>
              <a:endParaRPr lang="sv-SE" sz="1050"/>
            </a:p>
          </p:txBody>
        </p:sp>
        <p:sp>
          <p:nvSpPr>
            <p:cNvPr id="25" name="Frihandsfigur: Form 24">
              <a:extLst>
                <a:ext uri="{FF2B5EF4-FFF2-40B4-BE49-F238E27FC236}">
                  <a16:creationId xmlns:a16="http://schemas.microsoft.com/office/drawing/2014/main" id="{99B9826A-5D91-72C7-9B87-E03DF8AD2ACE}"/>
                </a:ext>
              </a:extLst>
            </p:cNvPr>
            <p:cNvSpPr/>
            <p:nvPr/>
          </p:nvSpPr>
          <p:spPr>
            <a:xfrm>
              <a:off x="6775609" y="1980724"/>
              <a:ext cx="638175" cy="628650"/>
            </a:xfrm>
            <a:custGeom>
              <a:avLst/>
              <a:gdLst>
                <a:gd name="connsiteX0" fmla="*/ 111919 w 638175"/>
                <a:gd name="connsiteY0" fmla="*/ 520541 h 628650"/>
                <a:gd name="connsiteX1" fmla="*/ 7144 w 638175"/>
                <a:gd name="connsiteY1" fmla="*/ 625316 h 628650"/>
                <a:gd name="connsiteX2" fmla="*/ 514827 w 638175"/>
                <a:gd name="connsiteY2" fmla="*/ 553879 h 628650"/>
                <a:gd name="connsiteX3" fmla="*/ 597694 w 638175"/>
                <a:gd name="connsiteY3" fmla="*/ 180499 h 628650"/>
                <a:gd name="connsiteX4" fmla="*/ 600552 w 638175"/>
                <a:gd name="connsiteY4" fmla="*/ 177641 h 628650"/>
                <a:gd name="connsiteX5" fmla="*/ 598647 w 638175"/>
                <a:gd name="connsiteY5" fmla="*/ 175736 h 628650"/>
                <a:gd name="connsiteX6" fmla="*/ 635794 w 638175"/>
                <a:gd name="connsiteY6" fmla="*/ 7144 h 628650"/>
                <a:gd name="connsiteX7" fmla="*/ 531972 w 638175"/>
                <a:gd name="connsiteY7" fmla="*/ 110966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5" h="628650">
                  <a:moveTo>
                    <a:pt x="111919" y="520541"/>
                  </a:moveTo>
                  <a:lnTo>
                    <a:pt x="7144" y="625316"/>
                  </a:lnTo>
                  <a:lnTo>
                    <a:pt x="514827" y="553879"/>
                  </a:lnTo>
                  <a:lnTo>
                    <a:pt x="597694" y="180499"/>
                  </a:lnTo>
                  <a:lnTo>
                    <a:pt x="600552" y="177641"/>
                  </a:lnTo>
                  <a:cubicBezTo>
                    <a:pt x="599599" y="176689"/>
                    <a:pt x="599599" y="176689"/>
                    <a:pt x="598647" y="175736"/>
                  </a:cubicBezTo>
                  <a:lnTo>
                    <a:pt x="635794" y="7144"/>
                  </a:lnTo>
                  <a:lnTo>
                    <a:pt x="531972" y="110966"/>
                  </a:lnTo>
                </a:path>
              </a:pathLst>
            </a:custGeom>
            <a:solidFill>
              <a:srgbClr val="FFFFFF"/>
            </a:solidFill>
            <a:ln w="9525" cap="flat">
              <a:noFill/>
              <a:prstDash val="solid"/>
              <a:miter/>
            </a:ln>
          </p:spPr>
          <p:txBody>
            <a:bodyPr rtlCol="0" anchor="ctr"/>
            <a:lstStyle/>
            <a:p>
              <a:endParaRPr lang="sv-SE" sz="1050"/>
            </a:p>
          </p:txBody>
        </p:sp>
        <p:sp>
          <p:nvSpPr>
            <p:cNvPr id="26" name="Frihandsfigur: Form 25">
              <a:extLst>
                <a:ext uri="{FF2B5EF4-FFF2-40B4-BE49-F238E27FC236}">
                  <a16:creationId xmlns:a16="http://schemas.microsoft.com/office/drawing/2014/main" id="{0C00300D-F78C-1D27-E127-D04DAA1997D8}"/>
                </a:ext>
              </a:extLst>
            </p:cNvPr>
            <p:cNvSpPr/>
            <p:nvPr/>
          </p:nvSpPr>
          <p:spPr>
            <a:xfrm>
              <a:off x="6702266" y="1900714"/>
              <a:ext cx="752475" cy="742950"/>
            </a:xfrm>
            <a:custGeom>
              <a:avLst/>
              <a:gdLst>
                <a:gd name="connsiteX0" fmla="*/ 7144 w 752475"/>
                <a:gd name="connsiteY0" fmla="*/ 742474 h 742950"/>
                <a:gd name="connsiteX1" fmla="*/ 167164 w 752475"/>
                <a:gd name="connsiteY1" fmla="*/ 582454 h 742950"/>
                <a:gd name="connsiteX2" fmla="*/ 203359 w 752475"/>
                <a:gd name="connsiteY2" fmla="*/ 582454 h 742950"/>
                <a:gd name="connsiteX3" fmla="*/ 203359 w 752475"/>
                <a:gd name="connsiteY3" fmla="*/ 618649 h 742950"/>
                <a:gd name="connsiteX4" fmla="*/ 152876 w 752475"/>
                <a:gd name="connsiteY4" fmla="*/ 669131 h 742950"/>
                <a:gd name="connsiteX5" fmla="*/ 566261 w 752475"/>
                <a:gd name="connsiteY5" fmla="*/ 611029 h 742950"/>
                <a:gd name="connsiteX6" fmla="*/ 664369 w 752475"/>
                <a:gd name="connsiteY6" fmla="*/ 169069 h 742950"/>
                <a:gd name="connsiteX7" fmla="*/ 623411 w 752475"/>
                <a:gd name="connsiteY7" fmla="*/ 210026 h 742950"/>
                <a:gd name="connsiteX8" fmla="*/ 587216 w 752475"/>
                <a:gd name="connsiteY8" fmla="*/ 210026 h 742950"/>
                <a:gd name="connsiteX9" fmla="*/ 587216 w 752475"/>
                <a:gd name="connsiteY9" fmla="*/ 173831 h 742950"/>
                <a:gd name="connsiteX10" fmla="*/ 753903 w 752475"/>
                <a:gd name="connsiteY10" fmla="*/ 7144 h 742950"/>
                <a:gd name="connsiteX11" fmla="*/ 699611 w 752475"/>
                <a:gd name="connsiteY11" fmla="*/ 249079 h 742950"/>
                <a:gd name="connsiteX12" fmla="*/ 707231 w 752475"/>
                <a:gd name="connsiteY12" fmla="*/ 257651 h 742950"/>
                <a:gd name="connsiteX13" fmla="*/ 693896 w 752475"/>
                <a:gd name="connsiteY13" fmla="*/ 273844 h 742950"/>
                <a:gd name="connsiteX14" fmla="*/ 608171 w 752475"/>
                <a:gd name="connsiteY14" fmla="*/ 657701 h 742950"/>
                <a:gd name="connsiteX15" fmla="*/ 7144 w 752475"/>
                <a:gd name="connsiteY15" fmla="*/ 742474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475" h="742950">
                  <a:moveTo>
                    <a:pt x="7144" y="742474"/>
                  </a:moveTo>
                  <a:lnTo>
                    <a:pt x="167164" y="582454"/>
                  </a:lnTo>
                  <a:cubicBezTo>
                    <a:pt x="177641" y="571976"/>
                    <a:pt x="193834" y="571976"/>
                    <a:pt x="203359" y="582454"/>
                  </a:cubicBezTo>
                  <a:cubicBezTo>
                    <a:pt x="213836" y="592931"/>
                    <a:pt x="213836" y="609124"/>
                    <a:pt x="203359" y="618649"/>
                  </a:cubicBezTo>
                  <a:lnTo>
                    <a:pt x="152876" y="669131"/>
                  </a:lnTo>
                  <a:lnTo>
                    <a:pt x="566261" y="611029"/>
                  </a:lnTo>
                  <a:lnTo>
                    <a:pt x="664369" y="169069"/>
                  </a:lnTo>
                  <a:lnTo>
                    <a:pt x="623411" y="210026"/>
                  </a:lnTo>
                  <a:cubicBezTo>
                    <a:pt x="612934" y="220504"/>
                    <a:pt x="596741" y="220504"/>
                    <a:pt x="587216" y="210026"/>
                  </a:cubicBezTo>
                  <a:cubicBezTo>
                    <a:pt x="576739" y="199549"/>
                    <a:pt x="576739" y="183356"/>
                    <a:pt x="587216" y="173831"/>
                  </a:cubicBezTo>
                  <a:lnTo>
                    <a:pt x="753903" y="7144"/>
                  </a:lnTo>
                  <a:lnTo>
                    <a:pt x="699611" y="249079"/>
                  </a:lnTo>
                  <a:lnTo>
                    <a:pt x="707231" y="257651"/>
                  </a:lnTo>
                  <a:lnTo>
                    <a:pt x="693896" y="273844"/>
                  </a:lnTo>
                  <a:lnTo>
                    <a:pt x="608171" y="657701"/>
                  </a:lnTo>
                  <a:lnTo>
                    <a:pt x="7144" y="742474"/>
                  </a:lnTo>
                  <a:close/>
                </a:path>
              </a:pathLst>
            </a:custGeom>
            <a:solidFill>
              <a:srgbClr val="A9C941"/>
            </a:solidFill>
            <a:ln w="9525" cap="flat">
              <a:noFill/>
              <a:prstDash val="solid"/>
              <a:miter/>
            </a:ln>
          </p:spPr>
          <p:txBody>
            <a:bodyPr rtlCol="0" anchor="ctr"/>
            <a:lstStyle/>
            <a:p>
              <a:endParaRPr lang="sv-SE" sz="1050"/>
            </a:p>
          </p:txBody>
        </p:sp>
        <p:sp>
          <p:nvSpPr>
            <p:cNvPr id="27" name="Frihandsfigur: Form 26">
              <a:extLst>
                <a:ext uri="{FF2B5EF4-FFF2-40B4-BE49-F238E27FC236}">
                  <a16:creationId xmlns:a16="http://schemas.microsoft.com/office/drawing/2014/main" id="{483D2011-E1A7-6C1F-0F7A-7519B694FCDD}"/>
                </a:ext>
              </a:extLst>
            </p:cNvPr>
            <p:cNvSpPr/>
            <p:nvPr/>
          </p:nvSpPr>
          <p:spPr>
            <a:xfrm>
              <a:off x="1516856" y="850106"/>
              <a:ext cx="9525" cy="9525"/>
            </a:xfrm>
            <a:custGeom>
              <a:avLst/>
              <a:gdLst/>
              <a:ahLst/>
              <a:cxnLst/>
              <a:rect l="l" t="t" r="r" b="b"/>
              <a:pathLst>
                <a:path w="9525" h="9525"/>
              </a:pathLst>
            </a:custGeom>
            <a:solidFill>
              <a:srgbClr val="FFFFFF"/>
            </a:solidFill>
            <a:ln w="9525" cap="rnd">
              <a:solidFill>
                <a:srgbClr val="F29100"/>
              </a:solidFill>
              <a:custDash>
                <a:ds d="0" sp="75000"/>
                <a:ds d="0" sp="75000"/>
                <a:ds d="0" sp="75000"/>
              </a:custDash>
              <a:miter/>
            </a:ln>
          </p:spPr>
          <p:txBody>
            <a:bodyPr rtlCol="0" anchor="ctr"/>
            <a:lstStyle/>
            <a:p>
              <a:endParaRPr lang="sv-SE" sz="1050"/>
            </a:p>
          </p:txBody>
        </p:sp>
        <p:sp>
          <p:nvSpPr>
            <p:cNvPr id="28" name="Frihandsfigur: Form 27">
              <a:extLst>
                <a:ext uri="{FF2B5EF4-FFF2-40B4-BE49-F238E27FC236}">
                  <a16:creationId xmlns:a16="http://schemas.microsoft.com/office/drawing/2014/main" id="{CCE39168-7AB6-4464-9EA5-03F7ABD5C2BB}"/>
                </a:ext>
              </a:extLst>
            </p:cNvPr>
            <p:cNvSpPr/>
            <p:nvPr/>
          </p:nvSpPr>
          <p:spPr>
            <a:xfrm>
              <a:off x="5345906" y="3310414"/>
              <a:ext cx="133350" cy="180975"/>
            </a:xfrm>
            <a:custGeom>
              <a:avLst/>
              <a:gdLst>
                <a:gd name="connsiteX0" fmla="*/ 120491 w 133350"/>
                <a:gd name="connsiteY0" fmla="*/ 40481 h 180975"/>
                <a:gd name="connsiteX1" fmla="*/ 89059 w 133350"/>
                <a:gd name="connsiteY1" fmla="*/ 31909 h 180975"/>
                <a:gd name="connsiteX2" fmla="*/ 59531 w 133350"/>
                <a:gd name="connsiteY2" fmla="*/ 50959 h 180975"/>
                <a:gd name="connsiteX3" fmla="*/ 113824 w 133350"/>
                <a:gd name="connsiteY3" fmla="*/ 123349 h 180975"/>
                <a:gd name="connsiteX4" fmla="*/ 53816 w 133350"/>
                <a:gd name="connsiteY4" fmla="*/ 173831 h 180975"/>
                <a:gd name="connsiteX5" fmla="*/ 7144 w 133350"/>
                <a:gd name="connsiteY5" fmla="*/ 166211 h 180975"/>
                <a:gd name="connsiteX6" fmla="*/ 12859 w 133350"/>
                <a:gd name="connsiteY6" fmla="*/ 141446 h 180975"/>
                <a:gd name="connsiteX7" fmla="*/ 49054 w 133350"/>
                <a:gd name="connsiteY7" fmla="*/ 150019 h 180975"/>
                <a:gd name="connsiteX8" fmla="*/ 82391 w 133350"/>
                <a:gd name="connsiteY8" fmla="*/ 125254 h 180975"/>
                <a:gd name="connsiteX9" fmla="*/ 28099 w 133350"/>
                <a:gd name="connsiteY9" fmla="*/ 53816 h 180975"/>
                <a:gd name="connsiteX10" fmla="*/ 88106 w 133350"/>
                <a:gd name="connsiteY10" fmla="*/ 7144 h 180975"/>
                <a:gd name="connsiteX11" fmla="*/ 129064 w 133350"/>
                <a:gd name="connsiteY11" fmla="*/ 15716 h 180975"/>
                <a:gd name="connsiteX12" fmla="*/ 120491 w 133350"/>
                <a:gd name="connsiteY12" fmla="*/ 4048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80975">
                  <a:moveTo>
                    <a:pt x="120491" y="40481"/>
                  </a:moveTo>
                  <a:cubicBezTo>
                    <a:pt x="111919" y="36671"/>
                    <a:pt x="99536" y="31909"/>
                    <a:pt x="89059" y="31909"/>
                  </a:cubicBezTo>
                  <a:cubicBezTo>
                    <a:pt x="76676" y="31909"/>
                    <a:pt x="59531" y="35719"/>
                    <a:pt x="59531" y="50959"/>
                  </a:cubicBezTo>
                  <a:cubicBezTo>
                    <a:pt x="59531" y="77629"/>
                    <a:pt x="113824" y="79534"/>
                    <a:pt x="113824" y="123349"/>
                  </a:cubicBezTo>
                  <a:cubicBezTo>
                    <a:pt x="113824" y="161449"/>
                    <a:pt x="78581" y="173831"/>
                    <a:pt x="53816" y="173831"/>
                  </a:cubicBezTo>
                  <a:cubicBezTo>
                    <a:pt x="29051" y="173831"/>
                    <a:pt x="19526" y="170021"/>
                    <a:pt x="7144" y="166211"/>
                  </a:cubicBezTo>
                  <a:lnTo>
                    <a:pt x="12859" y="141446"/>
                  </a:lnTo>
                  <a:cubicBezTo>
                    <a:pt x="24289" y="146209"/>
                    <a:pt x="36671" y="150019"/>
                    <a:pt x="49054" y="150019"/>
                  </a:cubicBezTo>
                  <a:cubicBezTo>
                    <a:pt x="65246" y="150019"/>
                    <a:pt x="82391" y="143351"/>
                    <a:pt x="82391" y="125254"/>
                  </a:cubicBezTo>
                  <a:cubicBezTo>
                    <a:pt x="82391" y="98584"/>
                    <a:pt x="28099" y="93821"/>
                    <a:pt x="28099" y="53816"/>
                  </a:cubicBezTo>
                  <a:cubicBezTo>
                    <a:pt x="28099" y="20479"/>
                    <a:pt x="61436" y="7144"/>
                    <a:pt x="88106" y="7144"/>
                  </a:cubicBezTo>
                  <a:cubicBezTo>
                    <a:pt x="102394" y="7144"/>
                    <a:pt x="116681" y="10954"/>
                    <a:pt x="129064" y="15716"/>
                  </a:cubicBezTo>
                  <a:lnTo>
                    <a:pt x="120491" y="40481"/>
                  </a:lnTo>
                  <a:close/>
                </a:path>
              </a:pathLst>
            </a:custGeom>
            <a:solidFill>
              <a:srgbClr val="1D1D1B"/>
            </a:solidFill>
            <a:ln w="9525" cap="flat">
              <a:noFill/>
              <a:prstDash val="solid"/>
              <a:miter/>
            </a:ln>
          </p:spPr>
          <p:txBody>
            <a:bodyPr rtlCol="0" anchor="ctr"/>
            <a:lstStyle/>
            <a:p>
              <a:endParaRPr lang="sv-SE" sz="1050"/>
            </a:p>
          </p:txBody>
        </p:sp>
        <p:sp>
          <p:nvSpPr>
            <p:cNvPr id="29" name="Frihandsfigur: Form 28">
              <a:extLst>
                <a:ext uri="{FF2B5EF4-FFF2-40B4-BE49-F238E27FC236}">
                  <a16:creationId xmlns:a16="http://schemas.microsoft.com/office/drawing/2014/main" id="{2FF1F159-D62D-15F3-0031-822CD40E89AC}"/>
                </a:ext>
              </a:extLst>
            </p:cNvPr>
            <p:cNvSpPr/>
            <p:nvPr/>
          </p:nvSpPr>
          <p:spPr>
            <a:xfrm>
              <a:off x="5476399" y="3312319"/>
              <a:ext cx="152400" cy="171450"/>
            </a:xfrm>
            <a:custGeom>
              <a:avLst/>
              <a:gdLst>
                <a:gd name="connsiteX0" fmla="*/ 43339 w 152400"/>
                <a:gd name="connsiteY0" fmla="*/ 14764 h 171450"/>
                <a:gd name="connsiteX1" fmla="*/ 87154 w 152400"/>
                <a:gd name="connsiteY1" fmla="*/ 7144 h 171450"/>
                <a:gd name="connsiteX2" fmla="*/ 150019 w 152400"/>
                <a:gd name="connsiteY2" fmla="*/ 57626 h 171450"/>
                <a:gd name="connsiteX3" fmla="*/ 147161 w 152400"/>
                <a:gd name="connsiteY3" fmla="*/ 82391 h 171450"/>
                <a:gd name="connsiteX4" fmla="*/ 130969 w 152400"/>
                <a:gd name="connsiteY4" fmla="*/ 169069 h 171450"/>
                <a:gd name="connsiteX5" fmla="*/ 104299 w 152400"/>
                <a:gd name="connsiteY5" fmla="*/ 169069 h 171450"/>
                <a:gd name="connsiteX6" fmla="*/ 110014 w 152400"/>
                <a:gd name="connsiteY6" fmla="*/ 142399 h 171450"/>
                <a:gd name="connsiteX7" fmla="*/ 109061 w 152400"/>
                <a:gd name="connsiteY7" fmla="*/ 142399 h 171450"/>
                <a:gd name="connsiteX8" fmla="*/ 57626 w 152400"/>
                <a:gd name="connsiteY8" fmla="*/ 172879 h 171450"/>
                <a:gd name="connsiteX9" fmla="*/ 7144 w 152400"/>
                <a:gd name="connsiteY9" fmla="*/ 129064 h 171450"/>
                <a:gd name="connsiteX10" fmla="*/ 101441 w 152400"/>
                <a:gd name="connsiteY10" fmla="*/ 70961 h 171450"/>
                <a:gd name="connsiteX11" fmla="*/ 122396 w 152400"/>
                <a:gd name="connsiteY11" fmla="*/ 71914 h 171450"/>
                <a:gd name="connsiteX12" fmla="*/ 124301 w 152400"/>
                <a:gd name="connsiteY12" fmla="*/ 61436 h 171450"/>
                <a:gd name="connsiteX13" fmla="*/ 88106 w 152400"/>
                <a:gd name="connsiteY13" fmla="*/ 30004 h 171450"/>
                <a:gd name="connsiteX14" fmla="*/ 39529 w 152400"/>
                <a:gd name="connsiteY14" fmla="*/ 43339 h 171450"/>
                <a:gd name="connsiteX15" fmla="*/ 43339 w 152400"/>
                <a:gd name="connsiteY15" fmla="*/ 14764 h 171450"/>
                <a:gd name="connsiteX16" fmla="*/ 92869 w 152400"/>
                <a:gd name="connsiteY16" fmla="*/ 92869 h 171450"/>
                <a:gd name="connsiteX17" fmla="*/ 37624 w 152400"/>
                <a:gd name="connsiteY17" fmla="*/ 128111 h 171450"/>
                <a:gd name="connsiteX18" fmla="*/ 63341 w 152400"/>
                <a:gd name="connsiteY18" fmla="*/ 150019 h 171450"/>
                <a:gd name="connsiteX19" fmla="*/ 114776 w 152400"/>
                <a:gd name="connsiteY19" fmla="*/ 93821 h 171450"/>
                <a:gd name="connsiteX20" fmla="*/ 92869 w 152400"/>
                <a:gd name="connsiteY20" fmla="*/ 9382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400" h="171450">
                  <a:moveTo>
                    <a:pt x="43339" y="14764"/>
                  </a:moveTo>
                  <a:cubicBezTo>
                    <a:pt x="57626" y="10001"/>
                    <a:pt x="75724" y="7144"/>
                    <a:pt x="87154" y="7144"/>
                  </a:cubicBezTo>
                  <a:cubicBezTo>
                    <a:pt x="119539" y="7144"/>
                    <a:pt x="150019" y="19526"/>
                    <a:pt x="150019" y="57626"/>
                  </a:cubicBezTo>
                  <a:cubicBezTo>
                    <a:pt x="150019" y="65246"/>
                    <a:pt x="149066" y="74771"/>
                    <a:pt x="147161" y="82391"/>
                  </a:cubicBezTo>
                  <a:cubicBezTo>
                    <a:pt x="141446" y="111919"/>
                    <a:pt x="134779" y="141446"/>
                    <a:pt x="130969" y="169069"/>
                  </a:cubicBezTo>
                  <a:lnTo>
                    <a:pt x="104299" y="169069"/>
                  </a:lnTo>
                  <a:lnTo>
                    <a:pt x="110014" y="142399"/>
                  </a:lnTo>
                  <a:lnTo>
                    <a:pt x="109061" y="142399"/>
                  </a:lnTo>
                  <a:cubicBezTo>
                    <a:pt x="99536" y="161449"/>
                    <a:pt x="78581" y="172879"/>
                    <a:pt x="57626" y="172879"/>
                  </a:cubicBezTo>
                  <a:cubicBezTo>
                    <a:pt x="30956" y="172879"/>
                    <a:pt x="7144" y="158591"/>
                    <a:pt x="7144" y="129064"/>
                  </a:cubicBezTo>
                  <a:cubicBezTo>
                    <a:pt x="7144" y="84296"/>
                    <a:pt x="48101" y="70961"/>
                    <a:pt x="101441" y="70961"/>
                  </a:cubicBezTo>
                  <a:cubicBezTo>
                    <a:pt x="108109" y="70961"/>
                    <a:pt x="115729" y="71914"/>
                    <a:pt x="122396" y="71914"/>
                  </a:cubicBezTo>
                  <a:cubicBezTo>
                    <a:pt x="123349" y="69056"/>
                    <a:pt x="124301" y="65246"/>
                    <a:pt x="124301" y="61436"/>
                  </a:cubicBezTo>
                  <a:cubicBezTo>
                    <a:pt x="124301" y="38576"/>
                    <a:pt x="109061" y="30004"/>
                    <a:pt x="88106" y="30004"/>
                  </a:cubicBezTo>
                  <a:cubicBezTo>
                    <a:pt x="70961" y="30004"/>
                    <a:pt x="52864" y="35719"/>
                    <a:pt x="39529" y="43339"/>
                  </a:cubicBezTo>
                  <a:lnTo>
                    <a:pt x="43339" y="14764"/>
                  </a:lnTo>
                  <a:close/>
                  <a:moveTo>
                    <a:pt x="92869" y="92869"/>
                  </a:moveTo>
                  <a:cubicBezTo>
                    <a:pt x="70961" y="92869"/>
                    <a:pt x="37624" y="98584"/>
                    <a:pt x="37624" y="128111"/>
                  </a:cubicBezTo>
                  <a:cubicBezTo>
                    <a:pt x="37624" y="142399"/>
                    <a:pt x="50006" y="150019"/>
                    <a:pt x="63341" y="150019"/>
                  </a:cubicBezTo>
                  <a:cubicBezTo>
                    <a:pt x="92869" y="150019"/>
                    <a:pt x="111919" y="120491"/>
                    <a:pt x="114776" y="93821"/>
                  </a:cubicBezTo>
                  <a:lnTo>
                    <a:pt x="92869" y="93821"/>
                  </a:lnTo>
                  <a:close/>
                </a:path>
              </a:pathLst>
            </a:custGeom>
            <a:solidFill>
              <a:srgbClr val="1D1D1B"/>
            </a:solidFill>
            <a:ln w="9525" cap="flat">
              <a:noFill/>
              <a:prstDash val="solid"/>
              <a:miter/>
            </a:ln>
          </p:spPr>
          <p:txBody>
            <a:bodyPr rtlCol="0" anchor="ctr"/>
            <a:lstStyle/>
            <a:p>
              <a:endParaRPr lang="sv-SE" sz="1050"/>
            </a:p>
          </p:txBody>
        </p:sp>
        <p:sp>
          <p:nvSpPr>
            <p:cNvPr id="30" name="Frihandsfigur: Form 29">
              <a:extLst>
                <a:ext uri="{FF2B5EF4-FFF2-40B4-BE49-F238E27FC236}">
                  <a16:creationId xmlns:a16="http://schemas.microsoft.com/office/drawing/2014/main" id="{54FDA1E8-0813-2DE6-21FB-8A80FC568814}"/>
                </a:ext>
              </a:extLst>
            </p:cNvPr>
            <p:cNvSpPr/>
            <p:nvPr/>
          </p:nvSpPr>
          <p:spPr>
            <a:xfrm>
              <a:off x="5650706" y="3311366"/>
              <a:ext cx="257175" cy="171450"/>
            </a:xfrm>
            <a:custGeom>
              <a:avLst/>
              <a:gdLst>
                <a:gd name="connsiteX0" fmla="*/ 37624 w 257175"/>
                <a:gd name="connsiteY0" fmla="*/ 29051 h 171450"/>
                <a:gd name="connsiteX1" fmla="*/ 40481 w 257175"/>
                <a:gd name="connsiteY1" fmla="*/ 10954 h 171450"/>
                <a:gd name="connsiteX2" fmla="*/ 68104 w 257175"/>
                <a:gd name="connsiteY2" fmla="*/ 10954 h 171450"/>
                <a:gd name="connsiteX3" fmla="*/ 64294 w 257175"/>
                <a:gd name="connsiteY3" fmla="*/ 32861 h 171450"/>
                <a:gd name="connsiteX4" fmla="*/ 65246 w 257175"/>
                <a:gd name="connsiteY4" fmla="*/ 32861 h 171450"/>
                <a:gd name="connsiteX5" fmla="*/ 115729 w 257175"/>
                <a:gd name="connsiteY5" fmla="*/ 7144 h 171450"/>
                <a:gd name="connsiteX6" fmla="*/ 157639 w 257175"/>
                <a:gd name="connsiteY6" fmla="*/ 34766 h 171450"/>
                <a:gd name="connsiteX7" fmla="*/ 213836 w 257175"/>
                <a:gd name="connsiteY7" fmla="*/ 7144 h 171450"/>
                <a:gd name="connsiteX8" fmla="*/ 257651 w 257175"/>
                <a:gd name="connsiteY8" fmla="*/ 48101 h 171450"/>
                <a:gd name="connsiteX9" fmla="*/ 252889 w 257175"/>
                <a:gd name="connsiteY9" fmla="*/ 81439 h 171450"/>
                <a:gd name="connsiteX10" fmla="*/ 234791 w 257175"/>
                <a:gd name="connsiteY10" fmla="*/ 169069 h 171450"/>
                <a:gd name="connsiteX11" fmla="*/ 205264 w 257175"/>
                <a:gd name="connsiteY11" fmla="*/ 169069 h 171450"/>
                <a:gd name="connsiteX12" fmla="*/ 226219 w 257175"/>
                <a:gd name="connsiteY12" fmla="*/ 69056 h 171450"/>
                <a:gd name="connsiteX13" fmla="*/ 228124 w 257175"/>
                <a:gd name="connsiteY13" fmla="*/ 53816 h 171450"/>
                <a:gd name="connsiteX14" fmla="*/ 205264 w 257175"/>
                <a:gd name="connsiteY14" fmla="*/ 30004 h 171450"/>
                <a:gd name="connsiteX15" fmla="*/ 153829 w 257175"/>
                <a:gd name="connsiteY15" fmla="*/ 89059 h 171450"/>
                <a:gd name="connsiteX16" fmla="*/ 135731 w 257175"/>
                <a:gd name="connsiteY16" fmla="*/ 169069 h 171450"/>
                <a:gd name="connsiteX17" fmla="*/ 106204 w 257175"/>
                <a:gd name="connsiteY17" fmla="*/ 169069 h 171450"/>
                <a:gd name="connsiteX18" fmla="*/ 127159 w 257175"/>
                <a:gd name="connsiteY18" fmla="*/ 69056 h 171450"/>
                <a:gd name="connsiteX19" fmla="*/ 129064 w 257175"/>
                <a:gd name="connsiteY19" fmla="*/ 53816 h 171450"/>
                <a:gd name="connsiteX20" fmla="*/ 106204 w 257175"/>
                <a:gd name="connsiteY20" fmla="*/ 30004 h 171450"/>
                <a:gd name="connsiteX21" fmla="*/ 54769 w 257175"/>
                <a:gd name="connsiteY21" fmla="*/ 89059 h 171450"/>
                <a:gd name="connsiteX22" fmla="*/ 36671 w 257175"/>
                <a:gd name="connsiteY22" fmla="*/ 169069 h 171450"/>
                <a:gd name="connsiteX23" fmla="*/ 7144 w 257175"/>
                <a:gd name="connsiteY23" fmla="*/ 169069 h 171450"/>
                <a:gd name="connsiteX24" fmla="*/ 37624 w 257175"/>
                <a:gd name="connsiteY24" fmla="*/ 2905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7175" h="171450">
                  <a:moveTo>
                    <a:pt x="37624" y="29051"/>
                  </a:moveTo>
                  <a:cubicBezTo>
                    <a:pt x="38576" y="23336"/>
                    <a:pt x="39529" y="17621"/>
                    <a:pt x="40481" y="10954"/>
                  </a:cubicBezTo>
                  <a:lnTo>
                    <a:pt x="68104" y="10954"/>
                  </a:lnTo>
                  <a:lnTo>
                    <a:pt x="64294" y="32861"/>
                  </a:lnTo>
                  <a:lnTo>
                    <a:pt x="65246" y="32861"/>
                  </a:lnTo>
                  <a:cubicBezTo>
                    <a:pt x="76676" y="15716"/>
                    <a:pt x="94774" y="7144"/>
                    <a:pt x="115729" y="7144"/>
                  </a:cubicBezTo>
                  <a:cubicBezTo>
                    <a:pt x="134779" y="7144"/>
                    <a:pt x="152876" y="15716"/>
                    <a:pt x="157639" y="34766"/>
                  </a:cubicBezTo>
                  <a:cubicBezTo>
                    <a:pt x="172879" y="16669"/>
                    <a:pt x="190024" y="7144"/>
                    <a:pt x="213836" y="7144"/>
                  </a:cubicBezTo>
                  <a:cubicBezTo>
                    <a:pt x="239554" y="7144"/>
                    <a:pt x="257651" y="24289"/>
                    <a:pt x="257651" y="48101"/>
                  </a:cubicBezTo>
                  <a:cubicBezTo>
                    <a:pt x="257651" y="57626"/>
                    <a:pt x="255746" y="70009"/>
                    <a:pt x="252889" y="81439"/>
                  </a:cubicBezTo>
                  <a:lnTo>
                    <a:pt x="234791" y="169069"/>
                  </a:lnTo>
                  <a:lnTo>
                    <a:pt x="205264" y="169069"/>
                  </a:lnTo>
                  <a:lnTo>
                    <a:pt x="226219" y="69056"/>
                  </a:lnTo>
                  <a:cubicBezTo>
                    <a:pt x="227171" y="62389"/>
                    <a:pt x="228124" y="57626"/>
                    <a:pt x="228124" y="53816"/>
                  </a:cubicBezTo>
                  <a:cubicBezTo>
                    <a:pt x="228124" y="40481"/>
                    <a:pt x="219551" y="30004"/>
                    <a:pt x="205264" y="30004"/>
                  </a:cubicBezTo>
                  <a:cubicBezTo>
                    <a:pt x="175736" y="30004"/>
                    <a:pt x="159544" y="64294"/>
                    <a:pt x="153829" y="89059"/>
                  </a:cubicBezTo>
                  <a:lnTo>
                    <a:pt x="135731" y="169069"/>
                  </a:lnTo>
                  <a:lnTo>
                    <a:pt x="106204" y="169069"/>
                  </a:lnTo>
                  <a:lnTo>
                    <a:pt x="127159" y="69056"/>
                  </a:lnTo>
                  <a:cubicBezTo>
                    <a:pt x="128111" y="62389"/>
                    <a:pt x="129064" y="57626"/>
                    <a:pt x="129064" y="53816"/>
                  </a:cubicBezTo>
                  <a:cubicBezTo>
                    <a:pt x="129064" y="40481"/>
                    <a:pt x="120491" y="30004"/>
                    <a:pt x="106204" y="30004"/>
                  </a:cubicBezTo>
                  <a:cubicBezTo>
                    <a:pt x="76676" y="30004"/>
                    <a:pt x="60484" y="64294"/>
                    <a:pt x="54769" y="89059"/>
                  </a:cubicBezTo>
                  <a:lnTo>
                    <a:pt x="36671" y="169069"/>
                  </a:lnTo>
                  <a:lnTo>
                    <a:pt x="7144" y="169069"/>
                  </a:lnTo>
                  <a:lnTo>
                    <a:pt x="37624" y="29051"/>
                  </a:lnTo>
                  <a:close/>
                </a:path>
              </a:pathLst>
            </a:custGeom>
            <a:solidFill>
              <a:srgbClr val="1D1D1B"/>
            </a:solidFill>
            <a:ln w="9525" cap="flat">
              <a:noFill/>
              <a:prstDash val="solid"/>
              <a:miter/>
            </a:ln>
          </p:spPr>
          <p:txBody>
            <a:bodyPr rtlCol="0" anchor="ctr"/>
            <a:lstStyle/>
            <a:p>
              <a:endParaRPr lang="sv-SE" sz="1050"/>
            </a:p>
          </p:txBody>
        </p:sp>
        <p:sp>
          <p:nvSpPr>
            <p:cNvPr id="31" name="Frihandsfigur: Form 30">
              <a:extLst>
                <a:ext uri="{FF2B5EF4-FFF2-40B4-BE49-F238E27FC236}">
                  <a16:creationId xmlns:a16="http://schemas.microsoft.com/office/drawing/2014/main" id="{C99D332C-09E1-9EB4-20A5-B97C9A367E2C}"/>
                </a:ext>
              </a:extLst>
            </p:cNvPr>
            <p:cNvSpPr/>
            <p:nvPr/>
          </p:nvSpPr>
          <p:spPr>
            <a:xfrm>
              <a:off x="5938361" y="3315176"/>
              <a:ext cx="161925" cy="171450"/>
            </a:xfrm>
            <a:custGeom>
              <a:avLst/>
              <a:gdLst>
                <a:gd name="connsiteX0" fmla="*/ 7144 w 161925"/>
                <a:gd name="connsiteY0" fmla="*/ 7144 h 171450"/>
                <a:gd name="connsiteX1" fmla="*/ 38576 w 161925"/>
                <a:gd name="connsiteY1" fmla="*/ 7144 h 171450"/>
                <a:gd name="connsiteX2" fmla="*/ 54769 w 161925"/>
                <a:gd name="connsiteY2" fmla="*/ 134779 h 171450"/>
                <a:gd name="connsiteX3" fmla="*/ 55721 w 161925"/>
                <a:gd name="connsiteY3" fmla="*/ 134779 h 171450"/>
                <a:gd name="connsiteX4" fmla="*/ 126206 w 161925"/>
                <a:gd name="connsiteY4" fmla="*/ 7144 h 171450"/>
                <a:gd name="connsiteX5" fmla="*/ 157639 w 161925"/>
                <a:gd name="connsiteY5" fmla="*/ 7144 h 171450"/>
                <a:gd name="connsiteX6" fmla="*/ 67151 w 161925"/>
                <a:gd name="connsiteY6" fmla="*/ 165259 h 171450"/>
                <a:gd name="connsiteX7" fmla="*/ 32861 w 161925"/>
                <a:gd name="connsiteY7" fmla="*/ 165259 h 171450"/>
                <a:gd name="connsiteX8" fmla="*/ 7144 w 161925"/>
                <a:gd name="connsiteY8" fmla="*/ 714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5" h="171450">
                  <a:moveTo>
                    <a:pt x="7144" y="7144"/>
                  </a:moveTo>
                  <a:lnTo>
                    <a:pt x="38576" y="7144"/>
                  </a:lnTo>
                  <a:lnTo>
                    <a:pt x="54769" y="134779"/>
                  </a:lnTo>
                  <a:lnTo>
                    <a:pt x="55721" y="134779"/>
                  </a:lnTo>
                  <a:lnTo>
                    <a:pt x="126206" y="7144"/>
                  </a:lnTo>
                  <a:lnTo>
                    <a:pt x="157639" y="7144"/>
                  </a:lnTo>
                  <a:lnTo>
                    <a:pt x="67151" y="165259"/>
                  </a:lnTo>
                  <a:lnTo>
                    <a:pt x="32861" y="165259"/>
                  </a:lnTo>
                  <a:lnTo>
                    <a:pt x="7144" y="7144"/>
                  </a:lnTo>
                  <a:close/>
                </a:path>
              </a:pathLst>
            </a:custGeom>
            <a:solidFill>
              <a:srgbClr val="1D1D1B"/>
            </a:solidFill>
            <a:ln w="9525" cap="flat">
              <a:noFill/>
              <a:prstDash val="solid"/>
              <a:miter/>
            </a:ln>
          </p:spPr>
          <p:txBody>
            <a:bodyPr rtlCol="0" anchor="ctr"/>
            <a:lstStyle/>
            <a:p>
              <a:endParaRPr lang="sv-SE" sz="1050"/>
            </a:p>
          </p:txBody>
        </p:sp>
        <p:sp>
          <p:nvSpPr>
            <p:cNvPr id="32" name="Frihandsfigur: Form 31">
              <a:extLst>
                <a:ext uri="{FF2B5EF4-FFF2-40B4-BE49-F238E27FC236}">
                  <a16:creationId xmlns:a16="http://schemas.microsoft.com/office/drawing/2014/main" id="{E9644B7F-738B-6E47-0CB7-E02C2E1D3179}"/>
                </a:ext>
              </a:extLst>
            </p:cNvPr>
            <p:cNvSpPr/>
            <p:nvPr/>
          </p:nvSpPr>
          <p:spPr>
            <a:xfrm>
              <a:off x="6087904" y="3312319"/>
              <a:ext cx="152400" cy="171450"/>
            </a:xfrm>
            <a:custGeom>
              <a:avLst/>
              <a:gdLst>
                <a:gd name="connsiteX0" fmla="*/ 127159 w 152400"/>
                <a:gd name="connsiteY0" fmla="*/ 166211 h 171450"/>
                <a:gd name="connsiteX1" fmla="*/ 80486 w 152400"/>
                <a:gd name="connsiteY1" fmla="*/ 172879 h 171450"/>
                <a:gd name="connsiteX2" fmla="*/ 7144 w 152400"/>
                <a:gd name="connsiteY2" fmla="*/ 101441 h 171450"/>
                <a:gd name="connsiteX3" fmla="*/ 93821 w 152400"/>
                <a:gd name="connsiteY3" fmla="*/ 7144 h 171450"/>
                <a:gd name="connsiteX4" fmla="*/ 153829 w 152400"/>
                <a:gd name="connsiteY4" fmla="*/ 68104 h 171450"/>
                <a:gd name="connsiteX5" fmla="*/ 150971 w 152400"/>
                <a:gd name="connsiteY5" fmla="*/ 96679 h 171450"/>
                <a:gd name="connsiteX6" fmla="*/ 39529 w 152400"/>
                <a:gd name="connsiteY6" fmla="*/ 96679 h 171450"/>
                <a:gd name="connsiteX7" fmla="*/ 38576 w 152400"/>
                <a:gd name="connsiteY7" fmla="*/ 106204 h 171450"/>
                <a:gd name="connsiteX8" fmla="*/ 87154 w 152400"/>
                <a:gd name="connsiteY8" fmla="*/ 149066 h 171450"/>
                <a:gd name="connsiteX9" fmla="*/ 131921 w 152400"/>
                <a:gd name="connsiteY9" fmla="*/ 139541 h 171450"/>
                <a:gd name="connsiteX10" fmla="*/ 127159 w 152400"/>
                <a:gd name="connsiteY10" fmla="*/ 166211 h 171450"/>
                <a:gd name="connsiteX11" fmla="*/ 123349 w 152400"/>
                <a:gd name="connsiteY11" fmla="*/ 74771 h 171450"/>
                <a:gd name="connsiteX12" fmla="*/ 124301 w 152400"/>
                <a:gd name="connsiteY12" fmla="*/ 62389 h 171450"/>
                <a:gd name="connsiteX13" fmla="*/ 90964 w 152400"/>
                <a:gd name="connsiteY13" fmla="*/ 30004 h 171450"/>
                <a:gd name="connsiteX14" fmla="*/ 42386 w 152400"/>
                <a:gd name="connsiteY14" fmla="*/ 73819 h 171450"/>
                <a:gd name="connsiteX15" fmla="*/ 123349 w 152400"/>
                <a:gd name="connsiteY15" fmla="*/ 73819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400" h="171450">
                  <a:moveTo>
                    <a:pt x="127159" y="166211"/>
                  </a:moveTo>
                  <a:cubicBezTo>
                    <a:pt x="111919" y="170021"/>
                    <a:pt x="95726" y="172879"/>
                    <a:pt x="80486" y="172879"/>
                  </a:cubicBezTo>
                  <a:cubicBezTo>
                    <a:pt x="42386" y="172879"/>
                    <a:pt x="7144" y="157639"/>
                    <a:pt x="7144" y="101441"/>
                  </a:cubicBezTo>
                  <a:cubicBezTo>
                    <a:pt x="7144" y="57626"/>
                    <a:pt x="37624" y="7144"/>
                    <a:pt x="93821" y="7144"/>
                  </a:cubicBezTo>
                  <a:cubicBezTo>
                    <a:pt x="131921" y="7144"/>
                    <a:pt x="153829" y="30004"/>
                    <a:pt x="153829" y="68104"/>
                  </a:cubicBezTo>
                  <a:cubicBezTo>
                    <a:pt x="153829" y="78581"/>
                    <a:pt x="152876" y="88106"/>
                    <a:pt x="150971" y="96679"/>
                  </a:cubicBezTo>
                  <a:lnTo>
                    <a:pt x="39529" y="96679"/>
                  </a:lnTo>
                  <a:cubicBezTo>
                    <a:pt x="38576" y="100489"/>
                    <a:pt x="38576" y="103346"/>
                    <a:pt x="38576" y="106204"/>
                  </a:cubicBezTo>
                  <a:cubicBezTo>
                    <a:pt x="38576" y="139541"/>
                    <a:pt x="59531" y="149066"/>
                    <a:pt x="87154" y="149066"/>
                  </a:cubicBezTo>
                  <a:cubicBezTo>
                    <a:pt x="101441" y="149066"/>
                    <a:pt x="117634" y="145256"/>
                    <a:pt x="131921" y="139541"/>
                  </a:cubicBezTo>
                  <a:lnTo>
                    <a:pt x="127159" y="166211"/>
                  </a:lnTo>
                  <a:close/>
                  <a:moveTo>
                    <a:pt x="123349" y="74771"/>
                  </a:moveTo>
                  <a:cubicBezTo>
                    <a:pt x="124301" y="70009"/>
                    <a:pt x="124301" y="66199"/>
                    <a:pt x="124301" y="62389"/>
                  </a:cubicBezTo>
                  <a:cubicBezTo>
                    <a:pt x="124301" y="43339"/>
                    <a:pt x="112871" y="30004"/>
                    <a:pt x="90964" y="30004"/>
                  </a:cubicBezTo>
                  <a:cubicBezTo>
                    <a:pt x="67151" y="30004"/>
                    <a:pt x="49054" y="50959"/>
                    <a:pt x="42386" y="73819"/>
                  </a:cubicBezTo>
                  <a:lnTo>
                    <a:pt x="123349" y="73819"/>
                  </a:lnTo>
                  <a:close/>
                </a:path>
              </a:pathLst>
            </a:custGeom>
            <a:solidFill>
              <a:srgbClr val="1D1D1B"/>
            </a:solidFill>
            <a:ln w="9525" cap="flat">
              <a:noFill/>
              <a:prstDash val="solid"/>
              <a:miter/>
            </a:ln>
          </p:spPr>
          <p:txBody>
            <a:bodyPr rtlCol="0" anchor="ctr"/>
            <a:lstStyle/>
            <a:p>
              <a:endParaRPr lang="sv-SE" sz="1050"/>
            </a:p>
          </p:txBody>
        </p:sp>
        <p:sp>
          <p:nvSpPr>
            <p:cNvPr id="33" name="Frihandsfigur: Form 32">
              <a:extLst>
                <a:ext uri="{FF2B5EF4-FFF2-40B4-BE49-F238E27FC236}">
                  <a16:creationId xmlns:a16="http://schemas.microsoft.com/office/drawing/2014/main" id="{65AFE5A9-9E91-8009-49DB-C4BD0C89EDCE}"/>
                </a:ext>
              </a:extLst>
            </p:cNvPr>
            <p:cNvSpPr/>
            <p:nvPr/>
          </p:nvSpPr>
          <p:spPr>
            <a:xfrm>
              <a:off x="6257449" y="3312319"/>
              <a:ext cx="133350" cy="171450"/>
            </a:xfrm>
            <a:custGeom>
              <a:avLst/>
              <a:gdLst>
                <a:gd name="connsiteX0" fmla="*/ 33814 w 133350"/>
                <a:gd name="connsiteY0" fmla="*/ 34766 h 171450"/>
                <a:gd name="connsiteX1" fmla="*/ 38576 w 133350"/>
                <a:gd name="connsiteY1" fmla="*/ 10954 h 171450"/>
                <a:gd name="connsiteX2" fmla="*/ 66199 w 133350"/>
                <a:gd name="connsiteY2" fmla="*/ 10954 h 171450"/>
                <a:gd name="connsiteX3" fmla="*/ 61436 w 133350"/>
                <a:gd name="connsiteY3" fmla="*/ 35719 h 171450"/>
                <a:gd name="connsiteX4" fmla="*/ 62389 w 133350"/>
                <a:gd name="connsiteY4" fmla="*/ 35719 h 171450"/>
                <a:gd name="connsiteX5" fmla="*/ 116681 w 133350"/>
                <a:gd name="connsiteY5" fmla="*/ 7144 h 171450"/>
                <a:gd name="connsiteX6" fmla="*/ 130016 w 133350"/>
                <a:gd name="connsiteY6" fmla="*/ 10001 h 171450"/>
                <a:gd name="connsiteX7" fmla="*/ 123349 w 133350"/>
                <a:gd name="connsiteY7" fmla="*/ 35719 h 171450"/>
                <a:gd name="connsiteX8" fmla="*/ 110966 w 133350"/>
                <a:gd name="connsiteY8" fmla="*/ 32861 h 171450"/>
                <a:gd name="connsiteX9" fmla="*/ 52864 w 133350"/>
                <a:gd name="connsiteY9" fmla="*/ 91916 h 171450"/>
                <a:gd name="connsiteX10" fmla="*/ 36671 w 133350"/>
                <a:gd name="connsiteY10" fmla="*/ 170021 h 171450"/>
                <a:gd name="connsiteX11" fmla="*/ 7144 w 133350"/>
                <a:gd name="connsiteY11" fmla="*/ 170021 h 171450"/>
                <a:gd name="connsiteX12" fmla="*/ 33814 w 133350"/>
                <a:gd name="connsiteY12" fmla="*/ 3476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71450">
                  <a:moveTo>
                    <a:pt x="33814" y="34766"/>
                  </a:moveTo>
                  <a:cubicBezTo>
                    <a:pt x="34766" y="28099"/>
                    <a:pt x="36671" y="19526"/>
                    <a:pt x="38576" y="10954"/>
                  </a:cubicBezTo>
                  <a:lnTo>
                    <a:pt x="66199" y="10954"/>
                  </a:lnTo>
                  <a:lnTo>
                    <a:pt x="61436" y="35719"/>
                  </a:lnTo>
                  <a:lnTo>
                    <a:pt x="62389" y="35719"/>
                  </a:lnTo>
                  <a:cubicBezTo>
                    <a:pt x="71914" y="20479"/>
                    <a:pt x="89059" y="7144"/>
                    <a:pt x="116681" y="7144"/>
                  </a:cubicBezTo>
                  <a:cubicBezTo>
                    <a:pt x="119539" y="7144"/>
                    <a:pt x="124301" y="8096"/>
                    <a:pt x="130016" y="10001"/>
                  </a:cubicBezTo>
                  <a:lnTo>
                    <a:pt x="123349" y="35719"/>
                  </a:lnTo>
                  <a:cubicBezTo>
                    <a:pt x="117634" y="33814"/>
                    <a:pt x="112871" y="32861"/>
                    <a:pt x="110966" y="32861"/>
                  </a:cubicBezTo>
                  <a:cubicBezTo>
                    <a:pt x="74771" y="32861"/>
                    <a:pt x="56674" y="71914"/>
                    <a:pt x="52864" y="91916"/>
                  </a:cubicBezTo>
                  <a:lnTo>
                    <a:pt x="36671" y="170021"/>
                  </a:lnTo>
                  <a:lnTo>
                    <a:pt x="7144" y="170021"/>
                  </a:lnTo>
                  <a:lnTo>
                    <a:pt x="33814" y="34766"/>
                  </a:lnTo>
                  <a:close/>
                </a:path>
              </a:pathLst>
            </a:custGeom>
            <a:solidFill>
              <a:srgbClr val="1D1D1B"/>
            </a:solidFill>
            <a:ln w="9525" cap="flat">
              <a:noFill/>
              <a:prstDash val="solid"/>
              <a:miter/>
            </a:ln>
          </p:spPr>
          <p:txBody>
            <a:bodyPr rtlCol="0" anchor="ctr"/>
            <a:lstStyle/>
            <a:p>
              <a:endParaRPr lang="sv-SE" sz="1050"/>
            </a:p>
          </p:txBody>
        </p:sp>
        <p:sp>
          <p:nvSpPr>
            <p:cNvPr id="34" name="Frihandsfigur: Form 33">
              <a:extLst>
                <a:ext uri="{FF2B5EF4-FFF2-40B4-BE49-F238E27FC236}">
                  <a16:creationId xmlns:a16="http://schemas.microsoft.com/office/drawing/2014/main" id="{E5D3EC26-315F-C5BE-8D1D-E19946C90B22}"/>
                </a:ext>
              </a:extLst>
            </p:cNvPr>
            <p:cNvSpPr/>
            <p:nvPr/>
          </p:nvSpPr>
          <p:spPr>
            <a:xfrm>
              <a:off x="6378416" y="3240881"/>
              <a:ext cx="171450" cy="247650"/>
            </a:xfrm>
            <a:custGeom>
              <a:avLst/>
              <a:gdLst>
                <a:gd name="connsiteX0" fmla="*/ 55721 w 171450"/>
                <a:gd name="connsiteY0" fmla="*/ 7144 h 247650"/>
                <a:gd name="connsiteX1" fmla="*/ 85249 w 171450"/>
                <a:gd name="connsiteY1" fmla="*/ 7144 h 247650"/>
                <a:gd name="connsiteX2" fmla="*/ 55721 w 171450"/>
                <a:gd name="connsiteY2" fmla="*/ 144304 h 247650"/>
                <a:gd name="connsiteX3" fmla="*/ 56674 w 171450"/>
                <a:gd name="connsiteY3" fmla="*/ 144304 h 247650"/>
                <a:gd name="connsiteX4" fmla="*/ 130016 w 171450"/>
                <a:gd name="connsiteY4" fmla="*/ 82391 h 247650"/>
                <a:gd name="connsiteX5" fmla="*/ 172879 w 171450"/>
                <a:gd name="connsiteY5" fmla="*/ 82391 h 247650"/>
                <a:gd name="connsiteX6" fmla="*/ 83344 w 171450"/>
                <a:gd name="connsiteY6" fmla="*/ 152876 h 247650"/>
                <a:gd name="connsiteX7" fmla="*/ 148114 w 171450"/>
                <a:gd name="connsiteY7" fmla="*/ 241459 h 247650"/>
                <a:gd name="connsiteX8" fmla="*/ 110966 w 171450"/>
                <a:gd name="connsiteY8" fmla="*/ 241459 h 247650"/>
                <a:gd name="connsiteX9" fmla="*/ 53816 w 171450"/>
                <a:gd name="connsiteY9" fmla="*/ 159544 h 247650"/>
                <a:gd name="connsiteX10" fmla="*/ 36671 w 171450"/>
                <a:gd name="connsiteY10" fmla="*/ 241459 h 247650"/>
                <a:gd name="connsiteX11" fmla="*/ 7144 w 171450"/>
                <a:gd name="connsiteY11" fmla="*/ 241459 h 247650"/>
                <a:gd name="connsiteX12" fmla="*/ 55721 w 171450"/>
                <a:gd name="connsiteY12" fmla="*/ 7144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247650">
                  <a:moveTo>
                    <a:pt x="55721" y="7144"/>
                  </a:moveTo>
                  <a:lnTo>
                    <a:pt x="85249" y="7144"/>
                  </a:lnTo>
                  <a:lnTo>
                    <a:pt x="55721" y="144304"/>
                  </a:lnTo>
                  <a:lnTo>
                    <a:pt x="56674" y="144304"/>
                  </a:lnTo>
                  <a:lnTo>
                    <a:pt x="130016" y="82391"/>
                  </a:lnTo>
                  <a:lnTo>
                    <a:pt x="172879" y="82391"/>
                  </a:lnTo>
                  <a:lnTo>
                    <a:pt x="83344" y="152876"/>
                  </a:lnTo>
                  <a:lnTo>
                    <a:pt x="148114" y="241459"/>
                  </a:lnTo>
                  <a:lnTo>
                    <a:pt x="110966" y="241459"/>
                  </a:lnTo>
                  <a:lnTo>
                    <a:pt x="53816" y="159544"/>
                  </a:lnTo>
                  <a:lnTo>
                    <a:pt x="36671" y="241459"/>
                  </a:lnTo>
                  <a:lnTo>
                    <a:pt x="7144" y="241459"/>
                  </a:lnTo>
                  <a:lnTo>
                    <a:pt x="55721" y="7144"/>
                  </a:lnTo>
                  <a:close/>
                </a:path>
              </a:pathLst>
            </a:custGeom>
            <a:solidFill>
              <a:srgbClr val="1D1D1B"/>
            </a:solidFill>
            <a:ln w="9525" cap="flat">
              <a:noFill/>
              <a:prstDash val="solid"/>
              <a:miter/>
            </a:ln>
          </p:spPr>
          <p:txBody>
            <a:bodyPr rtlCol="0" anchor="ctr"/>
            <a:lstStyle/>
            <a:p>
              <a:endParaRPr lang="sv-SE" sz="1050"/>
            </a:p>
          </p:txBody>
        </p:sp>
        <p:sp>
          <p:nvSpPr>
            <p:cNvPr id="35" name="Frihandsfigur: Form 34">
              <a:extLst>
                <a:ext uri="{FF2B5EF4-FFF2-40B4-BE49-F238E27FC236}">
                  <a16:creationId xmlns:a16="http://schemas.microsoft.com/office/drawing/2014/main" id="{B867D1E0-28A1-E9E1-1BDA-6C9296C51708}"/>
                </a:ext>
              </a:extLst>
            </p:cNvPr>
            <p:cNvSpPr/>
            <p:nvPr/>
          </p:nvSpPr>
          <p:spPr>
            <a:xfrm>
              <a:off x="6548914" y="3312319"/>
              <a:ext cx="152400" cy="171450"/>
            </a:xfrm>
            <a:custGeom>
              <a:avLst/>
              <a:gdLst>
                <a:gd name="connsiteX0" fmla="*/ 43339 w 152400"/>
                <a:gd name="connsiteY0" fmla="*/ 14764 h 171450"/>
                <a:gd name="connsiteX1" fmla="*/ 87154 w 152400"/>
                <a:gd name="connsiteY1" fmla="*/ 7144 h 171450"/>
                <a:gd name="connsiteX2" fmla="*/ 150019 w 152400"/>
                <a:gd name="connsiteY2" fmla="*/ 57626 h 171450"/>
                <a:gd name="connsiteX3" fmla="*/ 147161 w 152400"/>
                <a:gd name="connsiteY3" fmla="*/ 82391 h 171450"/>
                <a:gd name="connsiteX4" fmla="*/ 130969 w 152400"/>
                <a:gd name="connsiteY4" fmla="*/ 169069 h 171450"/>
                <a:gd name="connsiteX5" fmla="*/ 104299 w 152400"/>
                <a:gd name="connsiteY5" fmla="*/ 169069 h 171450"/>
                <a:gd name="connsiteX6" fmla="*/ 110014 w 152400"/>
                <a:gd name="connsiteY6" fmla="*/ 142399 h 171450"/>
                <a:gd name="connsiteX7" fmla="*/ 109061 w 152400"/>
                <a:gd name="connsiteY7" fmla="*/ 142399 h 171450"/>
                <a:gd name="connsiteX8" fmla="*/ 57626 w 152400"/>
                <a:gd name="connsiteY8" fmla="*/ 172879 h 171450"/>
                <a:gd name="connsiteX9" fmla="*/ 7144 w 152400"/>
                <a:gd name="connsiteY9" fmla="*/ 129064 h 171450"/>
                <a:gd name="connsiteX10" fmla="*/ 101441 w 152400"/>
                <a:gd name="connsiteY10" fmla="*/ 70961 h 171450"/>
                <a:gd name="connsiteX11" fmla="*/ 122397 w 152400"/>
                <a:gd name="connsiteY11" fmla="*/ 71914 h 171450"/>
                <a:gd name="connsiteX12" fmla="*/ 124301 w 152400"/>
                <a:gd name="connsiteY12" fmla="*/ 61436 h 171450"/>
                <a:gd name="connsiteX13" fmla="*/ 88106 w 152400"/>
                <a:gd name="connsiteY13" fmla="*/ 30004 h 171450"/>
                <a:gd name="connsiteX14" fmla="*/ 39529 w 152400"/>
                <a:gd name="connsiteY14" fmla="*/ 43339 h 171450"/>
                <a:gd name="connsiteX15" fmla="*/ 43339 w 152400"/>
                <a:gd name="connsiteY15" fmla="*/ 14764 h 171450"/>
                <a:gd name="connsiteX16" fmla="*/ 92869 w 152400"/>
                <a:gd name="connsiteY16" fmla="*/ 92869 h 171450"/>
                <a:gd name="connsiteX17" fmla="*/ 37624 w 152400"/>
                <a:gd name="connsiteY17" fmla="*/ 128111 h 171450"/>
                <a:gd name="connsiteX18" fmla="*/ 63341 w 152400"/>
                <a:gd name="connsiteY18" fmla="*/ 150019 h 171450"/>
                <a:gd name="connsiteX19" fmla="*/ 114776 w 152400"/>
                <a:gd name="connsiteY19" fmla="*/ 93821 h 171450"/>
                <a:gd name="connsiteX20" fmla="*/ 92869 w 152400"/>
                <a:gd name="connsiteY20" fmla="*/ 9382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400" h="171450">
                  <a:moveTo>
                    <a:pt x="43339" y="14764"/>
                  </a:moveTo>
                  <a:cubicBezTo>
                    <a:pt x="57626" y="10001"/>
                    <a:pt x="75724" y="7144"/>
                    <a:pt x="87154" y="7144"/>
                  </a:cubicBezTo>
                  <a:cubicBezTo>
                    <a:pt x="119539" y="7144"/>
                    <a:pt x="150019" y="19526"/>
                    <a:pt x="150019" y="57626"/>
                  </a:cubicBezTo>
                  <a:cubicBezTo>
                    <a:pt x="150019" y="65246"/>
                    <a:pt x="149066" y="74771"/>
                    <a:pt x="147161" y="82391"/>
                  </a:cubicBezTo>
                  <a:cubicBezTo>
                    <a:pt x="141447" y="111919"/>
                    <a:pt x="134779" y="141446"/>
                    <a:pt x="130969" y="169069"/>
                  </a:cubicBezTo>
                  <a:lnTo>
                    <a:pt x="104299" y="169069"/>
                  </a:lnTo>
                  <a:lnTo>
                    <a:pt x="110014" y="142399"/>
                  </a:lnTo>
                  <a:lnTo>
                    <a:pt x="109061" y="142399"/>
                  </a:lnTo>
                  <a:cubicBezTo>
                    <a:pt x="99536" y="161449"/>
                    <a:pt x="78581" y="172879"/>
                    <a:pt x="57626" y="172879"/>
                  </a:cubicBezTo>
                  <a:cubicBezTo>
                    <a:pt x="30956" y="172879"/>
                    <a:pt x="7144" y="158591"/>
                    <a:pt x="7144" y="129064"/>
                  </a:cubicBezTo>
                  <a:cubicBezTo>
                    <a:pt x="7144" y="84296"/>
                    <a:pt x="48101" y="70961"/>
                    <a:pt x="101441" y="70961"/>
                  </a:cubicBezTo>
                  <a:cubicBezTo>
                    <a:pt x="107156" y="70961"/>
                    <a:pt x="115729" y="71914"/>
                    <a:pt x="122397" y="71914"/>
                  </a:cubicBezTo>
                  <a:cubicBezTo>
                    <a:pt x="123349" y="69056"/>
                    <a:pt x="124301" y="65246"/>
                    <a:pt x="124301" y="61436"/>
                  </a:cubicBezTo>
                  <a:cubicBezTo>
                    <a:pt x="124301" y="38576"/>
                    <a:pt x="109061" y="30004"/>
                    <a:pt x="88106" y="30004"/>
                  </a:cubicBezTo>
                  <a:cubicBezTo>
                    <a:pt x="70961" y="30004"/>
                    <a:pt x="52864" y="35719"/>
                    <a:pt x="39529" y="43339"/>
                  </a:cubicBezTo>
                  <a:lnTo>
                    <a:pt x="43339" y="14764"/>
                  </a:lnTo>
                  <a:close/>
                  <a:moveTo>
                    <a:pt x="92869" y="92869"/>
                  </a:moveTo>
                  <a:cubicBezTo>
                    <a:pt x="70961" y="92869"/>
                    <a:pt x="37624" y="98584"/>
                    <a:pt x="37624" y="128111"/>
                  </a:cubicBezTo>
                  <a:cubicBezTo>
                    <a:pt x="37624" y="142399"/>
                    <a:pt x="50006" y="150019"/>
                    <a:pt x="63341" y="150019"/>
                  </a:cubicBezTo>
                  <a:cubicBezTo>
                    <a:pt x="92869" y="150019"/>
                    <a:pt x="111919" y="120491"/>
                    <a:pt x="114776" y="93821"/>
                  </a:cubicBezTo>
                  <a:lnTo>
                    <a:pt x="92869" y="93821"/>
                  </a:lnTo>
                  <a:close/>
                </a:path>
              </a:pathLst>
            </a:custGeom>
            <a:solidFill>
              <a:srgbClr val="1D1D1B"/>
            </a:solidFill>
            <a:ln w="9525" cap="flat">
              <a:noFill/>
              <a:prstDash val="solid"/>
              <a:miter/>
            </a:ln>
          </p:spPr>
          <p:txBody>
            <a:bodyPr rtlCol="0" anchor="ctr"/>
            <a:lstStyle/>
            <a:p>
              <a:endParaRPr lang="sv-SE" sz="1050"/>
            </a:p>
          </p:txBody>
        </p:sp>
        <p:sp>
          <p:nvSpPr>
            <p:cNvPr id="36" name="Frihandsfigur: Form 35">
              <a:extLst>
                <a:ext uri="{FF2B5EF4-FFF2-40B4-BE49-F238E27FC236}">
                  <a16:creationId xmlns:a16="http://schemas.microsoft.com/office/drawing/2014/main" id="{62429B01-37CD-E1FF-E71F-6E4DE7913EE6}"/>
                </a:ext>
              </a:extLst>
            </p:cNvPr>
            <p:cNvSpPr/>
            <p:nvPr/>
          </p:nvSpPr>
          <p:spPr>
            <a:xfrm>
              <a:off x="6724174" y="3312319"/>
              <a:ext cx="171450" cy="171450"/>
            </a:xfrm>
            <a:custGeom>
              <a:avLst/>
              <a:gdLst>
                <a:gd name="connsiteX0" fmla="*/ 33814 w 171450"/>
                <a:gd name="connsiteY0" fmla="*/ 34766 h 171450"/>
                <a:gd name="connsiteX1" fmla="*/ 38576 w 171450"/>
                <a:gd name="connsiteY1" fmla="*/ 10954 h 171450"/>
                <a:gd name="connsiteX2" fmla="*/ 66199 w 171450"/>
                <a:gd name="connsiteY2" fmla="*/ 10954 h 171450"/>
                <a:gd name="connsiteX3" fmla="*/ 61436 w 171450"/>
                <a:gd name="connsiteY3" fmla="*/ 35719 h 171450"/>
                <a:gd name="connsiteX4" fmla="*/ 62389 w 171450"/>
                <a:gd name="connsiteY4" fmla="*/ 35719 h 171450"/>
                <a:gd name="connsiteX5" fmla="*/ 116681 w 171450"/>
                <a:gd name="connsiteY5" fmla="*/ 7144 h 171450"/>
                <a:gd name="connsiteX6" fmla="*/ 169069 w 171450"/>
                <a:gd name="connsiteY6" fmla="*/ 56674 h 171450"/>
                <a:gd name="connsiteX7" fmla="*/ 165259 w 171450"/>
                <a:gd name="connsiteY7" fmla="*/ 85249 h 171450"/>
                <a:gd name="connsiteX8" fmla="*/ 148114 w 171450"/>
                <a:gd name="connsiteY8" fmla="*/ 169069 h 171450"/>
                <a:gd name="connsiteX9" fmla="*/ 118586 w 171450"/>
                <a:gd name="connsiteY9" fmla="*/ 169069 h 171450"/>
                <a:gd name="connsiteX10" fmla="*/ 138589 w 171450"/>
                <a:gd name="connsiteY10" fmla="*/ 73819 h 171450"/>
                <a:gd name="connsiteX11" fmla="*/ 140494 w 171450"/>
                <a:gd name="connsiteY11" fmla="*/ 58579 h 171450"/>
                <a:gd name="connsiteX12" fmla="*/ 111919 w 171450"/>
                <a:gd name="connsiteY12" fmla="*/ 30004 h 171450"/>
                <a:gd name="connsiteX13" fmla="*/ 53816 w 171450"/>
                <a:gd name="connsiteY13" fmla="*/ 89059 h 171450"/>
                <a:gd name="connsiteX14" fmla="*/ 36671 w 171450"/>
                <a:gd name="connsiteY14" fmla="*/ 169069 h 171450"/>
                <a:gd name="connsiteX15" fmla="*/ 7144 w 171450"/>
                <a:gd name="connsiteY15" fmla="*/ 169069 h 171450"/>
                <a:gd name="connsiteX16" fmla="*/ 33814 w 171450"/>
                <a:gd name="connsiteY16" fmla="*/ 3476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450" h="171450">
                  <a:moveTo>
                    <a:pt x="33814" y="34766"/>
                  </a:moveTo>
                  <a:cubicBezTo>
                    <a:pt x="34766" y="28099"/>
                    <a:pt x="36671" y="19526"/>
                    <a:pt x="38576" y="10954"/>
                  </a:cubicBezTo>
                  <a:lnTo>
                    <a:pt x="66199" y="10954"/>
                  </a:lnTo>
                  <a:lnTo>
                    <a:pt x="61436" y="35719"/>
                  </a:lnTo>
                  <a:lnTo>
                    <a:pt x="62389" y="35719"/>
                  </a:lnTo>
                  <a:cubicBezTo>
                    <a:pt x="71914" y="20479"/>
                    <a:pt x="89059" y="7144"/>
                    <a:pt x="116681" y="7144"/>
                  </a:cubicBezTo>
                  <a:cubicBezTo>
                    <a:pt x="147161" y="7144"/>
                    <a:pt x="169069" y="23336"/>
                    <a:pt x="169069" y="56674"/>
                  </a:cubicBezTo>
                  <a:cubicBezTo>
                    <a:pt x="169069" y="66199"/>
                    <a:pt x="167164" y="76676"/>
                    <a:pt x="165259" y="85249"/>
                  </a:cubicBezTo>
                  <a:lnTo>
                    <a:pt x="148114" y="169069"/>
                  </a:lnTo>
                  <a:lnTo>
                    <a:pt x="118586" y="169069"/>
                  </a:lnTo>
                  <a:lnTo>
                    <a:pt x="138589" y="73819"/>
                  </a:lnTo>
                  <a:cubicBezTo>
                    <a:pt x="139541" y="68104"/>
                    <a:pt x="140494" y="62389"/>
                    <a:pt x="140494" y="58579"/>
                  </a:cubicBezTo>
                  <a:cubicBezTo>
                    <a:pt x="140494" y="42386"/>
                    <a:pt x="130016" y="30004"/>
                    <a:pt x="111919" y="30004"/>
                  </a:cubicBezTo>
                  <a:cubicBezTo>
                    <a:pt x="75724" y="30004"/>
                    <a:pt x="57626" y="69056"/>
                    <a:pt x="53816" y="89059"/>
                  </a:cubicBezTo>
                  <a:lnTo>
                    <a:pt x="36671" y="169069"/>
                  </a:lnTo>
                  <a:lnTo>
                    <a:pt x="7144" y="169069"/>
                  </a:lnTo>
                  <a:lnTo>
                    <a:pt x="33814" y="34766"/>
                  </a:lnTo>
                  <a:close/>
                </a:path>
              </a:pathLst>
            </a:custGeom>
            <a:solidFill>
              <a:srgbClr val="1D1D1B"/>
            </a:solidFill>
            <a:ln w="9525" cap="flat">
              <a:noFill/>
              <a:prstDash val="solid"/>
              <a:miter/>
            </a:ln>
          </p:spPr>
          <p:txBody>
            <a:bodyPr rtlCol="0" anchor="ctr"/>
            <a:lstStyle/>
            <a:p>
              <a:endParaRPr lang="sv-SE" sz="1050"/>
            </a:p>
          </p:txBody>
        </p:sp>
        <p:sp>
          <p:nvSpPr>
            <p:cNvPr id="37" name="Frihandsfigur: Form 36">
              <a:extLst>
                <a:ext uri="{FF2B5EF4-FFF2-40B4-BE49-F238E27FC236}">
                  <a16:creationId xmlns:a16="http://schemas.microsoft.com/office/drawing/2014/main" id="{E2E3DB2F-14D5-F60F-8397-8C4F78E08172}"/>
                </a:ext>
              </a:extLst>
            </p:cNvPr>
            <p:cNvSpPr/>
            <p:nvPr/>
          </p:nvSpPr>
          <p:spPr>
            <a:xfrm>
              <a:off x="4639151" y="3871436"/>
              <a:ext cx="257175" cy="238125"/>
            </a:xfrm>
            <a:custGeom>
              <a:avLst/>
              <a:gdLst>
                <a:gd name="connsiteX0" fmla="*/ 72866 w 257175"/>
                <a:gd name="connsiteY0" fmla="*/ 237649 h 238125"/>
                <a:gd name="connsiteX1" fmla="*/ 56674 w 257175"/>
                <a:gd name="connsiteY1" fmla="*/ 201454 h 238125"/>
                <a:gd name="connsiteX2" fmla="*/ 134779 w 257175"/>
                <a:gd name="connsiteY2" fmla="*/ 167164 h 238125"/>
                <a:gd name="connsiteX3" fmla="*/ 27146 w 257175"/>
                <a:gd name="connsiteY3" fmla="*/ 135731 h 238125"/>
                <a:gd name="connsiteX4" fmla="*/ 7144 w 257175"/>
                <a:gd name="connsiteY4" fmla="*/ 90964 h 238125"/>
                <a:gd name="connsiteX5" fmla="*/ 126206 w 257175"/>
                <a:gd name="connsiteY5" fmla="*/ 128111 h 238125"/>
                <a:gd name="connsiteX6" fmla="*/ 188119 w 257175"/>
                <a:gd name="connsiteY6" fmla="*/ 7144 h 238125"/>
                <a:gd name="connsiteX7" fmla="*/ 209074 w 257175"/>
                <a:gd name="connsiteY7" fmla="*/ 54769 h 238125"/>
                <a:gd name="connsiteX8" fmla="*/ 152876 w 257175"/>
                <a:gd name="connsiteY8" fmla="*/ 157639 h 238125"/>
                <a:gd name="connsiteX9" fmla="*/ 152876 w 257175"/>
                <a:gd name="connsiteY9" fmla="*/ 158591 h 238125"/>
                <a:gd name="connsiteX10" fmla="*/ 237649 w 257175"/>
                <a:gd name="connsiteY10" fmla="*/ 121444 h 238125"/>
                <a:gd name="connsiteX11" fmla="*/ 253841 w 257175"/>
                <a:gd name="connsiteY11" fmla="*/ 157639 h 238125"/>
                <a:gd name="connsiteX12" fmla="*/ 72866 w 257175"/>
                <a:gd name="connsiteY12" fmla="*/ 23764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175" h="238125">
                  <a:moveTo>
                    <a:pt x="72866" y="237649"/>
                  </a:moveTo>
                  <a:lnTo>
                    <a:pt x="56674" y="201454"/>
                  </a:lnTo>
                  <a:lnTo>
                    <a:pt x="134779" y="167164"/>
                  </a:lnTo>
                  <a:lnTo>
                    <a:pt x="27146" y="135731"/>
                  </a:lnTo>
                  <a:lnTo>
                    <a:pt x="7144" y="90964"/>
                  </a:lnTo>
                  <a:lnTo>
                    <a:pt x="126206" y="128111"/>
                  </a:lnTo>
                  <a:lnTo>
                    <a:pt x="188119" y="7144"/>
                  </a:lnTo>
                  <a:lnTo>
                    <a:pt x="209074" y="54769"/>
                  </a:lnTo>
                  <a:lnTo>
                    <a:pt x="152876" y="157639"/>
                  </a:lnTo>
                  <a:lnTo>
                    <a:pt x="152876" y="158591"/>
                  </a:lnTo>
                  <a:lnTo>
                    <a:pt x="237649" y="121444"/>
                  </a:lnTo>
                  <a:lnTo>
                    <a:pt x="253841" y="157639"/>
                  </a:lnTo>
                  <a:lnTo>
                    <a:pt x="72866" y="237649"/>
                  </a:lnTo>
                  <a:close/>
                </a:path>
              </a:pathLst>
            </a:custGeom>
            <a:solidFill>
              <a:srgbClr val="1D1D1B"/>
            </a:solidFill>
            <a:ln w="9525" cap="flat">
              <a:noFill/>
              <a:prstDash val="solid"/>
              <a:miter/>
            </a:ln>
          </p:spPr>
          <p:txBody>
            <a:bodyPr rtlCol="0" anchor="ctr"/>
            <a:lstStyle/>
            <a:p>
              <a:endParaRPr lang="sv-SE" sz="1050"/>
            </a:p>
          </p:txBody>
        </p:sp>
        <p:sp>
          <p:nvSpPr>
            <p:cNvPr id="38" name="Frihandsfigur: Form 37">
              <a:extLst>
                <a:ext uri="{FF2B5EF4-FFF2-40B4-BE49-F238E27FC236}">
                  <a16:creationId xmlns:a16="http://schemas.microsoft.com/office/drawing/2014/main" id="{9EC38443-0E24-AD49-8C32-6807C0D062E5}"/>
                </a:ext>
              </a:extLst>
            </p:cNvPr>
            <p:cNvSpPr/>
            <p:nvPr/>
          </p:nvSpPr>
          <p:spPr>
            <a:xfrm>
              <a:off x="4652507" y="3740859"/>
              <a:ext cx="161925" cy="161925"/>
            </a:xfrm>
            <a:custGeom>
              <a:avLst/>
              <a:gdLst>
                <a:gd name="connsiteX0" fmla="*/ 10933 w 161925"/>
                <a:gd name="connsiteY0" fmla="*/ 107241 h 161925"/>
                <a:gd name="connsiteX1" fmla="*/ 63320 w 161925"/>
                <a:gd name="connsiteY1" fmla="*/ 11038 h 161925"/>
                <a:gd name="connsiteX2" fmla="*/ 157618 w 161925"/>
                <a:gd name="connsiteY2" fmla="*/ 62473 h 161925"/>
                <a:gd name="connsiteX3" fmla="*/ 107135 w 161925"/>
                <a:gd name="connsiteY3" fmla="*/ 157723 h 161925"/>
                <a:gd name="connsiteX4" fmla="*/ 10933 w 161925"/>
                <a:gd name="connsiteY4" fmla="*/ 107241 h 161925"/>
                <a:gd name="connsiteX5" fmla="*/ 129043 w 161925"/>
                <a:gd name="connsiteY5" fmla="*/ 71998 h 161925"/>
                <a:gd name="connsiteX6" fmla="*/ 69988 w 161925"/>
                <a:gd name="connsiteY6" fmla="*/ 51043 h 161925"/>
                <a:gd name="connsiteX7" fmla="*/ 38555 w 161925"/>
                <a:gd name="connsiteY7" fmla="*/ 98668 h 161925"/>
                <a:gd name="connsiteX8" fmla="*/ 90943 w 161925"/>
                <a:gd name="connsiteY8" fmla="*/ 121528 h 161925"/>
                <a:gd name="connsiteX9" fmla="*/ 129043 w 161925"/>
                <a:gd name="connsiteY9" fmla="*/ 7199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161925">
                  <a:moveTo>
                    <a:pt x="10933" y="107241"/>
                  </a:moveTo>
                  <a:cubicBezTo>
                    <a:pt x="-1450" y="65331"/>
                    <a:pt x="16648" y="25326"/>
                    <a:pt x="63320" y="11038"/>
                  </a:cubicBezTo>
                  <a:cubicBezTo>
                    <a:pt x="103325" y="-1344"/>
                    <a:pt x="144283" y="15801"/>
                    <a:pt x="157618" y="62473"/>
                  </a:cubicBezTo>
                  <a:cubicBezTo>
                    <a:pt x="171905" y="109146"/>
                    <a:pt x="147140" y="145341"/>
                    <a:pt x="107135" y="157723"/>
                  </a:cubicBezTo>
                  <a:cubicBezTo>
                    <a:pt x="60463" y="172963"/>
                    <a:pt x="23315" y="149151"/>
                    <a:pt x="10933" y="107241"/>
                  </a:cubicBezTo>
                  <a:close/>
                  <a:moveTo>
                    <a:pt x="129043" y="71998"/>
                  </a:moveTo>
                  <a:cubicBezTo>
                    <a:pt x="120470" y="43423"/>
                    <a:pt x="92848" y="44376"/>
                    <a:pt x="69988" y="51043"/>
                  </a:cubicBezTo>
                  <a:cubicBezTo>
                    <a:pt x="48080" y="57711"/>
                    <a:pt x="31888" y="74856"/>
                    <a:pt x="38555" y="98668"/>
                  </a:cubicBezTo>
                  <a:cubicBezTo>
                    <a:pt x="45223" y="122481"/>
                    <a:pt x="69988" y="127243"/>
                    <a:pt x="90943" y="121528"/>
                  </a:cubicBezTo>
                  <a:cubicBezTo>
                    <a:pt x="114755" y="114861"/>
                    <a:pt x="137615" y="99621"/>
                    <a:pt x="129043" y="71998"/>
                  </a:cubicBezTo>
                  <a:close/>
                </a:path>
              </a:pathLst>
            </a:custGeom>
            <a:solidFill>
              <a:srgbClr val="1D1D1B"/>
            </a:solidFill>
            <a:ln w="9525" cap="flat">
              <a:noFill/>
              <a:prstDash val="solid"/>
              <a:miter/>
            </a:ln>
          </p:spPr>
          <p:txBody>
            <a:bodyPr rtlCol="0" anchor="ctr"/>
            <a:lstStyle/>
            <a:p>
              <a:endParaRPr lang="sv-SE" sz="1050"/>
            </a:p>
          </p:txBody>
        </p:sp>
        <p:sp>
          <p:nvSpPr>
            <p:cNvPr id="39" name="Frihandsfigur: Form 38">
              <a:extLst>
                <a:ext uri="{FF2B5EF4-FFF2-40B4-BE49-F238E27FC236}">
                  <a16:creationId xmlns:a16="http://schemas.microsoft.com/office/drawing/2014/main" id="{D1EA2C6F-064F-116B-4352-4B557F61FB3A}"/>
                </a:ext>
              </a:extLst>
            </p:cNvPr>
            <p:cNvSpPr/>
            <p:nvPr/>
          </p:nvSpPr>
          <p:spPr>
            <a:xfrm>
              <a:off x="4611543" y="3577114"/>
              <a:ext cx="171450" cy="171450"/>
            </a:xfrm>
            <a:custGeom>
              <a:avLst/>
              <a:gdLst>
                <a:gd name="connsiteX0" fmla="*/ 26179 w 171450"/>
                <a:gd name="connsiteY0" fmla="*/ 166211 h 171450"/>
                <a:gd name="connsiteX1" fmla="*/ 19512 w 171450"/>
                <a:gd name="connsiteY1" fmla="*/ 130969 h 171450"/>
                <a:gd name="connsiteX2" fmla="*/ 39514 w 171450"/>
                <a:gd name="connsiteY2" fmla="*/ 127159 h 171450"/>
                <a:gd name="connsiteX3" fmla="*/ 39514 w 171450"/>
                <a:gd name="connsiteY3" fmla="*/ 126206 h 171450"/>
                <a:gd name="connsiteX4" fmla="*/ 8082 w 171450"/>
                <a:gd name="connsiteY4" fmla="*/ 82391 h 171450"/>
                <a:gd name="connsiteX5" fmla="*/ 55707 w 171450"/>
                <a:gd name="connsiteY5" fmla="*/ 23336 h 171450"/>
                <a:gd name="connsiteX6" fmla="*/ 147147 w 171450"/>
                <a:gd name="connsiteY6" fmla="*/ 7144 h 171450"/>
                <a:gd name="connsiteX7" fmla="*/ 153814 w 171450"/>
                <a:gd name="connsiteY7" fmla="*/ 44291 h 171450"/>
                <a:gd name="connsiteX8" fmla="*/ 76662 w 171450"/>
                <a:gd name="connsiteY8" fmla="*/ 57626 h 171450"/>
                <a:gd name="connsiteX9" fmla="*/ 39514 w 171450"/>
                <a:gd name="connsiteY9" fmla="*/ 89059 h 171450"/>
                <a:gd name="connsiteX10" fmla="*/ 93807 w 171450"/>
                <a:gd name="connsiteY10" fmla="*/ 113824 h 171450"/>
                <a:gd name="connsiteX11" fmla="*/ 164292 w 171450"/>
                <a:gd name="connsiteY11" fmla="*/ 101441 h 171450"/>
                <a:gd name="connsiteX12" fmla="*/ 170959 w 171450"/>
                <a:gd name="connsiteY12" fmla="*/ 139541 h 171450"/>
                <a:gd name="connsiteX13" fmla="*/ 26179 w 171450"/>
                <a:gd name="connsiteY13" fmla="*/ 16621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450" h="171450">
                  <a:moveTo>
                    <a:pt x="26179" y="166211"/>
                  </a:moveTo>
                  <a:lnTo>
                    <a:pt x="19512" y="130969"/>
                  </a:lnTo>
                  <a:lnTo>
                    <a:pt x="39514" y="127159"/>
                  </a:lnTo>
                  <a:lnTo>
                    <a:pt x="39514" y="126206"/>
                  </a:lnTo>
                  <a:cubicBezTo>
                    <a:pt x="20464" y="117634"/>
                    <a:pt x="11892" y="102394"/>
                    <a:pt x="8082" y="82391"/>
                  </a:cubicBezTo>
                  <a:cubicBezTo>
                    <a:pt x="2367" y="48101"/>
                    <a:pt x="23322" y="29051"/>
                    <a:pt x="55707" y="23336"/>
                  </a:cubicBezTo>
                  <a:lnTo>
                    <a:pt x="147147" y="7144"/>
                  </a:lnTo>
                  <a:lnTo>
                    <a:pt x="153814" y="44291"/>
                  </a:lnTo>
                  <a:lnTo>
                    <a:pt x="76662" y="57626"/>
                  </a:lnTo>
                  <a:cubicBezTo>
                    <a:pt x="58564" y="60484"/>
                    <a:pt x="34752" y="65246"/>
                    <a:pt x="39514" y="89059"/>
                  </a:cubicBezTo>
                  <a:cubicBezTo>
                    <a:pt x="44277" y="116681"/>
                    <a:pt x="74757" y="116681"/>
                    <a:pt x="93807" y="113824"/>
                  </a:cubicBezTo>
                  <a:lnTo>
                    <a:pt x="164292" y="101441"/>
                  </a:lnTo>
                  <a:lnTo>
                    <a:pt x="170959" y="139541"/>
                  </a:lnTo>
                  <a:lnTo>
                    <a:pt x="26179" y="166211"/>
                  </a:lnTo>
                  <a:close/>
                </a:path>
              </a:pathLst>
            </a:custGeom>
            <a:solidFill>
              <a:srgbClr val="1D1D1B"/>
            </a:solidFill>
            <a:ln w="9525" cap="flat">
              <a:noFill/>
              <a:prstDash val="solid"/>
              <a:miter/>
            </a:ln>
          </p:spPr>
          <p:txBody>
            <a:bodyPr rtlCol="0" anchor="ctr"/>
            <a:lstStyle/>
            <a:p>
              <a:endParaRPr lang="sv-SE" sz="1050"/>
            </a:p>
          </p:txBody>
        </p:sp>
        <p:sp>
          <p:nvSpPr>
            <p:cNvPr id="40" name="Frihandsfigur: Form 39">
              <a:extLst>
                <a:ext uri="{FF2B5EF4-FFF2-40B4-BE49-F238E27FC236}">
                  <a16:creationId xmlns:a16="http://schemas.microsoft.com/office/drawing/2014/main" id="{663FC01C-99A3-B8DD-9151-21FB897830A4}"/>
                </a:ext>
              </a:extLst>
            </p:cNvPr>
            <p:cNvSpPr/>
            <p:nvPr/>
          </p:nvSpPr>
          <p:spPr>
            <a:xfrm>
              <a:off x="4557236" y="3463766"/>
              <a:ext cx="200025" cy="123825"/>
            </a:xfrm>
            <a:custGeom>
              <a:avLst/>
              <a:gdLst>
                <a:gd name="connsiteX0" fmla="*/ 79534 w 200025"/>
                <a:gd name="connsiteY0" fmla="*/ 91916 h 123825"/>
                <a:gd name="connsiteX1" fmla="*/ 81439 w 200025"/>
                <a:gd name="connsiteY1" fmla="*/ 120491 h 123825"/>
                <a:gd name="connsiteX2" fmla="*/ 53816 w 200025"/>
                <a:gd name="connsiteY2" fmla="*/ 122396 h 123825"/>
                <a:gd name="connsiteX3" fmla="*/ 51911 w 200025"/>
                <a:gd name="connsiteY3" fmla="*/ 93821 h 123825"/>
                <a:gd name="connsiteX4" fmla="*/ 22384 w 200025"/>
                <a:gd name="connsiteY4" fmla="*/ 96679 h 123825"/>
                <a:gd name="connsiteX5" fmla="*/ 7144 w 200025"/>
                <a:gd name="connsiteY5" fmla="*/ 59531 h 123825"/>
                <a:gd name="connsiteX6" fmla="*/ 49054 w 200025"/>
                <a:gd name="connsiteY6" fmla="*/ 55721 h 123825"/>
                <a:gd name="connsiteX7" fmla="*/ 46196 w 200025"/>
                <a:gd name="connsiteY7" fmla="*/ 21431 h 123825"/>
                <a:gd name="connsiteX8" fmla="*/ 73819 w 200025"/>
                <a:gd name="connsiteY8" fmla="*/ 19526 h 123825"/>
                <a:gd name="connsiteX9" fmla="*/ 76676 w 200025"/>
                <a:gd name="connsiteY9" fmla="*/ 53816 h 123825"/>
                <a:gd name="connsiteX10" fmla="*/ 145256 w 200025"/>
                <a:gd name="connsiteY10" fmla="*/ 48101 h 123825"/>
                <a:gd name="connsiteX11" fmla="*/ 168116 w 200025"/>
                <a:gd name="connsiteY11" fmla="*/ 28099 h 123825"/>
                <a:gd name="connsiteX12" fmla="*/ 162401 w 200025"/>
                <a:gd name="connsiteY12" fmla="*/ 10954 h 123825"/>
                <a:gd name="connsiteX13" fmla="*/ 192881 w 200025"/>
                <a:gd name="connsiteY13" fmla="*/ 7144 h 123825"/>
                <a:gd name="connsiteX14" fmla="*/ 198596 w 200025"/>
                <a:gd name="connsiteY14" fmla="*/ 34766 h 123825"/>
                <a:gd name="connsiteX15" fmla="*/ 154781 w 200025"/>
                <a:gd name="connsiteY15" fmla="*/ 85249 h 123825"/>
                <a:gd name="connsiteX16" fmla="*/ 79534 w 200025"/>
                <a:gd name="connsiteY16" fmla="*/ 9191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0025" h="123825">
                  <a:moveTo>
                    <a:pt x="79534" y="91916"/>
                  </a:moveTo>
                  <a:lnTo>
                    <a:pt x="81439" y="120491"/>
                  </a:lnTo>
                  <a:lnTo>
                    <a:pt x="53816" y="122396"/>
                  </a:lnTo>
                  <a:lnTo>
                    <a:pt x="51911" y="93821"/>
                  </a:lnTo>
                  <a:lnTo>
                    <a:pt x="22384" y="96679"/>
                  </a:lnTo>
                  <a:lnTo>
                    <a:pt x="7144" y="59531"/>
                  </a:lnTo>
                  <a:lnTo>
                    <a:pt x="49054" y="55721"/>
                  </a:lnTo>
                  <a:lnTo>
                    <a:pt x="46196" y="21431"/>
                  </a:lnTo>
                  <a:lnTo>
                    <a:pt x="73819" y="19526"/>
                  </a:lnTo>
                  <a:lnTo>
                    <a:pt x="76676" y="53816"/>
                  </a:lnTo>
                  <a:lnTo>
                    <a:pt x="145256" y="48101"/>
                  </a:lnTo>
                  <a:cubicBezTo>
                    <a:pt x="157639" y="47149"/>
                    <a:pt x="169069" y="42386"/>
                    <a:pt x="168116" y="28099"/>
                  </a:cubicBezTo>
                  <a:cubicBezTo>
                    <a:pt x="167164" y="21431"/>
                    <a:pt x="165259" y="14764"/>
                    <a:pt x="162401" y="10954"/>
                  </a:cubicBezTo>
                  <a:lnTo>
                    <a:pt x="192881" y="7144"/>
                  </a:lnTo>
                  <a:cubicBezTo>
                    <a:pt x="195739" y="14764"/>
                    <a:pt x="197644" y="23336"/>
                    <a:pt x="198596" y="34766"/>
                  </a:cubicBezTo>
                  <a:cubicBezTo>
                    <a:pt x="201454" y="64294"/>
                    <a:pt x="184309" y="82391"/>
                    <a:pt x="154781" y="85249"/>
                  </a:cubicBezTo>
                  <a:lnTo>
                    <a:pt x="79534" y="91916"/>
                  </a:lnTo>
                  <a:close/>
                </a:path>
              </a:pathLst>
            </a:custGeom>
            <a:solidFill>
              <a:srgbClr val="1D1D1B"/>
            </a:solidFill>
            <a:ln w="9525" cap="flat">
              <a:noFill/>
              <a:prstDash val="solid"/>
              <a:miter/>
            </a:ln>
          </p:spPr>
          <p:txBody>
            <a:bodyPr rtlCol="0" anchor="ctr"/>
            <a:lstStyle/>
            <a:p>
              <a:endParaRPr lang="sv-SE" sz="1050"/>
            </a:p>
          </p:txBody>
        </p:sp>
        <p:sp>
          <p:nvSpPr>
            <p:cNvPr id="41" name="Frihandsfigur: Form 40">
              <a:extLst>
                <a:ext uri="{FF2B5EF4-FFF2-40B4-BE49-F238E27FC236}">
                  <a16:creationId xmlns:a16="http://schemas.microsoft.com/office/drawing/2014/main" id="{FAF202BD-9616-D5B0-601F-D1F23040EA46}"/>
                </a:ext>
              </a:extLst>
            </p:cNvPr>
            <p:cNvSpPr/>
            <p:nvPr/>
          </p:nvSpPr>
          <p:spPr>
            <a:xfrm>
              <a:off x="4591526" y="3366611"/>
              <a:ext cx="161925" cy="95250"/>
            </a:xfrm>
            <a:custGeom>
              <a:avLst/>
              <a:gdLst>
                <a:gd name="connsiteX0" fmla="*/ 10954 w 161925"/>
                <a:gd name="connsiteY0" fmla="*/ 93821 h 95250"/>
                <a:gd name="connsiteX1" fmla="*/ 10954 w 161925"/>
                <a:gd name="connsiteY1" fmla="*/ 59531 h 95250"/>
                <a:gd name="connsiteX2" fmla="*/ 44291 w 161925"/>
                <a:gd name="connsiteY2" fmla="*/ 59531 h 95250"/>
                <a:gd name="connsiteX3" fmla="*/ 44291 w 161925"/>
                <a:gd name="connsiteY3" fmla="*/ 58579 h 95250"/>
                <a:gd name="connsiteX4" fmla="*/ 7144 w 161925"/>
                <a:gd name="connsiteY4" fmla="*/ 18574 h 95250"/>
                <a:gd name="connsiteX5" fmla="*/ 8096 w 161925"/>
                <a:gd name="connsiteY5" fmla="*/ 7144 h 95250"/>
                <a:gd name="connsiteX6" fmla="*/ 46196 w 161925"/>
                <a:gd name="connsiteY6" fmla="*/ 7144 h 95250"/>
                <a:gd name="connsiteX7" fmla="*/ 43339 w 161925"/>
                <a:gd name="connsiteY7" fmla="*/ 24289 h 95250"/>
                <a:gd name="connsiteX8" fmla="*/ 103346 w 161925"/>
                <a:gd name="connsiteY8" fmla="*/ 54769 h 95250"/>
                <a:gd name="connsiteX9" fmla="*/ 157639 w 161925"/>
                <a:gd name="connsiteY9" fmla="*/ 53816 h 95250"/>
                <a:gd name="connsiteX10" fmla="*/ 157639 w 161925"/>
                <a:gd name="connsiteY10" fmla="*/ 91916 h 95250"/>
                <a:gd name="connsiteX11" fmla="*/ 10954 w 161925"/>
                <a:gd name="connsiteY11" fmla="*/ 9382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95250">
                  <a:moveTo>
                    <a:pt x="10954" y="93821"/>
                  </a:moveTo>
                  <a:lnTo>
                    <a:pt x="10954" y="59531"/>
                  </a:lnTo>
                  <a:lnTo>
                    <a:pt x="44291" y="59531"/>
                  </a:lnTo>
                  <a:lnTo>
                    <a:pt x="44291" y="58579"/>
                  </a:lnTo>
                  <a:cubicBezTo>
                    <a:pt x="30956" y="56674"/>
                    <a:pt x="7144" y="41434"/>
                    <a:pt x="7144" y="18574"/>
                  </a:cubicBezTo>
                  <a:cubicBezTo>
                    <a:pt x="7144" y="14764"/>
                    <a:pt x="7144" y="10954"/>
                    <a:pt x="8096" y="7144"/>
                  </a:cubicBezTo>
                  <a:lnTo>
                    <a:pt x="46196" y="7144"/>
                  </a:lnTo>
                  <a:cubicBezTo>
                    <a:pt x="44291" y="10954"/>
                    <a:pt x="43339" y="17621"/>
                    <a:pt x="43339" y="24289"/>
                  </a:cubicBezTo>
                  <a:cubicBezTo>
                    <a:pt x="43339" y="55721"/>
                    <a:pt x="82391" y="54769"/>
                    <a:pt x="103346" y="54769"/>
                  </a:cubicBezTo>
                  <a:lnTo>
                    <a:pt x="157639" y="53816"/>
                  </a:lnTo>
                  <a:lnTo>
                    <a:pt x="157639" y="91916"/>
                  </a:lnTo>
                  <a:lnTo>
                    <a:pt x="10954" y="93821"/>
                  </a:lnTo>
                  <a:close/>
                </a:path>
              </a:pathLst>
            </a:custGeom>
            <a:solidFill>
              <a:srgbClr val="1D1D1B"/>
            </a:solidFill>
            <a:ln w="9525" cap="flat">
              <a:noFill/>
              <a:prstDash val="solid"/>
              <a:miter/>
            </a:ln>
          </p:spPr>
          <p:txBody>
            <a:bodyPr rtlCol="0" anchor="ctr"/>
            <a:lstStyle/>
            <a:p>
              <a:endParaRPr lang="sv-SE" sz="1050"/>
            </a:p>
          </p:txBody>
        </p:sp>
        <p:sp>
          <p:nvSpPr>
            <p:cNvPr id="42" name="Frihandsfigur: Form 41">
              <a:extLst>
                <a:ext uri="{FF2B5EF4-FFF2-40B4-BE49-F238E27FC236}">
                  <a16:creationId xmlns:a16="http://schemas.microsoft.com/office/drawing/2014/main" id="{99A6B4CE-FEB6-0A2D-4E7B-BA1E36FE9B6B}"/>
                </a:ext>
              </a:extLst>
            </p:cNvPr>
            <p:cNvSpPr/>
            <p:nvPr/>
          </p:nvSpPr>
          <p:spPr>
            <a:xfrm>
              <a:off x="4595929" y="3210080"/>
              <a:ext cx="161925" cy="161925"/>
            </a:xfrm>
            <a:custGeom>
              <a:avLst/>
              <a:gdLst>
                <a:gd name="connsiteX0" fmla="*/ 7503 w 161925"/>
                <a:gd name="connsiteY0" fmla="*/ 77950 h 161925"/>
                <a:gd name="connsiteX1" fmla="*/ 91323 w 161925"/>
                <a:gd name="connsiteY1" fmla="*/ 7465 h 161925"/>
                <a:gd name="connsiteX2" fmla="*/ 160856 w 161925"/>
                <a:gd name="connsiteY2" fmla="*/ 90332 h 161925"/>
                <a:gd name="connsiteX3" fmla="*/ 78941 w 161925"/>
                <a:gd name="connsiteY3" fmla="*/ 160817 h 161925"/>
                <a:gd name="connsiteX4" fmla="*/ 7503 w 161925"/>
                <a:gd name="connsiteY4" fmla="*/ 77950 h 161925"/>
                <a:gd name="connsiteX5" fmla="*/ 131328 w 161925"/>
                <a:gd name="connsiteY5" fmla="*/ 87475 h 161925"/>
                <a:gd name="connsiteX6" fmla="*/ 83703 w 161925"/>
                <a:gd name="connsiteY6" fmla="*/ 46517 h 161925"/>
                <a:gd name="connsiteX7" fmla="*/ 37031 w 161925"/>
                <a:gd name="connsiteY7" fmla="*/ 79855 h 161925"/>
                <a:gd name="connsiteX8" fmla="*/ 77988 w 161925"/>
                <a:gd name="connsiteY8" fmla="*/ 119860 h 161925"/>
                <a:gd name="connsiteX9" fmla="*/ 131328 w 161925"/>
                <a:gd name="connsiteY9" fmla="*/ 8747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161925">
                  <a:moveTo>
                    <a:pt x="7503" y="77950"/>
                  </a:moveTo>
                  <a:cubicBezTo>
                    <a:pt x="11313" y="34135"/>
                    <a:pt x="42746" y="3655"/>
                    <a:pt x="91323" y="7465"/>
                  </a:cubicBezTo>
                  <a:cubicBezTo>
                    <a:pt x="133233" y="11275"/>
                    <a:pt x="164666" y="41755"/>
                    <a:pt x="160856" y="90332"/>
                  </a:cubicBezTo>
                  <a:cubicBezTo>
                    <a:pt x="157046" y="138910"/>
                    <a:pt x="120851" y="163675"/>
                    <a:pt x="78941" y="160817"/>
                  </a:cubicBezTo>
                  <a:cubicBezTo>
                    <a:pt x="30363" y="156055"/>
                    <a:pt x="3693" y="120813"/>
                    <a:pt x="7503" y="77950"/>
                  </a:cubicBezTo>
                  <a:close/>
                  <a:moveTo>
                    <a:pt x="131328" y="87475"/>
                  </a:moveTo>
                  <a:cubicBezTo>
                    <a:pt x="134186" y="57947"/>
                    <a:pt x="108468" y="48422"/>
                    <a:pt x="83703" y="46517"/>
                  </a:cubicBezTo>
                  <a:cubicBezTo>
                    <a:pt x="60843" y="44612"/>
                    <a:pt x="38936" y="55090"/>
                    <a:pt x="37031" y="79855"/>
                  </a:cubicBezTo>
                  <a:cubicBezTo>
                    <a:pt x="35126" y="104620"/>
                    <a:pt x="56081" y="117955"/>
                    <a:pt x="77988" y="119860"/>
                  </a:cubicBezTo>
                  <a:cubicBezTo>
                    <a:pt x="101801" y="122717"/>
                    <a:pt x="128471" y="117002"/>
                    <a:pt x="131328" y="87475"/>
                  </a:cubicBezTo>
                  <a:close/>
                </a:path>
              </a:pathLst>
            </a:custGeom>
            <a:solidFill>
              <a:srgbClr val="1D1D1B"/>
            </a:solidFill>
            <a:ln w="9525" cap="flat">
              <a:noFill/>
              <a:prstDash val="solid"/>
              <a:miter/>
            </a:ln>
          </p:spPr>
          <p:txBody>
            <a:bodyPr rtlCol="0" anchor="ctr"/>
            <a:lstStyle/>
            <a:p>
              <a:endParaRPr lang="sv-SE" sz="1050"/>
            </a:p>
          </p:txBody>
        </p:sp>
        <p:sp>
          <p:nvSpPr>
            <p:cNvPr id="43" name="Frihandsfigur: Form 42">
              <a:extLst>
                <a:ext uri="{FF2B5EF4-FFF2-40B4-BE49-F238E27FC236}">
                  <a16:creationId xmlns:a16="http://schemas.microsoft.com/office/drawing/2014/main" id="{F2A98CB1-4072-BCEC-BA95-1E3BF645B029}"/>
                </a:ext>
              </a:extLst>
            </p:cNvPr>
            <p:cNvSpPr/>
            <p:nvPr/>
          </p:nvSpPr>
          <p:spPr>
            <a:xfrm>
              <a:off x="4545806" y="3125629"/>
              <a:ext cx="228600" cy="85725"/>
            </a:xfrm>
            <a:custGeom>
              <a:avLst/>
              <a:gdLst>
                <a:gd name="connsiteX0" fmla="*/ 7144 w 228600"/>
                <a:gd name="connsiteY0" fmla="*/ 45244 h 85725"/>
                <a:gd name="connsiteX1" fmla="*/ 13811 w 228600"/>
                <a:gd name="connsiteY1" fmla="*/ 7144 h 85725"/>
                <a:gd name="connsiteX2" fmla="*/ 225266 w 228600"/>
                <a:gd name="connsiteY2" fmla="*/ 42386 h 85725"/>
                <a:gd name="connsiteX3" fmla="*/ 218599 w 228600"/>
                <a:gd name="connsiteY3" fmla="*/ 80486 h 85725"/>
                <a:gd name="connsiteX4" fmla="*/ 7144 w 228600"/>
                <a:gd name="connsiteY4" fmla="*/ 45244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85725">
                  <a:moveTo>
                    <a:pt x="7144" y="45244"/>
                  </a:moveTo>
                  <a:lnTo>
                    <a:pt x="13811" y="7144"/>
                  </a:lnTo>
                  <a:lnTo>
                    <a:pt x="225266" y="42386"/>
                  </a:lnTo>
                  <a:lnTo>
                    <a:pt x="218599" y="80486"/>
                  </a:lnTo>
                  <a:lnTo>
                    <a:pt x="7144" y="45244"/>
                  </a:lnTo>
                  <a:close/>
                </a:path>
              </a:pathLst>
            </a:custGeom>
            <a:solidFill>
              <a:srgbClr val="1D1D1B"/>
            </a:solidFill>
            <a:ln w="9525" cap="flat">
              <a:noFill/>
              <a:prstDash val="solid"/>
              <a:miter/>
            </a:ln>
          </p:spPr>
          <p:txBody>
            <a:bodyPr rtlCol="0" anchor="ctr"/>
            <a:lstStyle/>
            <a:p>
              <a:endParaRPr lang="sv-SE" sz="1050"/>
            </a:p>
          </p:txBody>
        </p:sp>
        <p:sp>
          <p:nvSpPr>
            <p:cNvPr id="44" name="Frihandsfigur: Form 43">
              <a:extLst>
                <a:ext uri="{FF2B5EF4-FFF2-40B4-BE49-F238E27FC236}">
                  <a16:creationId xmlns:a16="http://schemas.microsoft.com/office/drawing/2014/main" id="{E4458165-33C3-5F55-5A51-CB2D51FF7678}"/>
                </a:ext>
              </a:extLst>
            </p:cNvPr>
            <p:cNvSpPr/>
            <p:nvPr/>
          </p:nvSpPr>
          <p:spPr>
            <a:xfrm>
              <a:off x="4560094" y="3048476"/>
              <a:ext cx="228600" cy="95250"/>
            </a:xfrm>
            <a:custGeom>
              <a:avLst/>
              <a:gdLst>
                <a:gd name="connsiteX0" fmla="*/ 7144 w 228600"/>
                <a:gd name="connsiteY0" fmla="*/ 44291 h 95250"/>
                <a:gd name="connsiteX1" fmla="*/ 15716 w 228600"/>
                <a:gd name="connsiteY1" fmla="*/ 7144 h 95250"/>
                <a:gd name="connsiteX2" fmla="*/ 224314 w 228600"/>
                <a:gd name="connsiteY2" fmla="*/ 52864 h 95250"/>
                <a:gd name="connsiteX3" fmla="*/ 215741 w 228600"/>
                <a:gd name="connsiteY3" fmla="*/ 90011 h 95250"/>
                <a:gd name="connsiteX4" fmla="*/ 7144 w 228600"/>
                <a:gd name="connsiteY4" fmla="*/ 4429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95250">
                  <a:moveTo>
                    <a:pt x="7144" y="44291"/>
                  </a:moveTo>
                  <a:lnTo>
                    <a:pt x="15716" y="7144"/>
                  </a:lnTo>
                  <a:lnTo>
                    <a:pt x="224314" y="52864"/>
                  </a:lnTo>
                  <a:lnTo>
                    <a:pt x="215741" y="90011"/>
                  </a:lnTo>
                  <a:lnTo>
                    <a:pt x="7144" y="44291"/>
                  </a:lnTo>
                  <a:close/>
                </a:path>
              </a:pathLst>
            </a:custGeom>
            <a:solidFill>
              <a:srgbClr val="1D1D1B"/>
            </a:solidFill>
            <a:ln w="9525" cap="flat">
              <a:noFill/>
              <a:prstDash val="solid"/>
              <a:miter/>
            </a:ln>
          </p:spPr>
          <p:txBody>
            <a:bodyPr rtlCol="0" anchor="ctr"/>
            <a:lstStyle/>
            <a:p>
              <a:endParaRPr lang="sv-SE" sz="1050"/>
            </a:p>
          </p:txBody>
        </p:sp>
        <p:sp>
          <p:nvSpPr>
            <p:cNvPr id="45" name="Frihandsfigur: Form 44">
              <a:extLst>
                <a:ext uri="{FF2B5EF4-FFF2-40B4-BE49-F238E27FC236}">
                  <a16:creationId xmlns:a16="http://schemas.microsoft.com/office/drawing/2014/main" id="{6E01915E-2A40-BA87-7935-913F7D9B34D4}"/>
                </a:ext>
              </a:extLst>
            </p:cNvPr>
            <p:cNvSpPr/>
            <p:nvPr/>
          </p:nvSpPr>
          <p:spPr>
            <a:xfrm>
              <a:off x="4651880" y="2919698"/>
              <a:ext cx="171450" cy="152400"/>
            </a:xfrm>
            <a:custGeom>
              <a:avLst/>
              <a:gdLst>
                <a:gd name="connsiteX0" fmla="*/ 163007 w 171450"/>
                <a:gd name="connsiteY0" fmla="*/ 40672 h 152400"/>
                <a:gd name="connsiteX1" fmla="*/ 160150 w 171450"/>
                <a:gd name="connsiteY1" fmla="*/ 92107 h 152400"/>
                <a:gd name="connsiteX2" fmla="*/ 64900 w 171450"/>
                <a:gd name="connsiteY2" fmla="*/ 143542 h 152400"/>
                <a:gd name="connsiteX3" fmla="*/ 10607 w 171450"/>
                <a:gd name="connsiteY3" fmla="*/ 55912 h 152400"/>
                <a:gd name="connsiteX4" fmla="*/ 115382 w 171450"/>
                <a:gd name="connsiteY4" fmla="*/ 14955 h 152400"/>
                <a:gd name="connsiteX5" fmla="*/ 85855 w 171450"/>
                <a:gd name="connsiteY5" fmla="*/ 112109 h 152400"/>
                <a:gd name="connsiteX6" fmla="*/ 133480 w 171450"/>
                <a:gd name="connsiteY6" fmla="*/ 82582 h 152400"/>
                <a:gd name="connsiteX7" fmla="*/ 133480 w 171450"/>
                <a:gd name="connsiteY7" fmla="*/ 32099 h 152400"/>
                <a:gd name="connsiteX8" fmla="*/ 163007 w 171450"/>
                <a:gd name="connsiteY8" fmla="*/ 40672 h 152400"/>
                <a:gd name="connsiteX9" fmla="*/ 80140 w 171450"/>
                <a:gd name="connsiteY9" fmla="*/ 41624 h 152400"/>
                <a:gd name="connsiteX10" fmla="*/ 38230 w 171450"/>
                <a:gd name="connsiteY10" fmla="*/ 61627 h 152400"/>
                <a:gd name="connsiteX11" fmla="*/ 61090 w 171450"/>
                <a:gd name="connsiteY11" fmla="*/ 103537 h 152400"/>
                <a:gd name="connsiteX12" fmla="*/ 80140 w 171450"/>
                <a:gd name="connsiteY12" fmla="*/ 41624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152400">
                  <a:moveTo>
                    <a:pt x="163007" y="40672"/>
                  </a:moveTo>
                  <a:cubicBezTo>
                    <a:pt x="166817" y="55912"/>
                    <a:pt x="165865" y="73057"/>
                    <a:pt x="160150" y="92107"/>
                  </a:cubicBezTo>
                  <a:cubicBezTo>
                    <a:pt x="145862" y="138780"/>
                    <a:pt x="111572" y="157830"/>
                    <a:pt x="64900" y="143542"/>
                  </a:cubicBezTo>
                  <a:cubicBezTo>
                    <a:pt x="23942" y="131159"/>
                    <a:pt x="-2728" y="99727"/>
                    <a:pt x="10607" y="55912"/>
                  </a:cubicBezTo>
                  <a:cubicBezTo>
                    <a:pt x="25847" y="3524"/>
                    <a:pt x="66805" y="-286"/>
                    <a:pt x="115382" y="14955"/>
                  </a:cubicBezTo>
                  <a:lnTo>
                    <a:pt x="85855" y="112109"/>
                  </a:lnTo>
                  <a:cubicBezTo>
                    <a:pt x="108715" y="116872"/>
                    <a:pt x="126812" y="105442"/>
                    <a:pt x="133480" y="82582"/>
                  </a:cubicBezTo>
                  <a:cubicBezTo>
                    <a:pt x="139195" y="64484"/>
                    <a:pt x="136337" y="47339"/>
                    <a:pt x="133480" y="32099"/>
                  </a:cubicBezTo>
                  <a:lnTo>
                    <a:pt x="163007" y="40672"/>
                  </a:lnTo>
                  <a:close/>
                  <a:moveTo>
                    <a:pt x="80140" y="41624"/>
                  </a:moveTo>
                  <a:cubicBezTo>
                    <a:pt x="62042" y="37814"/>
                    <a:pt x="43945" y="40672"/>
                    <a:pt x="38230" y="61627"/>
                  </a:cubicBezTo>
                  <a:cubicBezTo>
                    <a:pt x="32515" y="82582"/>
                    <a:pt x="42992" y="96869"/>
                    <a:pt x="61090" y="103537"/>
                  </a:cubicBezTo>
                  <a:lnTo>
                    <a:pt x="80140" y="41624"/>
                  </a:lnTo>
                  <a:close/>
                </a:path>
              </a:pathLst>
            </a:custGeom>
            <a:solidFill>
              <a:srgbClr val="1D1D1B"/>
            </a:solidFill>
            <a:ln w="9525" cap="flat">
              <a:noFill/>
              <a:prstDash val="solid"/>
              <a:miter/>
            </a:ln>
          </p:spPr>
          <p:txBody>
            <a:bodyPr rtlCol="0" anchor="ctr"/>
            <a:lstStyle/>
            <a:p>
              <a:endParaRPr lang="sv-SE" sz="1050"/>
            </a:p>
          </p:txBody>
        </p:sp>
        <p:sp>
          <p:nvSpPr>
            <p:cNvPr id="46" name="Frihandsfigur: Form 45">
              <a:extLst>
                <a:ext uri="{FF2B5EF4-FFF2-40B4-BE49-F238E27FC236}">
                  <a16:creationId xmlns:a16="http://schemas.microsoft.com/office/drawing/2014/main" id="{EC966903-6C06-CCE3-0E46-A74D5B3A4EE5}"/>
                </a:ext>
              </a:extLst>
            </p:cNvPr>
            <p:cNvSpPr/>
            <p:nvPr/>
          </p:nvSpPr>
          <p:spPr>
            <a:xfrm>
              <a:off x="4690586" y="2791301"/>
              <a:ext cx="161925" cy="142875"/>
            </a:xfrm>
            <a:custGeom>
              <a:avLst/>
              <a:gdLst>
                <a:gd name="connsiteX0" fmla="*/ 7144 w 161925"/>
                <a:gd name="connsiteY0" fmla="*/ 89059 h 142875"/>
                <a:gd name="connsiteX1" fmla="*/ 19526 w 161925"/>
                <a:gd name="connsiteY1" fmla="*/ 57626 h 142875"/>
                <a:gd name="connsiteX2" fmla="*/ 50959 w 161925"/>
                <a:gd name="connsiteY2" fmla="*/ 70009 h 142875"/>
                <a:gd name="connsiteX3" fmla="*/ 50959 w 161925"/>
                <a:gd name="connsiteY3" fmla="*/ 69056 h 142875"/>
                <a:gd name="connsiteX4" fmla="*/ 31909 w 161925"/>
                <a:gd name="connsiteY4" fmla="*/ 17621 h 142875"/>
                <a:gd name="connsiteX5" fmla="*/ 37624 w 161925"/>
                <a:gd name="connsiteY5" fmla="*/ 7144 h 142875"/>
                <a:gd name="connsiteX6" fmla="*/ 72866 w 161925"/>
                <a:gd name="connsiteY6" fmla="*/ 21431 h 142875"/>
                <a:gd name="connsiteX7" fmla="*/ 63341 w 161925"/>
                <a:gd name="connsiteY7" fmla="*/ 35719 h 142875"/>
                <a:gd name="connsiteX8" fmla="*/ 107156 w 161925"/>
                <a:gd name="connsiteY8" fmla="*/ 87154 h 142875"/>
                <a:gd name="connsiteX9" fmla="*/ 156686 w 161925"/>
                <a:gd name="connsiteY9" fmla="*/ 107156 h 142875"/>
                <a:gd name="connsiteX10" fmla="*/ 142399 w 161925"/>
                <a:gd name="connsiteY10" fmla="*/ 142399 h 142875"/>
                <a:gd name="connsiteX11" fmla="*/ 7144 w 161925"/>
                <a:gd name="connsiteY11" fmla="*/ 890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142875">
                  <a:moveTo>
                    <a:pt x="7144" y="89059"/>
                  </a:moveTo>
                  <a:lnTo>
                    <a:pt x="19526" y="57626"/>
                  </a:lnTo>
                  <a:lnTo>
                    <a:pt x="50959" y="70009"/>
                  </a:lnTo>
                  <a:lnTo>
                    <a:pt x="50959" y="69056"/>
                  </a:lnTo>
                  <a:cubicBezTo>
                    <a:pt x="38576" y="62389"/>
                    <a:pt x="23336" y="39529"/>
                    <a:pt x="31909" y="17621"/>
                  </a:cubicBezTo>
                  <a:cubicBezTo>
                    <a:pt x="32861" y="13811"/>
                    <a:pt x="34766" y="10001"/>
                    <a:pt x="37624" y="7144"/>
                  </a:cubicBezTo>
                  <a:lnTo>
                    <a:pt x="72866" y="21431"/>
                  </a:lnTo>
                  <a:cubicBezTo>
                    <a:pt x="70009" y="23336"/>
                    <a:pt x="66199" y="30004"/>
                    <a:pt x="63341" y="35719"/>
                  </a:cubicBezTo>
                  <a:cubicBezTo>
                    <a:pt x="51911" y="64294"/>
                    <a:pt x="88106" y="78581"/>
                    <a:pt x="107156" y="87154"/>
                  </a:cubicBezTo>
                  <a:lnTo>
                    <a:pt x="156686" y="107156"/>
                  </a:lnTo>
                  <a:lnTo>
                    <a:pt x="142399" y="142399"/>
                  </a:lnTo>
                  <a:lnTo>
                    <a:pt x="7144" y="89059"/>
                  </a:lnTo>
                  <a:close/>
                </a:path>
              </a:pathLst>
            </a:custGeom>
            <a:solidFill>
              <a:srgbClr val="1D1D1B"/>
            </a:solidFill>
            <a:ln w="9525" cap="flat">
              <a:noFill/>
              <a:prstDash val="solid"/>
              <a:miter/>
            </a:ln>
          </p:spPr>
          <p:txBody>
            <a:bodyPr rtlCol="0" anchor="ctr"/>
            <a:lstStyle/>
            <a:p>
              <a:endParaRPr lang="sv-SE" sz="1050"/>
            </a:p>
          </p:txBody>
        </p:sp>
        <p:sp>
          <p:nvSpPr>
            <p:cNvPr id="47" name="Frihandsfigur: Form 46">
              <a:extLst>
                <a:ext uri="{FF2B5EF4-FFF2-40B4-BE49-F238E27FC236}">
                  <a16:creationId xmlns:a16="http://schemas.microsoft.com/office/drawing/2014/main" id="{616B953A-C051-1E62-F98C-BBC6FEEC4605}"/>
                </a:ext>
              </a:extLst>
            </p:cNvPr>
            <p:cNvSpPr/>
            <p:nvPr/>
          </p:nvSpPr>
          <p:spPr>
            <a:xfrm>
              <a:off x="4742021" y="2680377"/>
              <a:ext cx="190500" cy="161925"/>
            </a:xfrm>
            <a:custGeom>
              <a:avLst/>
              <a:gdLst>
                <a:gd name="connsiteX0" fmla="*/ 7144 w 190500"/>
                <a:gd name="connsiteY0" fmla="*/ 96160 h 161925"/>
                <a:gd name="connsiteX1" fmla="*/ 20479 w 190500"/>
                <a:gd name="connsiteY1" fmla="*/ 45678 h 161925"/>
                <a:gd name="connsiteX2" fmla="*/ 104299 w 190500"/>
                <a:gd name="connsiteY2" fmla="*/ 17103 h 161925"/>
                <a:gd name="connsiteX3" fmla="*/ 121444 w 190500"/>
                <a:gd name="connsiteY3" fmla="*/ 25675 h 161925"/>
                <a:gd name="connsiteX4" fmla="*/ 154781 w 190500"/>
                <a:gd name="connsiteY4" fmla="*/ 41868 h 161925"/>
                <a:gd name="connsiteX5" fmla="*/ 185261 w 190500"/>
                <a:gd name="connsiteY5" fmla="*/ 55203 h 161925"/>
                <a:gd name="connsiteX6" fmla="*/ 170021 w 190500"/>
                <a:gd name="connsiteY6" fmla="*/ 84730 h 161925"/>
                <a:gd name="connsiteX7" fmla="*/ 150019 w 190500"/>
                <a:gd name="connsiteY7" fmla="*/ 76158 h 161925"/>
                <a:gd name="connsiteX8" fmla="*/ 150019 w 190500"/>
                <a:gd name="connsiteY8" fmla="*/ 77110 h 161925"/>
                <a:gd name="connsiteX9" fmla="*/ 151924 w 190500"/>
                <a:gd name="connsiteY9" fmla="*/ 129498 h 161925"/>
                <a:gd name="connsiteX10" fmla="*/ 90011 w 190500"/>
                <a:gd name="connsiteY10" fmla="*/ 155215 h 161925"/>
                <a:gd name="connsiteX11" fmla="*/ 64294 w 190500"/>
                <a:gd name="connsiteY11" fmla="*/ 114258 h 161925"/>
                <a:gd name="connsiteX12" fmla="*/ 79534 w 190500"/>
                <a:gd name="connsiteY12" fmla="*/ 66633 h 161925"/>
                <a:gd name="connsiteX13" fmla="*/ 89059 w 190500"/>
                <a:gd name="connsiteY13" fmla="*/ 47583 h 161925"/>
                <a:gd name="connsiteX14" fmla="*/ 46196 w 190500"/>
                <a:gd name="connsiteY14" fmla="*/ 62823 h 161925"/>
                <a:gd name="connsiteX15" fmla="*/ 39529 w 190500"/>
                <a:gd name="connsiteY15" fmla="*/ 110448 h 161925"/>
                <a:gd name="connsiteX16" fmla="*/ 7144 w 190500"/>
                <a:gd name="connsiteY16" fmla="*/ 96160 h 161925"/>
                <a:gd name="connsiteX17" fmla="*/ 129064 w 190500"/>
                <a:gd name="connsiteY17" fmla="*/ 108543 h 161925"/>
                <a:gd name="connsiteX18" fmla="*/ 130016 w 190500"/>
                <a:gd name="connsiteY18" fmla="*/ 79015 h 161925"/>
                <a:gd name="connsiteX19" fmla="*/ 106204 w 190500"/>
                <a:gd name="connsiteY19" fmla="*/ 58060 h 161925"/>
                <a:gd name="connsiteX20" fmla="*/ 98584 w 190500"/>
                <a:gd name="connsiteY20" fmla="*/ 72348 h 161925"/>
                <a:gd name="connsiteX21" fmla="*/ 101441 w 190500"/>
                <a:gd name="connsiteY21" fmla="*/ 121878 h 161925"/>
                <a:gd name="connsiteX22" fmla="*/ 129064 w 190500"/>
                <a:gd name="connsiteY22" fmla="*/ 10854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00" h="161925">
                  <a:moveTo>
                    <a:pt x="7144" y="96160"/>
                  </a:moveTo>
                  <a:cubicBezTo>
                    <a:pt x="8096" y="79968"/>
                    <a:pt x="12859" y="59965"/>
                    <a:pt x="20479" y="45678"/>
                  </a:cubicBezTo>
                  <a:cubicBezTo>
                    <a:pt x="40481" y="5673"/>
                    <a:pt x="66199" y="-1947"/>
                    <a:pt x="104299" y="17103"/>
                  </a:cubicBezTo>
                  <a:lnTo>
                    <a:pt x="121444" y="25675"/>
                  </a:lnTo>
                  <a:cubicBezTo>
                    <a:pt x="134779" y="32343"/>
                    <a:pt x="144304" y="37105"/>
                    <a:pt x="154781" y="41868"/>
                  </a:cubicBezTo>
                  <a:cubicBezTo>
                    <a:pt x="165259" y="46630"/>
                    <a:pt x="173831" y="50440"/>
                    <a:pt x="185261" y="55203"/>
                  </a:cubicBezTo>
                  <a:lnTo>
                    <a:pt x="170021" y="84730"/>
                  </a:lnTo>
                  <a:cubicBezTo>
                    <a:pt x="162401" y="82825"/>
                    <a:pt x="153829" y="78063"/>
                    <a:pt x="150019" y="76158"/>
                  </a:cubicBezTo>
                  <a:lnTo>
                    <a:pt x="150019" y="77110"/>
                  </a:lnTo>
                  <a:cubicBezTo>
                    <a:pt x="160496" y="92350"/>
                    <a:pt x="159544" y="113305"/>
                    <a:pt x="151924" y="129498"/>
                  </a:cubicBezTo>
                  <a:cubicBezTo>
                    <a:pt x="140494" y="152358"/>
                    <a:pt x="114776" y="168550"/>
                    <a:pt x="90011" y="155215"/>
                  </a:cubicBezTo>
                  <a:cubicBezTo>
                    <a:pt x="70009" y="144738"/>
                    <a:pt x="64294" y="130450"/>
                    <a:pt x="64294" y="114258"/>
                  </a:cubicBezTo>
                  <a:cubicBezTo>
                    <a:pt x="64294" y="98065"/>
                    <a:pt x="71914" y="80920"/>
                    <a:pt x="79534" y="66633"/>
                  </a:cubicBezTo>
                  <a:lnTo>
                    <a:pt x="89059" y="47583"/>
                  </a:lnTo>
                  <a:cubicBezTo>
                    <a:pt x="68104" y="37105"/>
                    <a:pt x="55721" y="42820"/>
                    <a:pt x="46196" y="62823"/>
                  </a:cubicBezTo>
                  <a:cubicBezTo>
                    <a:pt x="38576" y="77110"/>
                    <a:pt x="36671" y="94255"/>
                    <a:pt x="39529" y="110448"/>
                  </a:cubicBezTo>
                  <a:lnTo>
                    <a:pt x="7144" y="96160"/>
                  </a:lnTo>
                  <a:close/>
                  <a:moveTo>
                    <a:pt x="129064" y="108543"/>
                  </a:moveTo>
                  <a:cubicBezTo>
                    <a:pt x="134779" y="98065"/>
                    <a:pt x="133826" y="87588"/>
                    <a:pt x="130016" y="79015"/>
                  </a:cubicBezTo>
                  <a:cubicBezTo>
                    <a:pt x="125254" y="69490"/>
                    <a:pt x="116681" y="63775"/>
                    <a:pt x="106204" y="58060"/>
                  </a:cubicBezTo>
                  <a:lnTo>
                    <a:pt x="98584" y="72348"/>
                  </a:lnTo>
                  <a:cubicBezTo>
                    <a:pt x="90964" y="87588"/>
                    <a:pt x="81439" y="111400"/>
                    <a:pt x="101441" y="121878"/>
                  </a:cubicBezTo>
                  <a:cubicBezTo>
                    <a:pt x="113824" y="127593"/>
                    <a:pt x="123349" y="120925"/>
                    <a:pt x="129064" y="108543"/>
                  </a:cubicBezTo>
                  <a:close/>
                </a:path>
              </a:pathLst>
            </a:custGeom>
            <a:solidFill>
              <a:srgbClr val="1D1D1B"/>
            </a:solidFill>
            <a:ln w="9525" cap="flat">
              <a:noFill/>
              <a:prstDash val="solid"/>
              <a:miter/>
            </a:ln>
          </p:spPr>
          <p:txBody>
            <a:bodyPr rtlCol="0" anchor="ctr"/>
            <a:lstStyle/>
            <a:p>
              <a:endParaRPr lang="sv-SE" sz="1050"/>
            </a:p>
          </p:txBody>
        </p:sp>
        <p:sp>
          <p:nvSpPr>
            <p:cNvPr id="48" name="Frihandsfigur: Form 47">
              <a:extLst>
                <a:ext uri="{FF2B5EF4-FFF2-40B4-BE49-F238E27FC236}">
                  <a16:creationId xmlns:a16="http://schemas.microsoft.com/office/drawing/2014/main" id="{B58A4C63-9D28-FD32-B10B-4229CD375FDD}"/>
                </a:ext>
              </a:extLst>
            </p:cNvPr>
            <p:cNvSpPr/>
            <p:nvPr/>
          </p:nvSpPr>
          <p:spPr>
            <a:xfrm>
              <a:off x="5452586" y="1921669"/>
              <a:ext cx="219075" cy="238125"/>
            </a:xfrm>
            <a:custGeom>
              <a:avLst/>
              <a:gdLst>
                <a:gd name="connsiteX0" fmla="*/ 7144 w 219075"/>
                <a:gd name="connsiteY0" fmla="*/ 66199 h 238125"/>
                <a:gd name="connsiteX1" fmla="*/ 44291 w 219075"/>
                <a:gd name="connsiteY1" fmla="*/ 51911 h 238125"/>
                <a:gd name="connsiteX2" fmla="*/ 87154 w 219075"/>
                <a:gd name="connsiteY2" fmla="*/ 158591 h 238125"/>
                <a:gd name="connsiteX3" fmla="*/ 146209 w 219075"/>
                <a:gd name="connsiteY3" fmla="*/ 195739 h 238125"/>
                <a:gd name="connsiteX4" fmla="*/ 164306 w 219075"/>
                <a:gd name="connsiteY4" fmla="*/ 128111 h 238125"/>
                <a:gd name="connsiteX5" fmla="*/ 121444 w 219075"/>
                <a:gd name="connsiteY5" fmla="*/ 21431 h 238125"/>
                <a:gd name="connsiteX6" fmla="*/ 158591 w 219075"/>
                <a:gd name="connsiteY6" fmla="*/ 7144 h 238125"/>
                <a:gd name="connsiteX7" fmla="*/ 205264 w 219075"/>
                <a:gd name="connsiteY7" fmla="*/ 125254 h 238125"/>
                <a:gd name="connsiteX8" fmla="*/ 157639 w 219075"/>
                <a:gd name="connsiteY8" fmla="*/ 225266 h 238125"/>
                <a:gd name="connsiteX9" fmla="*/ 54769 w 219075"/>
                <a:gd name="connsiteY9" fmla="*/ 185261 h 238125"/>
                <a:gd name="connsiteX10" fmla="*/ 7144 w 219075"/>
                <a:gd name="connsiteY10" fmla="*/ 6619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9075" h="238125">
                  <a:moveTo>
                    <a:pt x="7144" y="66199"/>
                  </a:moveTo>
                  <a:lnTo>
                    <a:pt x="44291" y="51911"/>
                  </a:lnTo>
                  <a:lnTo>
                    <a:pt x="87154" y="158591"/>
                  </a:lnTo>
                  <a:cubicBezTo>
                    <a:pt x="99536" y="190024"/>
                    <a:pt x="117634" y="207169"/>
                    <a:pt x="146209" y="195739"/>
                  </a:cubicBezTo>
                  <a:cubicBezTo>
                    <a:pt x="174784" y="184309"/>
                    <a:pt x="176689" y="159544"/>
                    <a:pt x="164306" y="128111"/>
                  </a:cubicBezTo>
                  <a:lnTo>
                    <a:pt x="121444" y="21431"/>
                  </a:lnTo>
                  <a:lnTo>
                    <a:pt x="158591" y="7144"/>
                  </a:lnTo>
                  <a:lnTo>
                    <a:pt x="205264" y="125254"/>
                  </a:lnTo>
                  <a:cubicBezTo>
                    <a:pt x="225266" y="174784"/>
                    <a:pt x="205264" y="206216"/>
                    <a:pt x="157639" y="225266"/>
                  </a:cubicBezTo>
                  <a:cubicBezTo>
                    <a:pt x="110014" y="244316"/>
                    <a:pt x="73819" y="234791"/>
                    <a:pt x="54769" y="185261"/>
                  </a:cubicBezTo>
                  <a:lnTo>
                    <a:pt x="7144" y="66199"/>
                  </a:lnTo>
                  <a:close/>
                </a:path>
              </a:pathLst>
            </a:custGeom>
            <a:solidFill>
              <a:srgbClr val="1D1D1B"/>
            </a:solidFill>
            <a:ln w="9525" cap="flat">
              <a:noFill/>
              <a:prstDash val="solid"/>
              <a:miter/>
            </a:ln>
          </p:spPr>
          <p:txBody>
            <a:bodyPr rtlCol="0" anchor="ctr"/>
            <a:lstStyle/>
            <a:p>
              <a:endParaRPr lang="sv-SE" sz="1050"/>
            </a:p>
          </p:txBody>
        </p:sp>
        <p:sp>
          <p:nvSpPr>
            <p:cNvPr id="49" name="Frihandsfigur: Form 48">
              <a:extLst>
                <a:ext uri="{FF2B5EF4-FFF2-40B4-BE49-F238E27FC236}">
                  <a16:creationId xmlns:a16="http://schemas.microsoft.com/office/drawing/2014/main" id="{779079A0-C4C0-7337-BD44-8DF421465727}"/>
                </a:ext>
              </a:extLst>
            </p:cNvPr>
            <p:cNvSpPr/>
            <p:nvPr/>
          </p:nvSpPr>
          <p:spPr>
            <a:xfrm>
              <a:off x="5665946" y="1930155"/>
              <a:ext cx="180975" cy="180975"/>
            </a:xfrm>
            <a:custGeom>
              <a:avLst/>
              <a:gdLst>
                <a:gd name="connsiteX0" fmla="*/ 7144 w 180975"/>
                <a:gd name="connsiteY0" fmla="*/ 32947 h 180975"/>
                <a:gd name="connsiteX1" fmla="*/ 42386 w 180975"/>
                <a:gd name="connsiteY1" fmla="*/ 24375 h 180975"/>
                <a:gd name="connsiteX2" fmla="*/ 47149 w 180975"/>
                <a:gd name="connsiteY2" fmla="*/ 43425 h 180975"/>
                <a:gd name="connsiteX3" fmla="*/ 48101 w 180975"/>
                <a:gd name="connsiteY3" fmla="*/ 43425 h 180975"/>
                <a:gd name="connsiteX4" fmla="*/ 89059 w 180975"/>
                <a:gd name="connsiteY4" fmla="*/ 9135 h 180975"/>
                <a:gd name="connsiteX5" fmla="*/ 151924 w 180975"/>
                <a:gd name="connsiteY5" fmla="*/ 51997 h 180975"/>
                <a:gd name="connsiteX6" fmla="*/ 174784 w 180975"/>
                <a:gd name="connsiteY6" fmla="*/ 141532 h 180975"/>
                <a:gd name="connsiteX7" fmla="*/ 137636 w 180975"/>
                <a:gd name="connsiteY7" fmla="*/ 151057 h 180975"/>
                <a:gd name="connsiteX8" fmla="*/ 117634 w 180975"/>
                <a:gd name="connsiteY8" fmla="*/ 74857 h 180975"/>
                <a:gd name="connsiteX9" fmla="*/ 83344 w 180975"/>
                <a:gd name="connsiteY9" fmla="*/ 40567 h 180975"/>
                <a:gd name="connsiteX10" fmla="*/ 63341 w 180975"/>
                <a:gd name="connsiteY10" fmla="*/ 95812 h 180975"/>
                <a:gd name="connsiteX11" fmla="*/ 81439 w 180975"/>
                <a:gd name="connsiteY11" fmla="*/ 165345 h 180975"/>
                <a:gd name="connsiteX12" fmla="*/ 44291 w 180975"/>
                <a:gd name="connsiteY12" fmla="*/ 174870 h 180975"/>
                <a:gd name="connsiteX13" fmla="*/ 7144 w 180975"/>
                <a:gd name="connsiteY13" fmla="*/ 32947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975" h="180975">
                  <a:moveTo>
                    <a:pt x="7144" y="32947"/>
                  </a:moveTo>
                  <a:lnTo>
                    <a:pt x="42386" y="24375"/>
                  </a:lnTo>
                  <a:lnTo>
                    <a:pt x="47149" y="43425"/>
                  </a:lnTo>
                  <a:lnTo>
                    <a:pt x="48101" y="43425"/>
                  </a:lnTo>
                  <a:cubicBezTo>
                    <a:pt x="55721" y="24375"/>
                    <a:pt x="70009" y="13897"/>
                    <a:pt x="89059" y="9135"/>
                  </a:cubicBezTo>
                  <a:cubicBezTo>
                    <a:pt x="122396" y="562"/>
                    <a:pt x="143351" y="20565"/>
                    <a:pt x="151924" y="51997"/>
                  </a:cubicBezTo>
                  <a:lnTo>
                    <a:pt x="174784" y="141532"/>
                  </a:lnTo>
                  <a:lnTo>
                    <a:pt x="137636" y="151057"/>
                  </a:lnTo>
                  <a:lnTo>
                    <a:pt x="117634" y="74857"/>
                  </a:lnTo>
                  <a:cubicBezTo>
                    <a:pt x="112871" y="57712"/>
                    <a:pt x="107156" y="33900"/>
                    <a:pt x="83344" y="40567"/>
                  </a:cubicBezTo>
                  <a:cubicBezTo>
                    <a:pt x="56674" y="47235"/>
                    <a:pt x="58579" y="77715"/>
                    <a:pt x="63341" y="95812"/>
                  </a:cubicBezTo>
                  <a:lnTo>
                    <a:pt x="81439" y="165345"/>
                  </a:lnTo>
                  <a:lnTo>
                    <a:pt x="44291" y="174870"/>
                  </a:lnTo>
                  <a:lnTo>
                    <a:pt x="7144" y="32947"/>
                  </a:lnTo>
                  <a:close/>
                </a:path>
              </a:pathLst>
            </a:custGeom>
            <a:solidFill>
              <a:srgbClr val="1D1D1B"/>
            </a:solidFill>
            <a:ln w="9525" cap="flat">
              <a:noFill/>
              <a:prstDash val="solid"/>
              <a:miter/>
            </a:ln>
          </p:spPr>
          <p:txBody>
            <a:bodyPr rtlCol="0" anchor="ctr"/>
            <a:lstStyle/>
            <a:p>
              <a:endParaRPr lang="sv-SE" sz="1050"/>
            </a:p>
          </p:txBody>
        </p:sp>
        <p:sp>
          <p:nvSpPr>
            <p:cNvPr id="50" name="Frihandsfigur: Form 49">
              <a:extLst>
                <a:ext uri="{FF2B5EF4-FFF2-40B4-BE49-F238E27FC236}">
                  <a16:creationId xmlns:a16="http://schemas.microsoft.com/office/drawing/2014/main" id="{C25C07E9-8D55-B2B7-F7F2-3C7293B4B453}"/>
                </a:ext>
              </a:extLst>
            </p:cNvPr>
            <p:cNvSpPr/>
            <p:nvPr/>
          </p:nvSpPr>
          <p:spPr>
            <a:xfrm>
              <a:off x="5836035" y="1830229"/>
              <a:ext cx="161925" cy="238125"/>
            </a:xfrm>
            <a:custGeom>
              <a:avLst/>
              <a:gdLst>
                <a:gd name="connsiteX0" fmla="*/ 122805 w 161925"/>
                <a:gd name="connsiteY0" fmla="*/ 207169 h 238125"/>
                <a:gd name="connsiteX1" fmla="*/ 122805 w 161925"/>
                <a:gd name="connsiteY1" fmla="*/ 207169 h 238125"/>
                <a:gd name="connsiteX2" fmla="*/ 79943 w 161925"/>
                <a:gd name="connsiteY2" fmla="*/ 232886 h 238125"/>
                <a:gd name="connsiteX3" fmla="*/ 8505 w 161925"/>
                <a:gd name="connsiteY3" fmla="*/ 164306 h 238125"/>
                <a:gd name="connsiteX4" fmla="*/ 58988 w 161925"/>
                <a:gd name="connsiteY4" fmla="*/ 80486 h 238125"/>
                <a:gd name="connsiteX5" fmla="*/ 105660 w 161925"/>
                <a:gd name="connsiteY5" fmla="*/ 94774 h 238125"/>
                <a:gd name="connsiteX6" fmla="*/ 106613 w 161925"/>
                <a:gd name="connsiteY6" fmla="*/ 94774 h 238125"/>
                <a:gd name="connsiteX7" fmla="*/ 95183 w 161925"/>
                <a:gd name="connsiteY7" fmla="*/ 11906 h 238125"/>
                <a:gd name="connsiteX8" fmla="*/ 133283 w 161925"/>
                <a:gd name="connsiteY8" fmla="*/ 7144 h 238125"/>
                <a:gd name="connsiteX9" fmla="*/ 161858 w 161925"/>
                <a:gd name="connsiteY9" fmla="*/ 218599 h 238125"/>
                <a:gd name="connsiteX10" fmla="*/ 124710 w 161925"/>
                <a:gd name="connsiteY10" fmla="*/ 223361 h 238125"/>
                <a:gd name="connsiteX11" fmla="*/ 122805 w 161925"/>
                <a:gd name="connsiteY11" fmla="*/ 207169 h 238125"/>
                <a:gd name="connsiteX12" fmla="*/ 87563 w 161925"/>
                <a:gd name="connsiteY12" fmla="*/ 202406 h 238125"/>
                <a:gd name="connsiteX13" fmla="*/ 114233 w 161925"/>
                <a:gd name="connsiteY13" fmla="*/ 150971 h 238125"/>
                <a:gd name="connsiteX14" fmla="*/ 74228 w 161925"/>
                <a:gd name="connsiteY14" fmla="*/ 109061 h 238125"/>
                <a:gd name="connsiteX15" fmla="*/ 49463 w 161925"/>
                <a:gd name="connsiteY15" fmla="*/ 159544 h 238125"/>
                <a:gd name="connsiteX16" fmla="*/ 87563 w 161925"/>
                <a:gd name="connsiteY16" fmla="*/ 202406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925" h="238125">
                  <a:moveTo>
                    <a:pt x="122805" y="207169"/>
                  </a:moveTo>
                  <a:lnTo>
                    <a:pt x="122805" y="207169"/>
                  </a:lnTo>
                  <a:cubicBezTo>
                    <a:pt x="113280" y="223361"/>
                    <a:pt x="98040" y="230981"/>
                    <a:pt x="79943" y="232886"/>
                  </a:cubicBezTo>
                  <a:cubicBezTo>
                    <a:pt x="35175" y="238601"/>
                    <a:pt x="14220" y="204311"/>
                    <a:pt x="8505" y="164306"/>
                  </a:cubicBezTo>
                  <a:cubicBezTo>
                    <a:pt x="2790" y="124301"/>
                    <a:pt x="14220" y="86201"/>
                    <a:pt x="58988" y="80486"/>
                  </a:cubicBezTo>
                  <a:cubicBezTo>
                    <a:pt x="78038" y="77629"/>
                    <a:pt x="92325" y="82391"/>
                    <a:pt x="105660" y="94774"/>
                  </a:cubicBezTo>
                  <a:lnTo>
                    <a:pt x="106613" y="94774"/>
                  </a:lnTo>
                  <a:lnTo>
                    <a:pt x="95183" y="11906"/>
                  </a:lnTo>
                  <a:lnTo>
                    <a:pt x="133283" y="7144"/>
                  </a:lnTo>
                  <a:lnTo>
                    <a:pt x="161858" y="218599"/>
                  </a:lnTo>
                  <a:lnTo>
                    <a:pt x="124710" y="223361"/>
                  </a:lnTo>
                  <a:lnTo>
                    <a:pt x="122805" y="207169"/>
                  </a:lnTo>
                  <a:close/>
                  <a:moveTo>
                    <a:pt x="87563" y="202406"/>
                  </a:moveTo>
                  <a:cubicBezTo>
                    <a:pt x="112328" y="198596"/>
                    <a:pt x="117090" y="170974"/>
                    <a:pt x="114233" y="150971"/>
                  </a:cubicBezTo>
                  <a:cubicBezTo>
                    <a:pt x="111375" y="130969"/>
                    <a:pt x="98040" y="106204"/>
                    <a:pt x="74228" y="109061"/>
                  </a:cubicBezTo>
                  <a:cubicBezTo>
                    <a:pt x="49463" y="112871"/>
                    <a:pt x="46605" y="140494"/>
                    <a:pt x="49463" y="159544"/>
                  </a:cubicBezTo>
                  <a:cubicBezTo>
                    <a:pt x="51368" y="179546"/>
                    <a:pt x="61845" y="206216"/>
                    <a:pt x="87563" y="202406"/>
                  </a:cubicBezTo>
                  <a:close/>
                </a:path>
              </a:pathLst>
            </a:custGeom>
            <a:solidFill>
              <a:srgbClr val="1D1D1B"/>
            </a:solidFill>
            <a:ln w="9525" cap="flat">
              <a:noFill/>
              <a:prstDash val="solid"/>
              <a:miter/>
            </a:ln>
          </p:spPr>
          <p:txBody>
            <a:bodyPr rtlCol="0" anchor="ctr"/>
            <a:lstStyle/>
            <a:p>
              <a:endParaRPr lang="sv-SE" sz="1050"/>
            </a:p>
          </p:txBody>
        </p:sp>
        <p:sp>
          <p:nvSpPr>
            <p:cNvPr id="51" name="Frihandsfigur: Form 50">
              <a:extLst>
                <a:ext uri="{FF2B5EF4-FFF2-40B4-BE49-F238E27FC236}">
                  <a16:creationId xmlns:a16="http://schemas.microsoft.com/office/drawing/2014/main" id="{C44DD749-9602-66AE-6265-1086D85C2F76}"/>
                </a:ext>
              </a:extLst>
            </p:cNvPr>
            <p:cNvSpPr/>
            <p:nvPr/>
          </p:nvSpPr>
          <p:spPr>
            <a:xfrm>
              <a:off x="6004054" y="1888313"/>
              <a:ext cx="152400" cy="161925"/>
            </a:xfrm>
            <a:custGeom>
              <a:avLst/>
              <a:gdLst>
                <a:gd name="connsiteX0" fmla="*/ 136714 w 152400"/>
                <a:gd name="connsiteY0" fmla="*/ 147180 h 161925"/>
                <a:gd name="connsiteX1" fmla="*/ 86231 w 152400"/>
                <a:gd name="connsiteY1" fmla="*/ 160515 h 161925"/>
                <a:gd name="connsiteX2" fmla="*/ 7174 w 152400"/>
                <a:gd name="connsiteY2" fmla="*/ 86220 h 161925"/>
                <a:gd name="connsiteX3" fmla="*/ 72896 w 152400"/>
                <a:gd name="connsiteY3" fmla="*/ 7162 h 161925"/>
                <a:gd name="connsiteX4" fmla="*/ 145286 w 152400"/>
                <a:gd name="connsiteY4" fmla="*/ 93840 h 161925"/>
                <a:gd name="connsiteX5" fmla="*/ 43368 w 152400"/>
                <a:gd name="connsiteY5" fmla="*/ 96697 h 161925"/>
                <a:gd name="connsiteX6" fmla="*/ 86231 w 152400"/>
                <a:gd name="connsiteY6" fmla="*/ 132892 h 161925"/>
                <a:gd name="connsiteX7" fmla="*/ 134808 w 152400"/>
                <a:gd name="connsiteY7" fmla="*/ 116700 h 161925"/>
                <a:gd name="connsiteX8" fmla="*/ 136714 w 152400"/>
                <a:gd name="connsiteY8" fmla="*/ 147180 h 161925"/>
                <a:gd name="connsiteX9" fmla="*/ 109091 w 152400"/>
                <a:gd name="connsiteY9" fmla="*/ 69075 h 161925"/>
                <a:gd name="connsiteX10" fmla="*/ 76706 w 152400"/>
                <a:gd name="connsiteY10" fmla="*/ 35737 h 161925"/>
                <a:gd name="connsiteX11" fmla="*/ 43368 w 152400"/>
                <a:gd name="connsiteY11" fmla="*/ 70980 h 161925"/>
                <a:gd name="connsiteX12" fmla="*/ 109091 w 152400"/>
                <a:gd name="connsiteY12" fmla="*/ 6907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161925">
                  <a:moveTo>
                    <a:pt x="136714" y="147180"/>
                  </a:moveTo>
                  <a:cubicBezTo>
                    <a:pt x="123378" y="155752"/>
                    <a:pt x="107186" y="159562"/>
                    <a:pt x="86231" y="160515"/>
                  </a:cubicBezTo>
                  <a:cubicBezTo>
                    <a:pt x="37653" y="161467"/>
                    <a:pt x="9078" y="134797"/>
                    <a:pt x="7174" y="86220"/>
                  </a:cubicBezTo>
                  <a:cubicBezTo>
                    <a:pt x="6221" y="43357"/>
                    <a:pt x="28128" y="8115"/>
                    <a:pt x="72896" y="7162"/>
                  </a:cubicBezTo>
                  <a:cubicBezTo>
                    <a:pt x="127189" y="6210"/>
                    <a:pt x="143381" y="42405"/>
                    <a:pt x="145286" y="93840"/>
                  </a:cubicBezTo>
                  <a:lnTo>
                    <a:pt x="43368" y="96697"/>
                  </a:lnTo>
                  <a:cubicBezTo>
                    <a:pt x="45274" y="120510"/>
                    <a:pt x="62418" y="132892"/>
                    <a:pt x="86231" y="132892"/>
                  </a:cubicBezTo>
                  <a:cubicBezTo>
                    <a:pt x="104328" y="132892"/>
                    <a:pt x="120521" y="125272"/>
                    <a:pt x="134808" y="116700"/>
                  </a:cubicBezTo>
                  <a:lnTo>
                    <a:pt x="136714" y="147180"/>
                  </a:lnTo>
                  <a:close/>
                  <a:moveTo>
                    <a:pt x="109091" y="69075"/>
                  </a:moveTo>
                  <a:cubicBezTo>
                    <a:pt x="107186" y="50977"/>
                    <a:pt x="98614" y="34785"/>
                    <a:pt x="76706" y="35737"/>
                  </a:cubicBezTo>
                  <a:cubicBezTo>
                    <a:pt x="55751" y="36690"/>
                    <a:pt x="45274" y="50977"/>
                    <a:pt x="43368" y="70980"/>
                  </a:cubicBezTo>
                  <a:lnTo>
                    <a:pt x="109091" y="69075"/>
                  </a:lnTo>
                  <a:close/>
                </a:path>
              </a:pathLst>
            </a:custGeom>
            <a:solidFill>
              <a:srgbClr val="1D1D1B"/>
            </a:solidFill>
            <a:ln w="9525" cap="flat">
              <a:noFill/>
              <a:prstDash val="solid"/>
              <a:miter/>
            </a:ln>
          </p:spPr>
          <p:txBody>
            <a:bodyPr rtlCol="0" anchor="ctr"/>
            <a:lstStyle/>
            <a:p>
              <a:endParaRPr lang="sv-SE" sz="1050"/>
            </a:p>
          </p:txBody>
        </p:sp>
        <p:sp>
          <p:nvSpPr>
            <p:cNvPr id="52" name="Frihandsfigur: Form 51">
              <a:extLst>
                <a:ext uri="{FF2B5EF4-FFF2-40B4-BE49-F238E27FC236}">
                  <a16:creationId xmlns:a16="http://schemas.microsoft.com/office/drawing/2014/main" id="{DB80A71F-D054-6CFA-3FA9-68566852167B}"/>
                </a:ext>
              </a:extLst>
            </p:cNvPr>
            <p:cNvSpPr/>
            <p:nvPr/>
          </p:nvSpPr>
          <p:spPr>
            <a:xfrm>
              <a:off x="6162199" y="1892141"/>
              <a:ext cx="104775" cy="161925"/>
            </a:xfrm>
            <a:custGeom>
              <a:avLst/>
              <a:gdLst>
                <a:gd name="connsiteX0" fmla="*/ 16669 w 104775"/>
                <a:gd name="connsiteY0" fmla="*/ 7144 h 161925"/>
                <a:gd name="connsiteX1" fmla="*/ 50959 w 104775"/>
                <a:gd name="connsiteY1" fmla="*/ 9049 h 161925"/>
                <a:gd name="connsiteX2" fmla="*/ 49054 w 104775"/>
                <a:gd name="connsiteY2" fmla="*/ 42386 h 161925"/>
                <a:gd name="connsiteX3" fmla="*/ 50006 w 104775"/>
                <a:gd name="connsiteY3" fmla="*/ 42386 h 161925"/>
                <a:gd name="connsiteX4" fmla="*/ 92869 w 104775"/>
                <a:gd name="connsiteY4" fmla="*/ 8096 h 161925"/>
                <a:gd name="connsiteX5" fmla="*/ 104299 w 104775"/>
                <a:gd name="connsiteY5" fmla="*/ 10001 h 161925"/>
                <a:gd name="connsiteX6" fmla="*/ 101441 w 104775"/>
                <a:gd name="connsiteY6" fmla="*/ 48101 h 161925"/>
                <a:gd name="connsiteX7" fmla="*/ 84296 w 104775"/>
                <a:gd name="connsiteY7" fmla="*/ 44291 h 161925"/>
                <a:gd name="connsiteX8" fmla="*/ 49054 w 104775"/>
                <a:gd name="connsiteY8" fmla="*/ 102394 h 161925"/>
                <a:gd name="connsiteX9" fmla="*/ 45244 w 104775"/>
                <a:gd name="connsiteY9" fmla="*/ 155734 h 161925"/>
                <a:gd name="connsiteX10" fmla="*/ 7144 w 104775"/>
                <a:gd name="connsiteY10" fmla="*/ 152876 h 161925"/>
                <a:gd name="connsiteX11" fmla="*/ 16669 w 104775"/>
                <a:gd name="connsiteY11" fmla="*/ 714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75" h="161925">
                  <a:moveTo>
                    <a:pt x="16669" y="7144"/>
                  </a:moveTo>
                  <a:lnTo>
                    <a:pt x="50959" y="9049"/>
                  </a:lnTo>
                  <a:lnTo>
                    <a:pt x="49054" y="42386"/>
                  </a:lnTo>
                  <a:lnTo>
                    <a:pt x="50006" y="42386"/>
                  </a:lnTo>
                  <a:cubicBezTo>
                    <a:pt x="52864" y="29051"/>
                    <a:pt x="70009" y="7144"/>
                    <a:pt x="92869" y="8096"/>
                  </a:cubicBezTo>
                  <a:cubicBezTo>
                    <a:pt x="96679" y="8096"/>
                    <a:pt x="100489" y="9049"/>
                    <a:pt x="104299" y="10001"/>
                  </a:cubicBezTo>
                  <a:lnTo>
                    <a:pt x="101441" y="48101"/>
                  </a:lnTo>
                  <a:cubicBezTo>
                    <a:pt x="97631" y="46196"/>
                    <a:pt x="90964" y="44291"/>
                    <a:pt x="84296" y="44291"/>
                  </a:cubicBezTo>
                  <a:cubicBezTo>
                    <a:pt x="52864" y="42386"/>
                    <a:pt x="50959" y="80486"/>
                    <a:pt x="49054" y="102394"/>
                  </a:cubicBezTo>
                  <a:lnTo>
                    <a:pt x="45244" y="155734"/>
                  </a:lnTo>
                  <a:lnTo>
                    <a:pt x="7144" y="152876"/>
                  </a:lnTo>
                  <a:lnTo>
                    <a:pt x="16669" y="7144"/>
                  </a:lnTo>
                  <a:close/>
                </a:path>
              </a:pathLst>
            </a:custGeom>
            <a:solidFill>
              <a:srgbClr val="1D1D1B"/>
            </a:solidFill>
            <a:ln w="9525" cap="flat">
              <a:noFill/>
              <a:prstDash val="solid"/>
              <a:miter/>
            </a:ln>
          </p:spPr>
          <p:txBody>
            <a:bodyPr rtlCol="0" anchor="ctr"/>
            <a:lstStyle/>
            <a:p>
              <a:endParaRPr lang="sv-SE" sz="1050"/>
            </a:p>
          </p:txBody>
        </p:sp>
        <p:sp>
          <p:nvSpPr>
            <p:cNvPr id="53" name="Frihandsfigur: Form 52">
              <a:extLst>
                <a:ext uri="{FF2B5EF4-FFF2-40B4-BE49-F238E27FC236}">
                  <a16:creationId xmlns:a16="http://schemas.microsoft.com/office/drawing/2014/main" id="{3B9F3926-ED19-84CC-122E-0146F3D0D6D7}"/>
                </a:ext>
              </a:extLst>
            </p:cNvPr>
            <p:cNvSpPr/>
            <p:nvPr/>
          </p:nvSpPr>
          <p:spPr>
            <a:xfrm>
              <a:off x="6253639" y="1902778"/>
              <a:ext cx="123825" cy="161925"/>
            </a:xfrm>
            <a:custGeom>
              <a:avLst/>
              <a:gdLst>
                <a:gd name="connsiteX0" fmla="*/ 117634 w 123825"/>
                <a:gd name="connsiteY0" fmla="*/ 47942 h 161925"/>
                <a:gd name="connsiteX1" fmla="*/ 84296 w 123825"/>
                <a:gd name="connsiteY1" fmla="*/ 36512 h 161925"/>
                <a:gd name="connsiteX2" fmla="*/ 59531 w 123825"/>
                <a:gd name="connsiteY2" fmla="*/ 48894 h 161925"/>
                <a:gd name="connsiteX3" fmla="*/ 116681 w 123825"/>
                <a:gd name="connsiteY3" fmla="*/ 119379 h 161925"/>
                <a:gd name="connsiteX4" fmla="*/ 49054 w 123825"/>
                <a:gd name="connsiteY4" fmla="*/ 158432 h 161925"/>
                <a:gd name="connsiteX5" fmla="*/ 7144 w 123825"/>
                <a:gd name="connsiteY5" fmla="*/ 146049 h 161925"/>
                <a:gd name="connsiteX6" fmla="*/ 13811 w 123825"/>
                <a:gd name="connsiteY6" fmla="*/ 115569 h 161925"/>
                <a:gd name="connsiteX7" fmla="*/ 50006 w 123825"/>
                <a:gd name="connsiteY7" fmla="*/ 130809 h 161925"/>
                <a:gd name="connsiteX8" fmla="*/ 77629 w 123825"/>
                <a:gd name="connsiteY8" fmla="*/ 116522 h 161925"/>
                <a:gd name="connsiteX9" fmla="*/ 20479 w 123825"/>
                <a:gd name="connsiteY9" fmla="*/ 45084 h 161925"/>
                <a:gd name="connsiteX10" fmla="*/ 84296 w 123825"/>
                <a:gd name="connsiteY10" fmla="*/ 7937 h 161925"/>
                <a:gd name="connsiteX11" fmla="*/ 124301 w 123825"/>
                <a:gd name="connsiteY11" fmla="*/ 19367 h 161925"/>
                <a:gd name="connsiteX12" fmla="*/ 117634 w 123825"/>
                <a:gd name="connsiteY12" fmla="*/ 47942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825" h="161925">
                  <a:moveTo>
                    <a:pt x="117634" y="47942"/>
                  </a:moveTo>
                  <a:cubicBezTo>
                    <a:pt x="106204" y="42227"/>
                    <a:pt x="98584" y="38417"/>
                    <a:pt x="84296" y="36512"/>
                  </a:cubicBezTo>
                  <a:cubicBezTo>
                    <a:pt x="73819" y="35559"/>
                    <a:pt x="61436" y="36512"/>
                    <a:pt x="59531" y="48894"/>
                  </a:cubicBezTo>
                  <a:cubicBezTo>
                    <a:pt x="55721" y="71754"/>
                    <a:pt x="124301" y="66992"/>
                    <a:pt x="116681" y="119379"/>
                  </a:cubicBezTo>
                  <a:cubicBezTo>
                    <a:pt x="111919" y="153669"/>
                    <a:pt x="79534" y="162242"/>
                    <a:pt x="49054" y="158432"/>
                  </a:cubicBezTo>
                  <a:cubicBezTo>
                    <a:pt x="34766" y="156527"/>
                    <a:pt x="20479" y="151764"/>
                    <a:pt x="7144" y="146049"/>
                  </a:cubicBezTo>
                  <a:lnTo>
                    <a:pt x="13811" y="115569"/>
                  </a:lnTo>
                  <a:cubicBezTo>
                    <a:pt x="25241" y="123189"/>
                    <a:pt x="36671" y="128904"/>
                    <a:pt x="50006" y="130809"/>
                  </a:cubicBezTo>
                  <a:cubicBezTo>
                    <a:pt x="59531" y="131762"/>
                    <a:pt x="75724" y="130809"/>
                    <a:pt x="77629" y="116522"/>
                  </a:cubicBezTo>
                  <a:cubicBezTo>
                    <a:pt x="81439" y="87947"/>
                    <a:pt x="12859" y="97472"/>
                    <a:pt x="20479" y="45084"/>
                  </a:cubicBezTo>
                  <a:cubicBezTo>
                    <a:pt x="25241" y="13652"/>
                    <a:pt x="54769" y="4127"/>
                    <a:pt x="84296" y="7937"/>
                  </a:cubicBezTo>
                  <a:cubicBezTo>
                    <a:pt x="102394" y="10794"/>
                    <a:pt x="112871" y="14604"/>
                    <a:pt x="124301" y="19367"/>
                  </a:cubicBezTo>
                  <a:lnTo>
                    <a:pt x="117634" y="47942"/>
                  </a:lnTo>
                  <a:close/>
                </a:path>
              </a:pathLst>
            </a:custGeom>
            <a:solidFill>
              <a:srgbClr val="1D1D1B"/>
            </a:solidFill>
            <a:ln w="9525" cap="flat">
              <a:noFill/>
              <a:prstDash val="solid"/>
              <a:miter/>
            </a:ln>
          </p:spPr>
          <p:txBody>
            <a:bodyPr rtlCol="0" anchor="ctr"/>
            <a:lstStyle/>
            <a:p>
              <a:endParaRPr lang="sv-SE" sz="1050"/>
            </a:p>
          </p:txBody>
        </p:sp>
        <p:sp>
          <p:nvSpPr>
            <p:cNvPr id="54" name="Frihandsfigur: Form 53">
              <a:extLst>
                <a:ext uri="{FF2B5EF4-FFF2-40B4-BE49-F238E27FC236}">
                  <a16:creationId xmlns:a16="http://schemas.microsoft.com/office/drawing/2014/main" id="{AF921F89-EDBE-F074-E7C4-0C8D0529734A}"/>
                </a:ext>
              </a:extLst>
            </p:cNvPr>
            <p:cNvSpPr/>
            <p:nvPr/>
          </p:nvSpPr>
          <p:spPr>
            <a:xfrm>
              <a:off x="6376648" y="1866424"/>
              <a:ext cx="161925" cy="228600"/>
            </a:xfrm>
            <a:custGeom>
              <a:avLst/>
              <a:gdLst>
                <a:gd name="connsiteX0" fmla="*/ 103210 w 161925"/>
                <a:gd name="connsiteY0" fmla="*/ 72866 h 228600"/>
                <a:gd name="connsiteX1" fmla="*/ 159407 w 161925"/>
                <a:gd name="connsiteY1" fmla="*/ 167164 h 228600"/>
                <a:gd name="connsiteX2" fmla="*/ 66062 w 161925"/>
                <a:gd name="connsiteY2" fmla="*/ 222409 h 228600"/>
                <a:gd name="connsiteX3" fmla="*/ 9865 w 161925"/>
                <a:gd name="connsiteY3" fmla="*/ 130016 h 228600"/>
                <a:gd name="connsiteX4" fmla="*/ 103210 w 161925"/>
                <a:gd name="connsiteY4" fmla="*/ 72866 h 228600"/>
                <a:gd name="connsiteX5" fmla="*/ 73682 w 161925"/>
                <a:gd name="connsiteY5" fmla="*/ 192881 h 228600"/>
                <a:gd name="connsiteX6" fmla="*/ 122260 w 161925"/>
                <a:gd name="connsiteY6" fmla="*/ 152876 h 228600"/>
                <a:gd name="connsiteX7" fmla="*/ 96542 w 161925"/>
                <a:gd name="connsiteY7" fmla="*/ 101441 h 228600"/>
                <a:gd name="connsiteX8" fmla="*/ 49870 w 161925"/>
                <a:gd name="connsiteY8" fmla="*/ 134779 h 228600"/>
                <a:gd name="connsiteX9" fmla="*/ 73682 w 161925"/>
                <a:gd name="connsiteY9" fmla="*/ 192881 h 228600"/>
                <a:gd name="connsiteX10" fmla="*/ 64157 w 161925"/>
                <a:gd name="connsiteY10" fmla="*/ 39529 h 228600"/>
                <a:gd name="connsiteX11" fmla="*/ 71777 w 161925"/>
                <a:gd name="connsiteY11" fmla="*/ 7144 h 228600"/>
                <a:gd name="connsiteX12" fmla="*/ 104162 w 161925"/>
                <a:gd name="connsiteY12" fmla="*/ 14764 h 228600"/>
                <a:gd name="connsiteX13" fmla="*/ 96542 w 161925"/>
                <a:gd name="connsiteY13" fmla="*/ 47149 h 228600"/>
                <a:gd name="connsiteX14" fmla="*/ 64157 w 161925"/>
                <a:gd name="connsiteY14" fmla="*/ 39529 h 228600"/>
                <a:gd name="connsiteX15" fmla="*/ 161312 w 161925"/>
                <a:gd name="connsiteY15" fmla="*/ 29051 h 228600"/>
                <a:gd name="connsiteX16" fmla="*/ 153692 w 161925"/>
                <a:gd name="connsiteY16" fmla="*/ 61436 h 228600"/>
                <a:gd name="connsiteX17" fmla="*/ 121307 w 161925"/>
                <a:gd name="connsiteY17" fmla="*/ 53816 h 228600"/>
                <a:gd name="connsiteX18" fmla="*/ 128927 w 161925"/>
                <a:gd name="connsiteY18" fmla="*/ 21431 h 228600"/>
                <a:gd name="connsiteX19" fmla="*/ 161312 w 161925"/>
                <a:gd name="connsiteY19" fmla="*/ 2905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1925" h="228600">
                  <a:moveTo>
                    <a:pt x="103210" y="72866"/>
                  </a:moveTo>
                  <a:cubicBezTo>
                    <a:pt x="145120" y="83344"/>
                    <a:pt x="170837" y="119539"/>
                    <a:pt x="159407" y="167164"/>
                  </a:cubicBezTo>
                  <a:cubicBezTo>
                    <a:pt x="148929" y="208121"/>
                    <a:pt x="113687" y="233839"/>
                    <a:pt x="66062" y="222409"/>
                  </a:cubicBezTo>
                  <a:cubicBezTo>
                    <a:pt x="19390" y="210979"/>
                    <a:pt x="-613" y="170974"/>
                    <a:pt x="9865" y="130016"/>
                  </a:cubicBezTo>
                  <a:cubicBezTo>
                    <a:pt x="21295" y="83344"/>
                    <a:pt x="61300" y="62389"/>
                    <a:pt x="103210" y="72866"/>
                  </a:cubicBezTo>
                  <a:close/>
                  <a:moveTo>
                    <a:pt x="73682" y="192881"/>
                  </a:moveTo>
                  <a:cubicBezTo>
                    <a:pt x="102257" y="199549"/>
                    <a:pt x="115592" y="176689"/>
                    <a:pt x="122260" y="152876"/>
                  </a:cubicBezTo>
                  <a:cubicBezTo>
                    <a:pt x="127975" y="130969"/>
                    <a:pt x="121307" y="108109"/>
                    <a:pt x="96542" y="101441"/>
                  </a:cubicBezTo>
                  <a:cubicBezTo>
                    <a:pt x="72729" y="95726"/>
                    <a:pt x="55585" y="113824"/>
                    <a:pt x="49870" y="134779"/>
                  </a:cubicBezTo>
                  <a:cubicBezTo>
                    <a:pt x="44154" y="158591"/>
                    <a:pt x="45107" y="186214"/>
                    <a:pt x="73682" y="192881"/>
                  </a:cubicBezTo>
                  <a:close/>
                  <a:moveTo>
                    <a:pt x="64157" y="39529"/>
                  </a:moveTo>
                  <a:lnTo>
                    <a:pt x="71777" y="7144"/>
                  </a:lnTo>
                  <a:lnTo>
                    <a:pt x="104162" y="14764"/>
                  </a:lnTo>
                  <a:lnTo>
                    <a:pt x="96542" y="47149"/>
                  </a:lnTo>
                  <a:lnTo>
                    <a:pt x="64157" y="39529"/>
                  </a:lnTo>
                  <a:close/>
                  <a:moveTo>
                    <a:pt x="161312" y="29051"/>
                  </a:moveTo>
                  <a:lnTo>
                    <a:pt x="153692" y="61436"/>
                  </a:lnTo>
                  <a:lnTo>
                    <a:pt x="121307" y="53816"/>
                  </a:lnTo>
                  <a:lnTo>
                    <a:pt x="128927" y="21431"/>
                  </a:lnTo>
                  <a:lnTo>
                    <a:pt x="161312" y="29051"/>
                  </a:lnTo>
                  <a:close/>
                </a:path>
              </a:pathLst>
            </a:custGeom>
            <a:solidFill>
              <a:srgbClr val="1D1D1B"/>
            </a:solidFill>
            <a:ln w="9525" cap="flat">
              <a:noFill/>
              <a:prstDash val="solid"/>
              <a:miter/>
            </a:ln>
          </p:spPr>
          <p:txBody>
            <a:bodyPr rtlCol="0" anchor="ctr"/>
            <a:lstStyle/>
            <a:p>
              <a:endParaRPr lang="sv-SE" sz="1050"/>
            </a:p>
          </p:txBody>
        </p:sp>
        <p:sp>
          <p:nvSpPr>
            <p:cNvPr id="55" name="Frihandsfigur: Form 54">
              <a:extLst>
                <a:ext uri="{FF2B5EF4-FFF2-40B4-BE49-F238E27FC236}">
                  <a16:creationId xmlns:a16="http://schemas.microsoft.com/office/drawing/2014/main" id="{CABB244F-D947-1FFE-DDF3-0329D6A929FA}"/>
                </a:ext>
              </a:extLst>
            </p:cNvPr>
            <p:cNvSpPr/>
            <p:nvPr/>
          </p:nvSpPr>
          <p:spPr>
            <a:xfrm>
              <a:off x="6527006" y="1902619"/>
              <a:ext cx="180975" cy="257175"/>
            </a:xfrm>
            <a:custGeom>
              <a:avLst/>
              <a:gdLst>
                <a:gd name="connsiteX0" fmla="*/ 82391 w 180975"/>
                <a:gd name="connsiteY0" fmla="*/ 7144 h 257175"/>
                <a:gd name="connsiteX1" fmla="*/ 118586 w 180975"/>
                <a:gd name="connsiteY1" fmla="*/ 20479 h 257175"/>
                <a:gd name="connsiteX2" fmla="*/ 74771 w 180975"/>
                <a:gd name="connsiteY2" fmla="*/ 138589 h 257175"/>
                <a:gd name="connsiteX3" fmla="*/ 75724 w 180975"/>
                <a:gd name="connsiteY3" fmla="*/ 138589 h 257175"/>
                <a:gd name="connsiteX4" fmla="*/ 138589 w 180975"/>
                <a:gd name="connsiteY4" fmla="*/ 99536 h 257175"/>
                <a:gd name="connsiteX5" fmla="*/ 180499 w 180975"/>
                <a:gd name="connsiteY5" fmla="*/ 115729 h 257175"/>
                <a:gd name="connsiteX6" fmla="*/ 106204 w 180975"/>
                <a:gd name="connsiteY6" fmla="*/ 157639 h 257175"/>
                <a:gd name="connsiteX7" fmla="*/ 135731 w 180975"/>
                <a:gd name="connsiteY7" fmla="*/ 255746 h 257175"/>
                <a:gd name="connsiteX8" fmla="*/ 90011 w 180975"/>
                <a:gd name="connsiteY8" fmla="*/ 238601 h 257175"/>
                <a:gd name="connsiteX9" fmla="*/ 69056 w 180975"/>
                <a:gd name="connsiteY9" fmla="*/ 154781 h 257175"/>
                <a:gd name="connsiteX10" fmla="*/ 68104 w 180975"/>
                <a:gd name="connsiteY10" fmla="*/ 154781 h 257175"/>
                <a:gd name="connsiteX11" fmla="*/ 43339 w 180975"/>
                <a:gd name="connsiteY11" fmla="*/ 221456 h 257175"/>
                <a:gd name="connsiteX12" fmla="*/ 7144 w 180975"/>
                <a:gd name="connsiteY12" fmla="*/ 208121 h 257175"/>
                <a:gd name="connsiteX13" fmla="*/ 82391 w 180975"/>
                <a:gd name="connsiteY13" fmla="*/ 7144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975" h="257175">
                  <a:moveTo>
                    <a:pt x="82391" y="7144"/>
                  </a:moveTo>
                  <a:lnTo>
                    <a:pt x="118586" y="20479"/>
                  </a:lnTo>
                  <a:lnTo>
                    <a:pt x="74771" y="138589"/>
                  </a:lnTo>
                  <a:lnTo>
                    <a:pt x="75724" y="138589"/>
                  </a:lnTo>
                  <a:lnTo>
                    <a:pt x="138589" y="99536"/>
                  </a:lnTo>
                  <a:lnTo>
                    <a:pt x="180499" y="115729"/>
                  </a:lnTo>
                  <a:lnTo>
                    <a:pt x="106204" y="157639"/>
                  </a:lnTo>
                  <a:lnTo>
                    <a:pt x="135731" y="255746"/>
                  </a:lnTo>
                  <a:lnTo>
                    <a:pt x="90011" y="238601"/>
                  </a:lnTo>
                  <a:lnTo>
                    <a:pt x="69056" y="154781"/>
                  </a:lnTo>
                  <a:lnTo>
                    <a:pt x="68104" y="154781"/>
                  </a:lnTo>
                  <a:lnTo>
                    <a:pt x="43339" y="221456"/>
                  </a:lnTo>
                  <a:lnTo>
                    <a:pt x="7144" y="208121"/>
                  </a:lnTo>
                  <a:lnTo>
                    <a:pt x="82391" y="7144"/>
                  </a:lnTo>
                  <a:close/>
                </a:path>
              </a:pathLst>
            </a:custGeom>
            <a:solidFill>
              <a:srgbClr val="1D1D1B"/>
            </a:solidFill>
            <a:ln w="9525" cap="flat">
              <a:noFill/>
              <a:prstDash val="solid"/>
              <a:miter/>
            </a:ln>
          </p:spPr>
          <p:txBody>
            <a:bodyPr rtlCol="0" anchor="ctr"/>
            <a:lstStyle/>
            <a:p>
              <a:endParaRPr lang="sv-SE" sz="1050"/>
            </a:p>
          </p:txBody>
        </p:sp>
        <p:sp>
          <p:nvSpPr>
            <p:cNvPr id="56" name="Frihandsfigur: Form 55">
              <a:extLst>
                <a:ext uri="{FF2B5EF4-FFF2-40B4-BE49-F238E27FC236}">
                  <a16:creationId xmlns:a16="http://schemas.microsoft.com/office/drawing/2014/main" id="{952C3CD4-8F22-1A59-5765-786F054D3849}"/>
                </a:ext>
              </a:extLst>
            </p:cNvPr>
            <p:cNvSpPr/>
            <p:nvPr/>
          </p:nvSpPr>
          <p:spPr>
            <a:xfrm>
              <a:off x="6666553" y="2032159"/>
              <a:ext cx="161925" cy="190500"/>
            </a:xfrm>
            <a:custGeom>
              <a:avLst/>
              <a:gdLst>
                <a:gd name="connsiteX0" fmla="*/ 70479 w 161925"/>
                <a:gd name="connsiteY0" fmla="*/ 7144 h 190500"/>
                <a:gd name="connsiteX1" fmla="*/ 120962 w 161925"/>
                <a:gd name="connsiteY1" fmla="*/ 19526 h 190500"/>
                <a:gd name="connsiteX2" fmla="*/ 150490 w 161925"/>
                <a:gd name="connsiteY2" fmla="*/ 103346 h 190500"/>
                <a:gd name="connsiteX3" fmla="*/ 141917 w 161925"/>
                <a:gd name="connsiteY3" fmla="*/ 120491 h 190500"/>
                <a:gd name="connsiteX4" fmla="*/ 125724 w 161925"/>
                <a:gd name="connsiteY4" fmla="*/ 153829 h 190500"/>
                <a:gd name="connsiteX5" fmla="*/ 112390 w 161925"/>
                <a:gd name="connsiteY5" fmla="*/ 184309 h 190500"/>
                <a:gd name="connsiteX6" fmla="*/ 81910 w 161925"/>
                <a:gd name="connsiteY6" fmla="*/ 169069 h 190500"/>
                <a:gd name="connsiteX7" fmla="*/ 90482 w 161925"/>
                <a:gd name="connsiteY7" fmla="*/ 149066 h 190500"/>
                <a:gd name="connsiteX8" fmla="*/ 89529 w 161925"/>
                <a:gd name="connsiteY8" fmla="*/ 149066 h 190500"/>
                <a:gd name="connsiteX9" fmla="*/ 38095 w 161925"/>
                <a:gd name="connsiteY9" fmla="*/ 151924 h 190500"/>
                <a:gd name="connsiteX10" fmla="*/ 11424 w 161925"/>
                <a:gd name="connsiteY10" fmla="*/ 90011 h 190500"/>
                <a:gd name="connsiteX11" fmla="*/ 52382 w 161925"/>
                <a:gd name="connsiteY11" fmla="*/ 63341 h 190500"/>
                <a:gd name="connsiteX12" fmla="*/ 100007 w 161925"/>
                <a:gd name="connsiteY12" fmla="*/ 77629 h 190500"/>
                <a:gd name="connsiteX13" fmla="*/ 119057 w 161925"/>
                <a:gd name="connsiteY13" fmla="*/ 87154 h 190500"/>
                <a:gd name="connsiteX14" fmla="*/ 103817 w 161925"/>
                <a:gd name="connsiteY14" fmla="*/ 44291 h 190500"/>
                <a:gd name="connsiteX15" fmla="*/ 56192 w 161925"/>
                <a:gd name="connsiteY15" fmla="*/ 38576 h 190500"/>
                <a:gd name="connsiteX16" fmla="*/ 70479 w 161925"/>
                <a:gd name="connsiteY16" fmla="*/ 7144 h 190500"/>
                <a:gd name="connsiteX17" fmla="*/ 59049 w 161925"/>
                <a:gd name="connsiteY17" fmla="*/ 130016 h 190500"/>
                <a:gd name="connsiteX18" fmla="*/ 88577 w 161925"/>
                <a:gd name="connsiteY18" fmla="*/ 130016 h 190500"/>
                <a:gd name="connsiteX19" fmla="*/ 109532 w 161925"/>
                <a:gd name="connsiteY19" fmla="*/ 106204 h 190500"/>
                <a:gd name="connsiteX20" fmla="*/ 94292 w 161925"/>
                <a:gd name="connsiteY20" fmla="*/ 98584 h 190500"/>
                <a:gd name="connsiteX21" fmla="*/ 44762 w 161925"/>
                <a:gd name="connsiteY21" fmla="*/ 102394 h 190500"/>
                <a:gd name="connsiteX22" fmla="*/ 59049 w 161925"/>
                <a:gd name="connsiteY22" fmla="*/ 130016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1925" h="190500">
                  <a:moveTo>
                    <a:pt x="70479" y="7144"/>
                  </a:moveTo>
                  <a:cubicBezTo>
                    <a:pt x="86672" y="7144"/>
                    <a:pt x="106674" y="12859"/>
                    <a:pt x="120962" y="19526"/>
                  </a:cubicBezTo>
                  <a:cubicBezTo>
                    <a:pt x="160967" y="39529"/>
                    <a:pt x="169540" y="64294"/>
                    <a:pt x="150490" y="103346"/>
                  </a:cubicBezTo>
                  <a:lnTo>
                    <a:pt x="141917" y="120491"/>
                  </a:lnTo>
                  <a:cubicBezTo>
                    <a:pt x="135249" y="133826"/>
                    <a:pt x="130487" y="144304"/>
                    <a:pt x="125724" y="153829"/>
                  </a:cubicBezTo>
                  <a:cubicBezTo>
                    <a:pt x="120962" y="164306"/>
                    <a:pt x="117152" y="172879"/>
                    <a:pt x="112390" y="184309"/>
                  </a:cubicBezTo>
                  <a:lnTo>
                    <a:pt x="81910" y="169069"/>
                  </a:lnTo>
                  <a:cubicBezTo>
                    <a:pt x="83815" y="161449"/>
                    <a:pt x="88577" y="152876"/>
                    <a:pt x="90482" y="149066"/>
                  </a:cubicBezTo>
                  <a:lnTo>
                    <a:pt x="89529" y="149066"/>
                  </a:lnTo>
                  <a:cubicBezTo>
                    <a:pt x="74290" y="159544"/>
                    <a:pt x="53335" y="159544"/>
                    <a:pt x="38095" y="151924"/>
                  </a:cubicBezTo>
                  <a:cubicBezTo>
                    <a:pt x="15235" y="140494"/>
                    <a:pt x="-958" y="114776"/>
                    <a:pt x="11424" y="90011"/>
                  </a:cubicBezTo>
                  <a:cubicBezTo>
                    <a:pt x="20949" y="70009"/>
                    <a:pt x="36190" y="63341"/>
                    <a:pt x="52382" y="63341"/>
                  </a:cubicBezTo>
                  <a:cubicBezTo>
                    <a:pt x="68574" y="63341"/>
                    <a:pt x="85720" y="70961"/>
                    <a:pt x="100007" y="77629"/>
                  </a:cubicBezTo>
                  <a:lnTo>
                    <a:pt x="119057" y="87154"/>
                  </a:lnTo>
                  <a:cubicBezTo>
                    <a:pt x="129535" y="66199"/>
                    <a:pt x="123820" y="53816"/>
                    <a:pt x="103817" y="44291"/>
                  </a:cubicBezTo>
                  <a:cubicBezTo>
                    <a:pt x="89529" y="36671"/>
                    <a:pt x="72385" y="35719"/>
                    <a:pt x="56192" y="38576"/>
                  </a:cubicBezTo>
                  <a:lnTo>
                    <a:pt x="70479" y="7144"/>
                  </a:lnTo>
                  <a:close/>
                  <a:moveTo>
                    <a:pt x="59049" y="130016"/>
                  </a:moveTo>
                  <a:cubicBezTo>
                    <a:pt x="69527" y="134779"/>
                    <a:pt x="80004" y="134779"/>
                    <a:pt x="88577" y="130016"/>
                  </a:cubicBezTo>
                  <a:cubicBezTo>
                    <a:pt x="98102" y="125254"/>
                    <a:pt x="103817" y="116681"/>
                    <a:pt x="109532" y="106204"/>
                  </a:cubicBezTo>
                  <a:lnTo>
                    <a:pt x="94292" y="98584"/>
                  </a:lnTo>
                  <a:cubicBezTo>
                    <a:pt x="79052" y="90964"/>
                    <a:pt x="55240" y="82391"/>
                    <a:pt x="44762" y="102394"/>
                  </a:cubicBezTo>
                  <a:cubicBezTo>
                    <a:pt x="39999" y="114776"/>
                    <a:pt x="46667" y="124301"/>
                    <a:pt x="59049" y="130016"/>
                  </a:cubicBezTo>
                  <a:close/>
                </a:path>
              </a:pathLst>
            </a:custGeom>
            <a:solidFill>
              <a:srgbClr val="1D1D1B"/>
            </a:solidFill>
            <a:ln w="9525" cap="flat">
              <a:noFill/>
              <a:prstDash val="solid"/>
              <a:miter/>
            </a:ln>
          </p:spPr>
          <p:txBody>
            <a:bodyPr rtlCol="0" anchor="ctr"/>
            <a:lstStyle/>
            <a:p>
              <a:endParaRPr lang="sv-SE" sz="1050"/>
            </a:p>
          </p:txBody>
        </p:sp>
        <p:sp>
          <p:nvSpPr>
            <p:cNvPr id="57" name="Frihandsfigur: Form 56">
              <a:extLst>
                <a:ext uri="{FF2B5EF4-FFF2-40B4-BE49-F238E27FC236}">
                  <a16:creationId xmlns:a16="http://schemas.microsoft.com/office/drawing/2014/main" id="{EDF98147-45CF-095F-9AE7-28012AA6B96E}"/>
                </a:ext>
              </a:extLst>
            </p:cNvPr>
            <p:cNvSpPr/>
            <p:nvPr/>
          </p:nvSpPr>
          <p:spPr>
            <a:xfrm>
              <a:off x="7324249" y="2697956"/>
              <a:ext cx="228600" cy="228600"/>
            </a:xfrm>
            <a:custGeom>
              <a:avLst/>
              <a:gdLst>
                <a:gd name="connsiteX0" fmla="*/ 189071 w 228600"/>
                <a:gd name="connsiteY0" fmla="*/ 7144 h 228600"/>
                <a:gd name="connsiteX1" fmla="*/ 207169 w 228600"/>
                <a:gd name="connsiteY1" fmla="*/ 46196 h 228600"/>
                <a:gd name="connsiteX2" fmla="*/ 196691 w 228600"/>
                <a:gd name="connsiteY2" fmla="*/ 153829 h 228600"/>
                <a:gd name="connsiteX3" fmla="*/ 137636 w 228600"/>
                <a:gd name="connsiteY3" fmla="*/ 135731 h 228600"/>
                <a:gd name="connsiteX4" fmla="*/ 136684 w 228600"/>
                <a:gd name="connsiteY4" fmla="*/ 135731 h 228600"/>
                <a:gd name="connsiteX5" fmla="*/ 126206 w 228600"/>
                <a:gd name="connsiteY5" fmla="*/ 163354 h 228600"/>
                <a:gd name="connsiteX6" fmla="*/ 68103 w 228600"/>
                <a:gd name="connsiteY6" fmla="*/ 224314 h 228600"/>
                <a:gd name="connsiteX7" fmla="*/ 50006 w 228600"/>
                <a:gd name="connsiteY7" fmla="*/ 183356 h 228600"/>
                <a:gd name="connsiteX8" fmla="*/ 96678 w 228600"/>
                <a:gd name="connsiteY8" fmla="*/ 135731 h 228600"/>
                <a:gd name="connsiteX9" fmla="*/ 104299 w 228600"/>
                <a:gd name="connsiteY9" fmla="*/ 102394 h 228600"/>
                <a:gd name="connsiteX10" fmla="*/ 98584 w 228600"/>
                <a:gd name="connsiteY10" fmla="*/ 90964 h 228600"/>
                <a:gd name="connsiteX11" fmla="*/ 23336 w 228600"/>
                <a:gd name="connsiteY11" fmla="*/ 125254 h 228600"/>
                <a:gd name="connsiteX12" fmla="*/ 7144 w 228600"/>
                <a:gd name="connsiteY12" fmla="*/ 89059 h 228600"/>
                <a:gd name="connsiteX13" fmla="*/ 189071 w 228600"/>
                <a:gd name="connsiteY13" fmla="*/ 7144 h 228600"/>
                <a:gd name="connsiteX14" fmla="*/ 128111 w 228600"/>
                <a:gd name="connsiteY14" fmla="*/ 78581 h 228600"/>
                <a:gd name="connsiteX15" fmla="*/ 133826 w 228600"/>
                <a:gd name="connsiteY15" fmla="*/ 90964 h 228600"/>
                <a:gd name="connsiteX16" fmla="*/ 176689 w 228600"/>
                <a:gd name="connsiteY16" fmla="*/ 117634 h 228600"/>
                <a:gd name="connsiteX17" fmla="*/ 183356 w 228600"/>
                <a:gd name="connsiteY17" fmla="*/ 68104 h 228600"/>
                <a:gd name="connsiteX18" fmla="*/ 177641 w 228600"/>
                <a:gd name="connsiteY18" fmla="*/ 55721 h 228600"/>
                <a:gd name="connsiteX19" fmla="*/ 128111 w 228600"/>
                <a:gd name="connsiteY19" fmla="*/ 7858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 h="228600">
                  <a:moveTo>
                    <a:pt x="189071" y="7144"/>
                  </a:moveTo>
                  <a:lnTo>
                    <a:pt x="207169" y="46196"/>
                  </a:lnTo>
                  <a:cubicBezTo>
                    <a:pt x="224314" y="85249"/>
                    <a:pt x="247174" y="130969"/>
                    <a:pt x="196691" y="153829"/>
                  </a:cubicBezTo>
                  <a:cubicBezTo>
                    <a:pt x="175736" y="163354"/>
                    <a:pt x="150971" y="156686"/>
                    <a:pt x="137636" y="135731"/>
                  </a:cubicBezTo>
                  <a:lnTo>
                    <a:pt x="136684" y="135731"/>
                  </a:lnTo>
                  <a:cubicBezTo>
                    <a:pt x="140494" y="146209"/>
                    <a:pt x="132874" y="155734"/>
                    <a:pt x="126206" y="163354"/>
                  </a:cubicBezTo>
                  <a:lnTo>
                    <a:pt x="68103" y="224314"/>
                  </a:lnTo>
                  <a:lnTo>
                    <a:pt x="50006" y="183356"/>
                  </a:lnTo>
                  <a:lnTo>
                    <a:pt x="96678" y="135731"/>
                  </a:lnTo>
                  <a:cubicBezTo>
                    <a:pt x="108109" y="124301"/>
                    <a:pt x="110966" y="117634"/>
                    <a:pt x="104299" y="102394"/>
                  </a:cubicBezTo>
                  <a:lnTo>
                    <a:pt x="98584" y="90964"/>
                  </a:lnTo>
                  <a:lnTo>
                    <a:pt x="23336" y="125254"/>
                  </a:lnTo>
                  <a:lnTo>
                    <a:pt x="7144" y="89059"/>
                  </a:lnTo>
                  <a:lnTo>
                    <a:pt x="189071" y="7144"/>
                  </a:lnTo>
                  <a:close/>
                  <a:moveTo>
                    <a:pt x="128111" y="78581"/>
                  </a:moveTo>
                  <a:lnTo>
                    <a:pt x="133826" y="90964"/>
                  </a:lnTo>
                  <a:cubicBezTo>
                    <a:pt x="142399" y="109061"/>
                    <a:pt x="153828" y="128111"/>
                    <a:pt x="176689" y="117634"/>
                  </a:cubicBezTo>
                  <a:cubicBezTo>
                    <a:pt x="198596" y="108109"/>
                    <a:pt x="190976" y="86201"/>
                    <a:pt x="183356" y="68104"/>
                  </a:cubicBezTo>
                  <a:lnTo>
                    <a:pt x="177641" y="55721"/>
                  </a:lnTo>
                  <a:lnTo>
                    <a:pt x="128111" y="78581"/>
                  </a:lnTo>
                  <a:close/>
                </a:path>
              </a:pathLst>
            </a:custGeom>
            <a:solidFill>
              <a:srgbClr val="1D1D1B"/>
            </a:solidFill>
            <a:ln w="9525" cap="flat">
              <a:noFill/>
              <a:prstDash val="solid"/>
              <a:miter/>
            </a:ln>
          </p:spPr>
          <p:txBody>
            <a:bodyPr rtlCol="0" anchor="ctr"/>
            <a:lstStyle/>
            <a:p>
              <a:endParaRPr lang="sv-SE" sz="1050"/>
            </a:p>
          </p:txBody>
        </p:sp>
        <p:sp>
          <p:nvSpPr>
            <p:cNvPr id="58" name="Frihandsfigur: Form 57">
              <a:extLst>
                <a:ext uri="{FF2B5EF4-FFF2-40B4-BE49-F238E27FC236}">
                  <a16:creationId xmlns:a16="http://schemas.microsoft.com/office/drawing/2014/main" id="{015E9B7E-DE71-4ED0-B4C8-88EBCBB57C26}"/>
                </a:ext>
              </a:extLst>
            </p:cNvPr>
            <p:cNvSpPr/>
            <p:nvPr/>
          </p:nvSpPr>
          <p:spPr>
            <a:xfrm>
              <a:off x="7390924" y="2866549"/>
              <a:ext cx="219075" cy="114300"/>
            </a:xfrm>
            <a:custGeom>
              <a:avLst/>
              <a:gdLst>
                <a:gd name="connsiteX0" fmla="*/ 146209 w 219075"/>
                <a:gd name="connsiteY0" fmla="*/ 27146 h 114300"/>
                <a:gd name="connsiteX1" fmla="*/ 158591 w 219075"/>
                <a:gd name="connsiteY1" fmla="*/ 63341 h 114300"/>
                <a:gd name="connsiteX2" fmla="*/ 19526 w 219075"/>
                <a:gd name="connsiteY2" fmla="*/ 111919 h 114300"/>
                <a:gd name="connsiteX3" fmla="*/ 7144 w 219075"/>
                <a:gd name="connsiteY3" fmla="*/ 75724 h 114300"/>
                <a:gd name="connsiteX4" fmla="*/ 146209 w 219075"/>
                <a:gd name="connsiteY4" fmla="*/ 27146 h 114300"/>
                <a:gd name="connsiteX5" fmla="*/ 205264 w 219075"/>
                <a:gd name="connsiteY5" fmla="*/ 7144 h 114300"/>
                <a:gd name="connsiteX6" fmla="*/ 217646 w 219075"/>
                <a:gd name="connsiteY6" fmla="*/ 43339 h 114300"/>
                <a:gd name="connsiteX7" fmla="*/ 183356 w 219075"/>
                <a:gd name="connsiteY7" fmla="*/ 55721 h 114300"/>
                <a:gd name="connsiteX8" fmla="*/ 170974 w 219075"/>
                <a:gd name="connsiteY8" fmla="*/ 19526 h 114300"/>
                <a:gd name="connsiteX9" fmla="*/ 205264 w 219075"/>
                <a:gd name="connsiteY9"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075" h="114300">
                  <a:moveTo>
                    <a:pt x="146209" y="27146"/>
                  </a:moveTo>
                  <a:lnTo>
                    <a:pt x="158591" y="63341"/>
                  </a:lnTo>
                  <a:lnTo>
                    <a:pt x="19526" y="111919"/>
                  </a:lnTo>
                  <a:lnTo>
                    <a:pt x="7144" y="75724"/>
                  </a:lnTo>
                  <a:lnTo>
                    <a:pt x="146209" y="27146"/>
                  </a:lnTo>
                  <a:close/>
                  <a:moveTo>
                    <a:pt x="205264" y="7144"/>
                  </a:moveTo>
                  <a:lnTo>
                    <a:pt x="217646" y="43339"/>
                  </a:lnTo>
                  <a:lnTo>
                    <a:pt x="183356" y="55721"/>
                  </a:lnTo>
                  <a:lnTo>
                    <a:pt x="170974" y="19526"/>
                  </a:lnTo>
                  <a:lnTo>
                    <a:pt x="205264" y="7144"/>
                  </a:lnTo>
                  <a:close/>
                </a:path>
              </a:pathLst>
            </a:custGeom>
            <a:solidFill>
              <a:srgbClr val="1D1D1B"/>
            </a:solidFill>
            <a:ln w="9525" cap="flat">
              <a:noFill/>
              <a:prstDash val="solid"/>
              <a:miter/>
            </a:ln>
          </p:spPr>
          <p:txBody>
            <a:bodyPr rtlCol="0" anchor="ctr"/>
            <a:lstStyle/>
            <a:p>
              <a:endParaRPr lang="sv-SE" sz="1050"/>
            </a:p>
          </p:txBody>
        </p:sp>
        <p:sp>
          <p:nvSpPr>
            <p:cNvPr id="59" name="Frihandsfigur: Form 58">
              <a:extLst>
                <a:ext uri="{FF2B5EF4-FFF2-40B4-BE49-F238E27FC236}">
                  <a16:creationId xmlns:a16="http://schemas.microsoft.com/office/drawing/2014/main" id="{2EC837FB-CF3A-811A-5AA6-3A1758B82D30}"/>
                </a:ext>
              </a:extLst>
            </p:cNvPr>
            <p:cNvSpPr/>
            <p:nvPr/>
          </p:nvSpPr>
          <p:spPr>
            <a:xfrm>
              <a:off x="7414736" y="2965692"/>
              <a:ext cx="171450" cy="133350"/>
            </a:xfrm>
            <a:custGeom>
              <a:avLst/>
              <a:gdLst>
                <a:gd name="connsiteX0" fmla="*/ 141446 w 171450"/>
                <a:gd name="connsiteY0" fmla="*/ 98501 h 133350"/>
                <a:gd name="connsiteX1" fmla="*/ 138589 w 171450"/>
                <a:gd name="connsiteY1" fmla="*/ 64211 h 133350"/>
                <a:gd name="connsiteX2" fmla="*/ 116681 w 171450"/>
                <a:gd name="connsiteY2" fmla="*/ 47066 h 133350"/>
                <a:gd name="connsiteX3" fmla="*/ 74771 w 171450"/>
                <a:gd name="connsiteY3" fmla="*/ 127076 h 133350"/>
                <a:gd name="connsiteX4" fmla="*/ 12859 w 171450"/>
                <a:gd name="connsiteY4" fmla="*/ 80403 h 133350"/>
                <a:gd name="connsiteX5" fmla="*/ 7144 w 171450"/>
                <a:gd name="connsiteY5" fmla="*/ 36588 h 133350"/>
                <a:gd name="connsiteX6" fmla="*/ 37624 w 171450"/>
                <a:gd name="connsiteY6" fmla="*/ 30873 h 133350"/>
                <a:gd name="connsiteX7" fmla="*/ 38576 w 171450"/>
                <a:gd name="connsiteY7" fmla="*/ 69926 h 133350"/>
                <a:gd name="connsiteX8" fmla="*/ 62389 w 171450"/>
                <a:gd name="connsiteY8" fmla="*/ 88976 h 133350"/>
                <a:gd name="connsiteX9" fmla="*/ 105251 w 171450"/>
                <a:gd name="connsiteY9" fmla="*/ 8966 h 133350"/>
                <a:gd name="connsiteX10" fmla="*/ 164306 w 171450"/>
                <a:gd name="connsiteY10" fmla="*/ 52781 h 133350"/>
                <a:gd name="connsiteX11" fmla="*/ 170021 w 171450"/>
                <a:gd name="connsiteY11" fmla="*/ 94691 h 133350"/>
                <a:gd name="connsiteX12" fmla="*/ 141446 w 171450"/>
                <a:gd name="connsiteY12" fmla="*/ 98501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133350">
                  <a:moveTo>
                    <a:pt x="141446" y="98501"/>
                  </a:moveTo>
                  <a:cubicBezTo>
                    <a:pt x="142399" y="86118"/>
                    <a:pt x="142399" y="77546"/>
                    <a:pt x="138589" y="64211"/>
                  </a:cubicBezTo>
                  <a:cubicBezTo>
                    <a:pt x="135731" y="54686"/>
                    <a:pt x="129064" y="43256"/>
                    <a:pt x="116681" y="47066"/>
                  </a:cubicBezTo>
                  <a:cubicBezTo>
                    <a:pt x="93821" y="52781"/>
                    <a:pt x="126206" y="113741"/>
                    <a:pt x="74771" y="127076"/>
                  </a:cubicBezTo>
                  <a:cubicBezTo>
                    <a:pt x="41434" y="135648"/>
                    <a:pt x="20478" y="109931"/>
                    <a:pt x="12859" y="80403"/>
                  </a:cubicBezTo>
                  <a:cubicBezTo>
                    <a:pt x="9049" y="66116"/>
                    <a:pt x="7144" y="50876"/>
                    <a:pt x="7144" y="36588"/>
                  </a:cubicBezTo>
                  <a:lnTo>
                    <a:pt x="37624" y="30873"/>
                  </a:lnTo>
                  <a:cubicBezTo>
                    <a:pt x="34766" y="44208"/>
                    <a:pt x="34766" y="56591"/>
                    <a:pt x="38576" y="69926"/>
                  </a:cubicBezTo>
                  <a:cubicBezTo>
                    <a:pt x="41434" y="79451"/>
                    <a:pt x="49053" y="92786"/>
                    <a:pt x="62389" y="88976"/>
                  </a:cubicBezTo>
                  <a:cubicBezTo>
                    <a:pt x="90011" y="81356"/>
                    <a:pt x="53816" y="22301"/>
                    <a:pt x="105251" y="8966"/>
                  </a:cubicBezTo>
                  <a:cubicBezTo>
                    <a:pt x="135731" y="393"/>
                    <a:pt x="156686" y="23253"/>
                    <a:pt x="164306" y="52781"/>
                  </a:cubicBezTo>
                  <a:cubicBezTo>
                    <a:pt x="169069" y="69926"/>
                    <a:pt x="169069" y="82308"/>
                    <a:pt x="170021" y="94691"/>
                  </a:cubicBezTo>
                  <a:lnTo>
                    <a:pt x="141446" y="98501"/>
                  </a:lnTo>
                  <a:close/>
                </a:path>
              </a:pathLst>
            </a:custGeom>
            <a:solidFill>
              <a:srgbClr val="1D1D1B"/>
            </a:solidFill>
            <a:ln w="9525" cap="flat">
              <a:noFill/>
              <a:prstDash val="solid"/>
              <a:miter/>
            </a:ln>
          </p:spPr>
          <p:txBody>
            <a:bodyPr rtlCol="0" anchor="ctr"/>
            <a:lstStyle/>
            <a:p>
              <a:endParaRPr lang="sv-SE" sz="1050"/>
            </a:p>
          </p:txBody>
        </p:sp>
        <p:sp>
          <p:nvSpPr>
            <p:cNvPr id="60" name="Frihandsfigur: Form 59">
              <a:extLst>
                <a:ext uri="{FF2B5EF4-FFF2-40B4-BE49-F238E27FC236}">
                  <a16:creationId xmlns:a16="http://schemas.microsoft.com/office/drawing/2014/main" id="{2BE6BB6C-55FF-C476-A47B-155F26269241}"/>
                </a:ext>
              </a:extLst>
            </p:cNvPr>
            <p:cNvSpPr/>
            <p:nvPr/>
          </p:nvSpPr>
          <p:spPr>
            <a:xfrm>
              <a:off x="7446169" y="3082766"/>
              <a:ext cx="228600" cy="180975"/>
            </a:xfrm>
            <a:custGeom>
              <a:avLst/>
              <a:gdLst>
                <a:gd name="connsiteX0" fmla="*/ 216694 w 228600"/>
                <a:gd name="connsiteY0" fmla="*/ 7144 h 180975"/>
                <a:gd name="connsiteX1" fmla="*/ 223361 w 228600"/>
                <a:gd name="connsiteY1" fmla="*/ 45244 h 180975"/>
                <a:gd name="connsiteX2" fmla="*/ 99536 w 228600"/>
                <a:gd name="connsiteY2" fmla="*/ 66199 h 180975"/>
                <a:gd name="connsiteX3" fmla="*/ 99536 w 228600"/>
                <a:gd name="connsiteY3" fmla="*/ 67151 h 180975"/>
                <a:gd name="connsiteX4" fmla="*/ 165259 w 228600"/>
                <a:gd name="connsiteY4" fmla="*/ 102394 h 180975"/>
                <a:gd name="connsiteX5" fmla="*/ 172879 w 228600"/>
                <a:gd name="connsiteY5" fmla="*/ 147161 h 180975"/>
                <a:gd name="connsiteX6" fmla="*/ 99536 w 228600"/>
                <a:gd name="connsiteY6" fmla="*/ 104299 h 180975"/>
                <a:gd name="connsiteX7" fmla="*/ 30004 w 228600"/>
                <a:gd name="connsiteY7" fmla="*/ 178594 h 180975"/>
                <a:gd name="connsiteX8" fmla="*/ 22384 w 228600"/>
                <a:gd name="connsiteY8" fmla="*/ 130969 h 180975"/>
                <a:gd name="connsiteX9" fmla="*/ 84296 w 228600"/>
                <a:gd name="connsiteY9" fmla="*/ 70961 h 180975"/>
                <a:gd name="connsiteX10" fmla="*/ 84296 w 228600"/>
                <a:gd name="connsiteY10" fmla="*/ 70009 h 180975"/>
                <a:gd name="connsiteX11" fmla="*/ 13811 w 228600"/>
                <a:gd name="connsiteY11" fmla="*/ 81439 h 180975"/>
                <a:gd name="connsiteX12" fmla="*/ 7144 w 228600"/>
                <a:gd name="connsiteY12" fmla="*/ 43339 h 180975"/>
                <a:gd name="connsiteX13" fmla="*/ 216694 w 228600"/>
                <a:gd name="connsiteY13" fmla="*/ 714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180975">
                  <a:moveTo>
                    <a:pt x="216694" y="7144"/>
                  </a:moveTo>
                  <a:lnTo>
                    <a:pt x="223361" y="45244"/>
                  </a:lnTo>
                  <a:lnTo>
                    <a:pt x="99536" y="66199"/>
                  </a:lnTo>
                  <a:lnTo>
                    <a:pt x="99536" y="67151"/>
                  </a:lnTo>
                  <a:lnTo>
                    <a:pt x="165259" y="102394"/>
                  </a:lnTo>
                  <a:lnTo>
                    <a:pt x="172879" y="147161"/>
                  </a:lnTo>
                  <a:lnTo>
                    <a:pt x="99536" y="104299"/>
                  </a:lnTo>
                  <a:lnTo>
                    <a:pt x="30004" y="178594"/>
                  </a:lnTo>
                  <a:lnTo>
                    <a:pt x="22384" y="130969"/>
                  </a:lnTo>
                  <a:lnTo>
                    <a:pt x="84296" y="70961"/>
                  </a:lnTo>
                  <a:lnTo>
                    <a:pt x="84296" y="70009"/>
                  </a:lnTo>
                  <a:lnTo>
                    <a:pt x="13811" y="81439"/>
                  </a:lnTo>
                  <a:lnTo>
                    <a:pt x="7144" y="43339"/>
                  </a:lnTo>
                  <a:lnTo>
                    <a:pt x="216694" y="7144"/>
                  </a:lnTo>
                  <a:close/>
                </a:path>
              </a:pathLst>
            </a:custGeom>
            <a:solidFill>
              <a:srgbClr val="1D1D1B"/>
            </a:solidFill>
            <a:ln w="9525" cap="flat">
              <a:noFill/>
              <a:prstDash val="solid"/>
              <a:miter/>
            </a:ln>
          </p:spPr>
          <p:txBody>
            <a:bodyPr rtlCol="0" anchor="ctr"/>
            <a:lstStyle/>
            <a:p>
              <a:endParaRPr lang="sv-SE" sz="1050"/>
            </a:p>
          </p:txBody>
        </p:sp>
        <p:sp>
          <p:nvSpPr>
            <p:cNvPr id="61" name="Frihandsfigur: Form 60">
              <a:extLst>
                <a:ext uri="{FF2B5EF4-FFF2-40B4-BE49-F238E27FC236}">
                  <a16:creationId xmlns:a16="http://schemas.microsoft.com/office/drawing/2014/main" id="{191FC1BB-F868-D383-8124-32A933CE6552}"/>
                </a:ext>
              </a:extLst>
            </p:cNvPr>
            <p:cNvSpPr/>
            <p:nvPr/>
          </p:nvSpPr>
          <p:spPr>
            <a:xfrm>
              <a:off x="7468076" y="3254216"/>
              <a:ext cx="228600" cy="161925"/>
            </a:xfrm>
            <a:custGeom>
              <a:avLst/>
              <a:gdLst>
                <a:gd name="connsiteX0" fmla="*/ 220504 w 228600"/>
                <a:gd name="connsiteY0" fmla="*/ 7144 h 161925"/>
                <a:gd name="connsiteX1" fmla="*/ 222409 w 228600"/>
                <a:gd name="connsiteY1" fmla="*/ 45244 h 161925"/>
                <a:gd name="connsiteX2" fmla="*/ 136684 w 228600"/>
                <a:gd name="connsiteY2" fmla="*/ 50006 h 161925"/>
                <a:gd name="connsiteX3" fmla="*/ 136684 w 228600"/>
                <a:gd name="connsiteY3" fmla="*/ 50959 h 161925"/>
                <a:gd name="connsiteX4" fmla="*/ 161449 w 228600"/>
                <a:gd name="connsiteY4" fmla="*/ 93821 h 161925"/>
                <a:gd name="connsiteX5" fmla="*/ 88106 w 228600"/>
                <a:gd name="connsiteY5" fmla="*/ 159544 h 161925"/>
                <a:gd name="connsiteX6" fmla="*/ 8097 w 228600"/>
                <a:gd name="connsiteY6" fmla="*/ 102394 h 161925"/>
                <a:gd name="connsiteX7" fmla="*/ 27147 w 228600"/>
                <a:gd name="connsiteY7" fmla="*/ 56674 h 161925"/>
                <a:gd name="connsiteX8" fmla="*/ 27147 w 228600"/>
                <a:gd name="connsiteY8" fmla="*/ 55721 h 161925"/>
                <a:gd name="connsiteX9" fmla="*/ 9049 w 228600"/>
                <a:gd name="connsiteY9" fmla="*/ 56674 h 161925"/>
                <a:gd name="connsiteX10" fmla="*/ 7144 w 228600"/>
                <a:gd name="connsiteY10" fmla="*/ 19526 h 161925"/>
                <a:gd name="connsiteX11" fmla="*/ 220504 w 228600"/>
                <a:gd name="connsiteY11" fmla="*/ 7144 h 161925"/>
                <a:gd name="connsiteX12" fmla="*/ 37624 w 228600"/>
                <a:gd name="connsiteY12" fmla="*/ 89059 h 161925"/>
                <a:gd name="connsiteX13" fmla="*/ 87154 w 228600"/>
                <a:gd name="connsiteY13" fmla="*/ 118586 h 161925"/>
                <a:gd name="connsiteX14" fmla="*/ 131922 w 228600"/>
                <a:gd name="connsiteY14" fmla="*/ 84296 h 161925"/>
                <a:gd name="connsiteX15" fmla="*/ 83344 w 228600"/>
                <a:gd name="connsiteY15" fmla="*/ 52864 h 161925"/>
                <a:gd name="connsiteX16" fmla="*/ 37624 w 228600"/>
                <a:gd name="connsiteY16" fmla="*/ 8905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 h="161925">
                  <a:moveTo>
                    <a:pt x="220504" y="7144"/>
                  </a:moveTo>
                  <a:lnTo>
                    <a:pt x="222409" y="45244"/>
                  </a:lnTo>
                  <a:lnTo>
                    <a:pt x="136684" y="50006"/>
                  </a:lnTo>
                  <a:lnTo>
                    <a:pt x="136684" y="50959"/>
                  </a:lnTo>
                  <a:cubicBezTo>
                    <a:pt x="150972" y="60484"/>
                    <a:pt x="160497" y="73819"/>
                    <a:pt x="161449" y="93821"/>
                  </a:cubicBezTo>
                  <a:cubicBezTo>
                    <a:pt x="163354" y="138589"/>
                    <a:pt x="129064" y="157639"/>
                    <a:pt x="88106" y="159544"/>
                  </a:cubicBezTo>
                  <a:cubicBezTo>
                    <a:pt x="48101" y="161449"/>
                    <a:pt x="10001" y="147161"/>
                    <a:pt x="8097" y="102394"/>
                  </a:cubicBezTo>
                  <a:cubicBezTo>
                    <a:pt x="7144" y="86201"/>
                    <a:pt x="11906" y="68104"/>
                    <a:pt x="27147" y="56674"/>
                  </a:cubicBezTo>
                  <a:lnTo>
                    <a:pt x="27147" y="55721"/>
                  </a:lnTo>
                  <a:lnTo>
                    <a:pt x="9049" y="56674"/>
                  </a:lnTo>
                  <a:lnTo>
                    <a:pt x="7144" y="19526"/>
                  </a:lnTo>
                  <a:lnTo>
                    <a:pt x="220504" y="7144"/>
                  </a:lnTo>
                  <a:close/>
                  <a:moveTo>
                    <a:pt x="37624" y="89059"/>
                  </a:moveTo>
                  <a:cubicBezTo>
                    <a:pt x="38576" y="113824"/>
                    <a:pt x="67151" y="119539"/>
                    <a:pt x="87154" y="118586"/>
                  </a:cubicBezTo>
                  <a:cubicBezTo>
                    <a:pt x="107156" y="117634"/>
                    <a:pt x="133826" y="109061"/>
                    <a:pt x="131922" y="84296"/>
                  </a:cubicBezTo>
                  <a:cubicBezTo>
                    <a:pt x="130969" y="59531"/>
                    <a:pt x="104299" y="51911"/>
                    <a:pt x="83344" y="52864"/>
                  </a:cubicBezTo>
                  <a:cubicBezTo>
                    <a:pt x="62389" y="53816"/>
                    <a:pt x="36672" y="64294"/>
                    <a:pt x="37624" y="89059"/>
                  </a:cubicBezTo>
                  <a:close/>
                </a:path>
              </a:pathLst>
            </a:custGeom>
            <a:solidFill>
              <a:srgbClr val="1D1D1B"/>
            </a:solidFill>
            <a:ln w="9525" cap="flat">
              <a:noFill/>
              <a:prstDash val="solid"/>
              <a:miter/>
            </a:ln>
          </p:spPr>
          <p:txBody>
            <a:bodyPr rtlCol="0" anchor="ctr"/>
            <a:lstStyle/>
            <a:p>
              <a:endParaRPr lang="sv-SE" sz="1050"/>
            </a:p>
          </p:txBody>
        </p:sp>
        <p:sp>
          <p:nvSpPr>
            <p:cNvPr id="62" name="Frihandsfigur: Form 61">
              <a:extLst>
                <a:ext uri="{FF2B5EF4-FFF2-40B4-BE49-F238E27FC236}">
                  <a16:creationId xmlns:a16="http://schemas.microsoft.com/office/drawing/2014/main" id="{073C14CF-93ED-F8AD-95CE-581D07C9D443}"/>
                </a:ext>
              </a:extLst>
            </p:cNvPr>
            <p:cNvSpPr/>
            <p:nvPr/>
          </p:nvSpPr>
          <p:spPr>
            <a:xfrm>
              <a:off x="7466945" y="3427212"/>
              <a:ext cx="161925" cy="152400"/>
            </a:xfrm>
            <a:custGeom>
              <a:avLst/>
              <a:gdLst>
                <a:gd name="connsiteX0" fmla="*/ 15895 w 161925"/>
                <a:gd name="connsiteY0" fmla="*/ 130375 h 152400"/>
                <a:gd name="connsiteX1" fmla="*/ 7322 w 161925"/>
                <a:gd name="connsiteY1" fmla="*/ 78941 h 152400"/>
                <a:gd name="connsiteX2" fmla="*/ 88285 w 161925"/>
                <a:gd name="connsiteY2" fmla="*/ 7503 h 152400"/>
                <a:gd name="connsiteX3" fmla="*/ 161628 w 161925"/>
                <a:gd name="connsiteY3" fmla="*/ 80845 h 152400"/>
                <a:gd name="connsiteX4" fmla="*/ 68282 w 161925"/>
                <a:gd name="connsiteY4" fmla="*/ 144663 h 152400"/>
                <a:gd name="connsiteX5" fmla="*/ 74950 w 161925"/>
                <a:gd name="connsiteY5" fmla="*/ 43698 h 152400"/>
                <a:gd name="connsiteX6" fmla="*/ 34945 w 161925"/>
                <a:gd name="connsiteY6" fmla="*/ 83703 h 152400"/>
                <a:gd name="connsiteX7" fmla="*/ 46375 w 161925"/>
                <a:gd name="connsiteY7" fmla="*/ 133233 h 152400"/>
                <a:gd name="connsiteX8" fmla="*/ 15895 w 161925"/>
                <a:gd name="connsiteY8" fmla="*/ 130375 h 152400"/>
                <a:gd name="connsiteX9" fmla="*/ 96857 w 161925"/>
                <a:gd name="connsiteY9" fmla="*/ 109420 h 152400"/>
                <a:gd name="connsiteX10" fmla="*/ 133053 w 161925"/>
                <a:gd name="connsiteY10" fmla="*/ 80845 h 152400"/>
                <a:gd name="connsiteX11" fmla="*/ 100667 w 161925"/>
                <a:gd name="connsiteY11" fmla="*/ 44650 h 152400"/>
                <a:gd name="connsiteX12" fmla="*/ 96857 w 161925"/>
                <a:gd name="connsiteY12" fmla="*/ 10942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925" h="152400">
                  <a:moveTo>
                    <a:pt x="15895" y="130375"/>
                  </a:moveTo>
                  <a:cubicBezTo>
                    <a:pt x="9228" y="116088"/>
                    <a:pt x="6370" y="99895"/>
                    <a:pt x="7322" y="78941"/>
                  </a:cubicBezTo>
                  <a:cubicBezTo>
                    <a:pt x="10180" y="30363"/>
                    <a:pt x="39707" y="3693"/>
                    <a:pt x="88285" y="7503"/>
                  </a:cubicBezTo>
                  <a:cubicBezTo>
                    <a:pt x="131147" y="10360"/>
                    <a:pt x="164485" y="35125"/>
                    <a:pt x="161628" y="80845"/>
                  </a:cubicBezTo>
                  <a:cubicBezTo>
                    <a:pt x="157817" y="135138"/>
                    <a:pt x="119717" y="148473"/>
                    <a:pt x="68282" y="144663"/>
                  </a:cubicBezTo>
                  <a:lnTo>
                    <a:pt x="74950" y="43698"/>
                  </a:lnTo>
                  <a:cubicBezTo>
                    <a:pt x="51137" y="43698"/>
                    <a:pt x="36850" y="59891"/>
                    <a:pt x="34945" y="83703"/>
                  </a:cubicBezTo>
                  <a:cubicBezTo>
                    <a:pt x="33992" y="101800"/>
                    <a:pt x="39707" y="118945"/>
                    <a:pt x="46375" y="133233"/>
                  </a:cubicBezTo>
                  <a:lnTo>
                    <a:pt x="15895" y="130375"/>
                  </a:lnTo>
                  <a:close/>
                  <a:moveTo>
                    <a:pt x="96857" y="109420"/>
                  </a:moveTo>
                  <a:cubicBezTo>
                    <a:pt x="114955" y="109420"/>
                    <a:pt x="132100" y="101800"/>
                    <a:pt x="133053" y="80845"/>
                  </a:cubicBezTo>
                  <a:cubicBezTo>
                    <a:pt x="134005" y="59891"/>
                    <a:pt x="120670" y="47508"/>
                    <a:pt x="100667" y="44650"/>
                  </a:cubicBezTo>
                  <a:lnTo>
                    <a:pt x="96857" y="109420"/>
                  </a:lnTo>
                  <a:close/>
                </a:path>
              </a:pathLst>
            </a:custGeom>
            <a:solidFill>
              <a:srgbClr val="1D1D1B"/>
            </a:solidFill>
            <a:ln w="9525" cap="flat">
              <a:noFill/>
              <a:prstDash val="solid"/>
              <a:miter/>
            </a:ln>
          </p:spPr>
          <p:txBody>
            <a:bodyPr rtlCol="0" anchor="ctr"/>
            <a:lstStyle/>
            <a:p>
              <a:endParaRPr lang="sv-SE" sz="1050"/>
            </a:p>
          </p:txBody>
        </p:sp>
        <p:sp>
          <p:nvSpPr>
            <p:cNvPr id="63" name="Frihandsfigur: Form 62">
              <a:extLst>
                <a:ext uri="{FF2B5EF4-FFF2-40B4-BE49-F238E27FC236}">
                  <a16:creationId xmlns:a16="http://schemas.microsoft.com/office/drawing/2014/main" id="{BDC0B668-D286-AAF9-8944-FAF68F6015C4}"/>
                </a:ext>
              </a:extLst>
            </p:cNvPr>
            <p:cNvSpPr/>
            <p:nvPr/>
          </p:nvSpPr>
          <p:spPr>
            <a:xfrm>
              <a:off x="7440454" y="3582364"/>
              <a:ext cx="228600" cy="180975"/>
            </a:xfrm>
            <a:custGeom>
              <a:avLst/>
              <a:gdLst>
                <a:gd name="connsiteX0" fmla="*/ 30003 w 228600"/>
                <a:gd name="connsiteY0" fmla="*/ 104764 h 180975"/>
                <a:gd name="connsiteX1" fmla="*/ 30003 w 228600"/>
                <a:gd name="connsiteY1" fmla="*/ 104764 h 180975"/>
                <a:gd name="connsiteX2" fmla="*/ 18573 w 228600"/>
                <a:gd name="connsiteY2" fmla="*/ 56186 h 180975"/>
                <a:gd name="connsiteX3" fmla="*/ 105251 w 228600"/>
                <a:gd name="connsiteY3" fmla="*/ 9514 h 180975"/>
                <a:gd name="connsiteX4" fmla="*/ 169069 w 228600"/>
                <a:gd name="connsiteY4" fmla="*/ 83809 h 180975"/>
                <a:gd name="connsiteX5" fmla="*/ 141446 w 228600"/>
                <a:gd name="connsiteY5" fmla="*/ 123814 h 180975"/>
                <a:gd name="connsiteX6" fmla="*/ 141446 w 228600"/>
                <a:gd name="connsiteY6" fmla="*/ 124766 h 180975"/>
                <a:gd name="connsiteX7" fmla="*/ 224314 w 228600"/>
                <a:gd name="connsiteY7" fmla="*/ 140006 h 180975"/>
                <a:gd name="connsiteX8" fmla="*/ 217646 w 228600"/>
                <a:gd name="connsiteY8" fmla="*/ 177154 h 180975"/>
                <a:gd name="connsiteX9" fmla="*/ 7144 w 228600"/>
                <a:gd name="connsiteY9" fmla="*/ 139054 h 180975"/>
                <a:gd name="connsiteX10" fmla="*/ 13811 w 228600"/>
                <a:gd name="connsiteY10" fmla="*/ 102859 h 180975"/>
                <a:gd name="connsiteX11" fmla="*/ 30003 w 228600"/>
                <a:gd name="connsiteY11" fmla="*/ 104764 h 180975"/>
                <a:gd name="connsiteX12" fmla="*/ 45244 w 228600"/>
                <a:gd name="connsiteY12" fmla="*/ 72379 h 180975"/>
                <a:gd name="connsiteX13" fmla="*/ 86201 w 228600"/>
                <a:gd name="connsiteY13" fmla="*/ 114289 h 180975"/>
                <a:gd name="connsiteX14" fmla="*/ 138589 w 228600"/>
                <a:gd name="connsiteY14" fmla="*/ 88571 h 180975"/>
                <a:gd name="connsiteX15" fmla="*/ 98584 w 228600"/>
                <a:gd name="connsiteY15" fmla="*/ 49519 h 180975"/>
                <a:gd name="connsiteX16" fmla="*/ 45244 w 228600"/>
                <a:gd name="connsiteY16" fmla="*/ 7237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 h="180975">
                  <a:moveTo>
                    <a:pt x="30003" y="104764"/>
                  </a:moveTo>
                  <a:lnTo>
                    <a:pt x="30003" y="104764"/>
                  </a:lnTo>
                  <a:cubicBezTo>
                    <a:pt x="18573" y="90476"/>
                    <a:pt x="15716" y="74284"/>
                    <a:pt x="18573" y="56186"/>
                  </a:cubicBezTo>
                  <a:cubicBezTo>
                    <a:pt x="26194" y="11419"/>
                    <a:pt x="66198" y="1894"/>
                    <a:pt x="105251" y="9514"/>
                  </a:cubicBezTo>
                  <a:cubicBezTo>
                    <a:pt x="145256" y="17134"/>
                    <a:pt x="177641" y="39041"/>
                    <a:pt x="169069" y="83809"/>
                  </a:cubicBezTo>
                  <a:cubicBezTo>
                    <a:pt x="165259" y="102859"/>
                    <a:pt x="156686" y="114289"/>
                    <a:pt x="141446" y="123814"/>
                  </a:cubicBezTo>
                  <a:lnTo>
                    <a:pt x="141446" y="124766"/>
                  </a:lnTo>
                  <a:lnTo>
                    <a:pt x="224314" y="140006"/>
                  </a:lnTo>
                  <a:lnTo>
                    <a:pt x="217646" y="177154"/>
                  </a:lnTo>
                  <a:lnTo>
                    <a:pt x="7144" y="139054"/>
                  </a:lnTo>
                  <a:lnTo>
                    <a:pt x="13811" y="102859"/>
                  </a:lnTo>
                  <a:lnTo>
                    <a:pt x="30003" y="104764"/>
                  </a:lnTo>
                  <a:close/>
                  <a:moveTo>
                    <a:pt x="45244" y="72379"/>
                  </a:moveTo>
                  <a:cubicBezTo>
                    <a:pt x="40481" y="97144"/>
                    <a:pt x="65246" y="110479"/>
                    <a:pt x="86201" y="114289"/>
                  </a:cubicBezTo>
                  <a:cubicBezTo>
                    <a:pt x="106203" y="118099"/>
                    <a:pt x="133826" y="113336"/>
                    <a:pt x="138589" y="88571"/>
                  </a:cubicBezTo>
                  <a:cubicBezTo>
                    <a:pt x="143351" y="63806"/>
                    <a:pt x="117634" y="52376"/>
                    <a:pt x="98584" y="49519"/>
                  </a:cubicBezTo>
                  <a:cubicBezTo>
                    <a:pt x="78581" y="45709"/>
                    <a:pt x="50006" y="47614"/>
                    <a:pt x="45244" y="72379"/>
                  </a:cubicBezTo>
                  <a:close/>
                </a:path>
              </a:pathLst>
            </a:custGeom>
            <a:solidFill>
              <a:srgbClr val="1D1D1B"/>
            </a:solidFill>
            <a:ln w="9525" cap="flat">
              <a:noFill/>
              <a:prstDash val="solid"/>
              <a:miter/>
            </a:ln>
          </p:spPr>
          <p:txBody>
            <a:bodyPr rtlCol="0" anchor="ctr"/>
            <a:lstStyle/>
            <a:p>
              <a:endParaRPr lang="sv-SE" sz="1050"/>
            </a:p>
          </p:txBody>
        </p:sp>
        <p:sp>
          <p:nvSpPr>
            <p:cNvPr id="64" name="Frihandsfigur: Form 63">
              <a:extLst>
                <a:ext uri="{FF2B5EF4-FFF2-40B4-BE49-F238E27FC236}">
                  <a16:creationId xmlns:a16="http://schemas.microsoft.com/office/drawing/2014/main" id="{13DD7F6B-4BAA-742D-6019-CC64D99FC8AD}"/>
                </a:ext>
              </a:extLst>
            </p:cNvPr>
            <p:cNvSpPr/>
            <p:nvPr/>
          </p:nvSpPr>
          <p:spPr>
            <a:xfrm>
              <a:off x="7405798" y="3751226"/>
              <a:ext cx="228600" cy="171450"/>
            </a:xfrm>
            <a:custGeom>
              <a:avLst/>
              <a:gdLst>
                <a:gd name="connsiteX0" fmla="*/ 158004 w 228600"/>
                <a:gd name="connsiteY0" fmla="*/ 107351 h 171450"/>
                <a:gd name="connsiteX1" fmla="*/ 60850 w 228600"/>
                <a:gd name="connsiteY1" fmla="*/ 157834 h 171450"/>
                <a:gd name="connsiteX2" fmla="*/ 11320 w 228600"/>
                <a:gd name="connsiteY2" fmla="*/ 61631 h 171450"/>
                <a:gd name="connsiteX3" fmla="*/ 106570 w 228600"/>
                <a:gd name="connsiteY3" fmla="*/ 11149 h 171450"/>
                <a:gd name="connsiteX4" fmla="*/ 158004 w 228600"/>
                <a:gd name="connsiteY4" fmla="*/ 107351 h 171450"/>
                <a:gd name="connsiteX5" fmla="*/ 39895 w 228600"/>
                <a:gd name="connsiteY5" fmla="*/ 70204 h 171450"/>
                <a:gd name="connsiteX6" fmla="*/ 77042 w 228600"/>
                <a:gd name="connsiteY6" fmla="*/ 120686 h 171450"/>
                <a:gd name="connsiteX7" fmla="*/ 129429 w 228600"/>
                <a:gd name="connsiteY7" fmla="*/ 97826 h 171450"/>
                <a:gd name="connsiteX8" fmla="*/ 98950 w 228600"/>
                <a:gd name="connsiteY8" fmla="*/ 50201 h 171450"/>
                <a:gd name="connsiteX9" fmla="*/ 39895 w 228600"/>
                <a:gd name="connsiteY9" fmla="*/ 70204 h 171450"/>
                <a:gd name="connsiteX10" fmla="*/ 198962 w 228600"/>
                <a:gd name="connsiteY10" fmla="*/ 168311 h 171450"/>
                <a:gd name="connsiteX11" fmla="*/ 167529 w 228600"/>
                <a:gd name="connsiteY11" fmla="*/ 158786 h 171450"/>
                <a:gd name="connsiteX12" fmla="*/ 177054 w 228600"/>
                <a:gd name="connsiteY12" fmla="*/ 127354 h 171450"/>
                <a:gd name="connsiteX13" fmla="*/ 208487 w 228600"/>
                <a:gd name="connsiteY13" fmla="*/ 136879 h 171450"/>
                <a:gd name="connsiteX14" fmla="*/ 198962 w 228600"/>
                <a:gd name="connsiteY14" fmla="*/ 168311 h 171450"/>
                <a:gd name="connsiteX15" fmla="*/ 194200 w 228600"/>
                <a:gd name="connsiteY15" fmla="*/ 70204 h 171450"/>
                <a:gd name="connsiteX16" fmla="*/ 225632 w 228600"/>
                <a:gd name="connsiteY16" fmla="*/ 79729 h 171450"/>
                <a:gd name="connsiteX17" fmla="*/ 216107 w 228600"/>
                <a:gd name="connsiteY17" fmla="*/ 111161 h 171450"/>
                <a:gd name="connsiteX18" fmla="*/ 184675 w 228600"/>
                <a:gd name="connsiteY18" fmla="*/ 101636 h 171450"/>
                <a:gd name="connsiteX19" fmla="*/ 194200 w 228600"/>
                <a:gd name="connsiteY19" fmla="*/ 7020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 h="171450">
                  <a:moveTo>
                    <a:pt x="158004" y="107351"/>
                  </a:moveTo>
                  <a:cubicBezTo>
                    <a:pt x="144670" y="149261"/>
                    <a:pt x="107522" y="172121"/>
                    <a:pt x="60850" y="157834"/>
                  </a:cubicBezTo>
                  <a:cubicBezTo>
                    <a:pt x="20845" y="145451"/>
                    <a:pt x="-2968" y="108304"/>
                    <a:pt x="11320" y="61631"/>
                  </a:cubicBezTo>
                  <a:cubicBezTo>
                    <a:pt x="25607" y="14959"/>
                    <a:pt x="66565" y="-1234"/>
                    <a:pt x="106570" y="11149"/>
                  </a:cubicBezTo>
                  <a:cubicBezTo>
                    <a:pt x="153242" y="25436"/>
                    <a:pt x="171340" y="65441"/>
                    <a:pt x="158004" y="107351"/>
                  </a:cubicBezTo>
                  <a:close/>
                  <a:moveTo>
                    <a:pt x="39895" y="70204"/>
                  </a:moveTo>
                  <a:cubicBezTo>
                    <a:pt x="31322" y="97826"/>
                    <a:pt x="54182" y="113066"/>
                    <a:pt x="77042" y="120686"/>
                  </a:cubicBezTo>
                  <a:cubicBezTo>
                    <a:pt x="98950" y="127354"/>
                    <a:pt x="121809" y="122591"/>
                    <a:pt x="129429" y="97826"/>
                  </a:cubicBezTo>
                  <a:cubicBezTo>
                    <a:pt x="137050" y="74014"/>
                    <a:pt x="119904" y="55916"/>
                    <a:pt x="98950" y="50201"/>
                  </a:cubicBezTo>
                  <a:cubicBezTo>
                    <a:pt x="76090" y="43534"/>
                    <a:pt x="48467" y="42581"/>
                    <a:pt x="39895" y="70204"/>
                  </a:cubicBezTo>
                  <a:close/>
                  <a:moveTo>
                    <a:pt x="198962" y="168311"/>
                  </a:moveTo>
                  <a:lnTo>
                    <a:pt x="167529" y="158786"/>
                  </a:lnTo>
                  <a:lnTo>
                    <a:pt x="177054" y="127354"/>
                  </a:lnTo>
                  <a:lnTo>
                    <a:pt x="208487" y="136879"/>
                  </a:lnTo>
                  <a:lnTo>
                    <a:pt x="198962" y="168311"/>
                  </a:lnTo>
                  <a:close/>
                  <a:moveTo>
                    <a:pt x="194200" y="70204"/>
                  </a:moveTo>
                  <a:lnTo>
                    <a:pt x="225632" y="79729"/>
                  </a:lnTo>
                  <a:lnTo>
                    <a:pt x="216107" y="111161"/>
                  </a:lnTo>
                  <a:lnTo>
                    <a:pt x="184675" y="101636"/>
                  </a:lnTo>
                  <a:lnTo>
                    <a:pt x="194200" y="70204"/>
                  </a:lnTo>
                  <a:close/>
                </a:path>
              </a:pathLst>
            </a:custGeom>
            <a:solidFill>
              <a:srgbClr val="1D1D1B"/>
            </a:solidFill>
            <a:ln w="9525" cap="flat">
              <a:noFill/>
              <a:prstDash val="solid"/>
              <a:miter/>
            </a:ln>
          </p:spPr>
          <p:txBody>
            <a:bodyPr rtlCol="0" anchor="ctr"/>
            <a:lstStyle/>
            <a:p>
              <a:endParaRPr lang="sv-SE" sz="1050"/>
            </a:p>
          </p:txBody>
        </p:sp>
        <p:sp>
          <p:nvSpPr>
            <p:cNvPr id="65" name="Frihandsfigur: Form 64">
              <a:extLst>
                <a:ext uri="{FF2B5EF4-FFF2-40B4-BE49-F238E27FC236}">
                  <a16:creationId xmlns:a16="http://schemas.microsoft.com/office/drawing/2014/main" id="{D6F34863-3741-0F51-1924-A443BB5C59A2}"/>
                </a:ext>
              </a:extLst>
            </p:cNvPr>
            <p:cNvSpPr/>
            <p:nvPr/>
          </p:nvSpPr>
          <p:spPr>
            <a:xfrm>
              <a:off x="7293769" y="3899059"/>
              <a:ext cx="238125" cy="257175"/>
            </a:xfrm>
            <a:custGeom>
              <a:avLst/>
              <a:gdLst>
                <a:gd name="connsiteX0" fmla="*/ 231934 w 238125"/>
                <a:gd name="connsiteY0" fmla="*/ 70961 h 257175"/>
                <a:gd name="connsiteX1" fmla="*/ 216694 w 238125"/>
                <a:gd name="connsiteY1" fmla="*/ 103346 h 257175"/>
                <a:gd name="connsiteX2" fmla="*/ 198596 w 238125"/>
                <a:gd name="connsiteY2" fmla="*/ 94774 h 257175"/>
                <a:gd name="connsiteX3" fmla="*/ 198596 w 238125"/>
                <a:gd name="connsiteY3" fmla="*/ 95726 h 257175"/>
                <a:gd name="connsiteX4" fmla="*/ 201454 w 238125"/>
                <a:gd name="connsiteY4" fmla="*/ 145256 h 257175"/>
                <a:gd name="connsiteX5" fmla="*/ 159544 w 238125"/>
                <a:gd name="connsiteY5" fmla="*/ 172879 h 257175"/>
                <a:gd name="connsiteX6" fmla="*/ 163354 w 238125"/>
                <a:gd name="connsiteY6" fmla="*/ 225266 h 257175"/>
                <a:gd name="connsiteX7" fmla="*/ 90964 w 238125"/>
                <a:gd name="connsiteY7" fmla="*/ 242411 h 257175"/>
                <a:gd name="connsiteX8" fmla="*/ 7144 w 238125"/>
                <a:gd name="connsiteY8" fmla="*/ 202406 h 257175"/>
                <a:gd name="connsiteX9" fmla="*/ 23336 w 238125"/>
                <a:gd name="connsiteY9" fmla="*/ 168116 h 257175"/>
                <a:gd name="connsiteX10" fmla="*/ 102394 w 238125"/>
                <a:gd name="connsiteY10" fmla="*/ 206216 h 257175"/>
                <a:gd name="connsiteX11" fmla="*/ 141446 w 238125"/>
                <a:gd name="connsiteY11" fmla="*/ 200501 h 257175"/>
                <a:gd name="connsiteX12" fmla="*/ 109061 w 238125"/>
                <a:gd name="connsiteY12" fmla="*/ 152876 h 257175"/>
                <a:gd name="connsiteX13" fmla="*/ 45244 w 238125"/>
                <a:gd name="connsiteY13" fmla="*/ 121444 h 257175"/>
                <a:gd name="connsiteX14" fmla="*/ 61436 w 238125"/>
                <a:gd name="connsiteY14" fmla="*/ 87154 h 257175"/>
                <a:gd name="connsiteX15" fmla="*/ 140494 w 238125"/>
                <a:gd name="connsiteY15" fmla="*/ 125254 h 257175"/>
                <a:gd name="connsiteX16" fmla="*/ 179546 w 238125"/>
                <a:gd name="connsiteY16" fmla="*/ 119539 h 257175"/>
                <a:gd name="connsiteX17" fmla="*/ 147161 w 238125"/>
                <a:gd name="connsiteY17" fmla="*/ 72866 h 257175"/>
                <a:gd name="connsiteX18" fmla="*/ 83344 w 238125"/>
                <a:gd name="connsiteY18" fmla="*/ 41434 h 257175"/>
                <a:gd name="connsiteX19" fmla="*/ 99536 w 238125"/>
                <a:gd name="connsiteY19" fmla="*/ 7144 h 257175"/>
                <a:gd name="connsiteX20" fmla="*/ 231934 w 238125"/>
                <a:gd name="connsiteY20" fmla="*/ 70961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8125" h="257175">
                  <a:moveTo>
                    <a:pt x="231934" y="70961"/>
                  </a:moveTo>
                  <a:lnTo>
                    <a:pt x="216694" y="103346"/>
                  </a:lnTo>
                  <a:lnTo>
                    <a:pt x="198596" y="94774"/>
                  </a:lnTo>
                  <a:lnTo>
                    <a:pt x="198596" y="95726"/>
                  </a:lnTo>
                  <a:cubicBezTo>
                    <a:pt x="210026" y="114776"/>
                    <a:pt x="207169" y="132874"/>
                    <a:pt x="201454" y="145256"/>
                  </a:cubicBezTo>
                  <a:cubicBezTo>
                    <a:pt x="192881" y="164306"/>
                    <a:pt x="179546" y="173831"/>
                    <a:pt x="159544" y="172879"/>
                  </a:cubicBezTo>
                  <a:cubicBezTo>
                    <a:pt x="171926" y="188119"/>
                    <a:pt x="170974" y="209074"/>
                    <a:pt x="163354" y="225266"/>
                  </a:cubicBezTo>
                  <a:cubicBezTo>
                    <a:pt x="147161" y="257651"/>
                    <a:pt x="120491" y="256699"/>
                    <a:pt x="90964" y="242411"/>
                  </a:cubicBezTo>
                  <a:lnTo>
                    <a:pt x="7144" y="202406"/>
                  </a:lnTo>
                  <a:lnTo>
                    <a:pt x="23336" y="168116"/>
                  </a:lnTo>
                  <a:lnTo>
                    <a:pt x="102394" y="206216"/>
                  </a:lnTo>
                  <a:cubicBezTo>
                    <a:pt x="114776" y="211931"/>
                    <a:pt x="131921" y="220504"/>
                    <a:pt x="141446" y="200501"/>
                  </a:cubicBezTo>
                  <a:cubicBezTo>
                    <a:pt x="152876" y="177641"/>
                    <a:pt x="126206" y="161449"/>
                    <a:pt x="109061" y="152876"/>
                  </a:cubicBezTo>
                  <a:lnTo>
                    <a:pt x="45244" y="121444"/>
                  </a:lnTo>
                  <a:lnTo>
                    <a:pt x="61436" y="87154"/>
                  </a:lnTo>
                  <a:lnTo>
                    <a:pt x="140494" y="125254"/>
                  </a:lnTo>
                  <a:cubicBezTo>
                    <a:pt x="152876" y="130969"/>
                    <a:pt x="170021" y="139541"/>
                    <a:pt x="179546" y="119539"/>
                  </a:cubicBezTo>
                  <a:cubicBezTo>
                    <a:pt x="190976" y="96679"/>
                    <a:pt x="164306" y="80486"/>
                    <a:pt x="147161" y="72866"/>
                  </a:cubicBezTo>
                  <a:lnTo>
                    <a:pt x="83344" y="41434"/>
                  </a:lnTo>
                  <a:lnTo>
                    <a:pt x="99536" y="7144"/>
                  </a:lnTo>
                  <a:lnTo>
                    <a:pt x="231934" y="70961"/>
                  </a:lnTo>
                  <a:close/>
                </a:path>
              </a:pathLst>
            </a:custGeom>
            <a:solidFill>
              <a:srgbClr val="1D1D1B"/>
            </a:solidFill>
            <a:ln w="9525" cap="flat">
              <a:noFill/>
              <a:prstDash val="solid"/>
              <a:miter/>
            </a:ln>
          </p:spPr>
          <p:txBody>
            <a:bodyPr rtlCol="0" anchor="ctr"/>
            <a:lstStyle/>
            <a:p>
              <a:endParaRPr lang="sv-SE" sz="1050"/>
            </a:p>
          </p:txBody>
        </p:sp>
        <p:sp>
          <p:nvSpPr>
            <p:cNvPr id="66" name="Frihandsfigur: Form 65">
              <a:extLst>
                <a:ext uri="{FF2B5EF4-FFF2-40B4-BE49-F238E27FC236}">
                  <a16:creationId xmlns:a16="http://schemas.microsoft.com/office/drawing/2014/main" id="{8FC1581A-AFF0-4573-5F6C-B4776414A384}"/>
                </a:ext>
              </a:extLst>
            </p:cNvPr>
            <p:cNvSpPr/>
            <p:nvPr/>
          </p:nvSpPr>
          <p:spPr>
            <a:xfrm>
              <a:off x="7206139" y="4125030"/>
              <a:ext cx="190500" cy="161925"/>
            </a:xfrm>
            <a:custGeom>
              <a:avLst/>
              <a:gdLst>
                <a:gd name="connsiteX0" fmla="*/ 187166 w 190500"/>
                <a:gd name="connsiteY0" fmla="*/ 82163 h 161925"/>
                <a:gd name="connsiteX1" fmla="*/ 168116 w 190500"/>
                <a:gd name="connsiteY1" fmla="*/ 130740 h 161925"/>
                <a:gd name="connsiteX2" fmla="*/ 81439 w 190500"/>
                <a:gd name="connsiteY2" fmla="*/ 148838 h 161925"/>
                <a:gd name="connsiteX3" fmla="*/ 66199 w 190500"/>
                <a:gd name="connsiteY3" fmla="*/ 138360 h 161925"/>
                <a:gd name="connsiteX4" fmla="*/ 35719 w 190500"/>
                <a:gd name="connsiteY4" fmla="*/ 118358 h 161925"/>
                <a:gd name="connsiteX5" fmla="*/ 7144 w 190500"/>
                <a:gd name="connsiteY5" fmla="*/ 101213 h 161925"/>
                <a:gd name="connsiteX6" fmla="*/ 26194 w 190500"/>
                <a:gd name="connsiteY6" fmla="*/ 73590 h 161925"/>
                <a:gd name="connsiteX7" fmla="*/ 45244 w 190500"/>
                <a:gd name="connsiteY7" fmla="*/ 84068 h 161925"/>
                <a:gd name="connsiteX8" fmla="*/ 45244 w 190500"/>
                <a:gd name="connsiteY8" fmla="*/ 84068 h 161925"/>
                <a:gd name="connsiteX9" fmla="*/ 49054 w 190500"/>
                <a:gd name="connsiteY9" fmla="*/ 32633 h 161925"/>
                <a:gd name="connsiteX10" fmla="*/ 113824 w 190500"/>
                <a:gd name="connsiteY10" fmla="*/ 14535 h 161925"/>
                <a:gd name="connsiteX11" fmla="*/ 134779 w 190500"/>
                <a:gd name="connsiteY11" fmla="*/ 58350 h 161925"/>
                <a:gd name="connsiteX12" fmla="*/ 114776 w 190500"/>
                <a:gd name="connsiteY12" fmla="*/ 104070 h 161925"/>
                <a:gd name="connsiteX13" fmla="*/ 103347 w 190500"/>
                <a:gd name="connsiteY13" fmla="*/ 121215 h 161925"/>
                <a:gd name="connsiteX14" fmla="*/ 148114 w 190500"/>
                <a:gd name="connsiteY14" fmla="*/ 111690 h 161925"/>
                <a:gd name="connsiteX15" fmla="*/ 160497 w 190500"/>
                <a:gd name="connsiteY15" fmla="*/ 65018 h 161925"/>
                <a:gd name="connsiteX16" fmla="*/ 187166 w 190500"/>
                <a:gd name="connsiteY16" fmla="*/ 82163 h 161925"/>
                <a:gd name="connsiteX17" fmla="*/ 67151 w 190500"/>
                <a:gd name="connsiteY17" fmla="*/ 55493 h 161925"/>
                <a:gd name="connsiteX18" fmla="*/ 63341 w 190500"/>
                <a:gd name="connsiteY18" fmla="*/ 85020 h 161925"/>
                <a:gd name="connsiteX19" fmla="*/ 84297 w 190500"/>
                <a:gd name="connsiteY19" fmla="*/ 108833 h 161925"/>
                <a:gd name="connsiteX20" fmla="*/ 93822 w 190500"/>
                <a:gd name="connsiteY20" fmla="*/ 95498 h 161925"/>
                <a:gd name="connsiteX21" fmla="*/ 96679 w 190500"/>
                <a:gd name="connsiteY21" fmla="*/ 45968 h 161925"/>
                <a:gd name="connsiteX22" fmla="*/ 67151 w 190500"/>
                <a:gd name="connsiteY22" fmla="*/ 5549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00" h="161925">
                  <a:moveTo>
                    <a:pt x="187166" y="82163"/>
                  </a:moveTo>
                  <a:cubicBezTo>
                    <a:pt x="184309" y="98355"/>
                    <a:pt x="176689" y="117405"/>
                    <a:pt x="168116" y="130740"/>
                  </a:cubicBezTo>
                  <a:cubicBezTo>
                    <a:pt x="143351" y="167888"/>
                    <a:pt x="117634" y="172650"/>
                    <a:pt x="81439" y="148838"/>
                  </a:cubicBezTo>
                  <a:lnTo>
                    <a:pt x="66199" y="138360"/>
                  </a:lnTo>
                  <a:cubicBezTo>
                    <a:pt x="53816" y="129788"/>
                    <a:pt x="44291" y="124073"/>
                    <a:pt x="35719" y="118358"/>
                  </a:cubicBezTo>
                  <a:cubicBezTo>
                    <a:pt x="26194" y="112643"/>
                    <a:pt x="17622" y="106928"/>
                    <a:pt x="7144" y="101213"/>
                  </a:cubicBezTo>
                  <a:lnTo>
                    <a:pt x="26194" y="73590"/>
                  </a:lnTo>
                  <a:cubicBezTo>
                    <a:pt x="33814" y="76448"/>
                    <a:pt x="41434" y="82163"/>
                    <a:pt x="45244" y="84068"/>
                  </a:cubicBezTo>
                  <a:lnTo>
                    <a:pt x="45244" y="84068"/>
                  </a:lnTo>
                  <a:cubicBezTo>
                    <a:pt x="36672" y="67875"/>
                    <a:pt x="39529" y="46920"/>
                    <a:pt x="49054" y="32633"/>
                  </a:cubicBezTo>
                  <a:cubicBezTo>
                    <a:pt x="63341" y="10725"/>
                    <a:pt x="90964" y="-1657"/>
                    <a:pt x="113824" y="14535"/>
                  </a:cubicBezTo>
                  <a:cubicBezTo>
                    <a:pt x="131922" y="26918"/>
                    <a:pt x="136684" y="43110"/>
                    <a:pt x="134779" y="58350"/>
                  </a:cubicBezTo>
                  <a:cubicBezTo>
                    <a:pt x="132874" y="74543"/>
                    <a:pt x="123349" y="90735"/>
                    <a:pt x="114776" y="104070"/>
                  </a:cubicBezTo>
                  <a:lnTo>
                    <a:pt x="103347" y="121215"/>
                  </a:lnTo>
                  <a:cubicBezTo>
                    <a:pt x="123349" y="134550"/>
                    <a:pt x="135731" y="129788"/>
                    <a:pt x="148114" y="111690"/>
                  </a:cubicBezTo>
                  <a:cubicBezTo>
                    <a:pt x="157639" y="98355"/>
                    <a:pt x="161449" y="81210"/>
                    <a:pt x="160497" y="65018"/>
                  </a:cubicBezTo>
                  <a:lnTo>
                    <a:pt x="187166" y="82163"/>
                  </a:lnTo>
                  <a:close/>
                  <a:moveTo>
                    <a:pt x="67151" y="55493"/>
                  </a:moveTo>
                  <a:cubicBezTo>
                    <a:pt x="60484" y="65018"/>
                    <a:pt x="59531" y="75495"/>
                    <a:pt x="63341" y="85020"/>
                  </a:cubicBezTo>
                  <a:cubicBezTo>
                    <a:pt x="67151" y="94545"/>
                    <a:pt x="74772" y="102165"/>
                    <a:pt x="84297" y="108833"/>
                  </a:cubicBezTo>
                  <a:lnTo>
                    <a:pt x="93822" y="95498"/>
                  </a:lnTo>
                  <a:cubicBezTo>
                    <a:pt x="103347" y="81210"/>
                    <a:pt x="114776" y="58350"/>
                    <a:pt x="96679" y="45968"/>
                  </a:cubicBezTo>
                  <a:cubicBezTo>
                    <a:pt x="85249" y="38348"/>
                    <a:pt x="74772" y="44063"/>
                    <a:pt x="67151" y="55493"/>
                  </a:cubicBezTo>
                  <a:close/>
                </a:path>
              </a:pathLst>
            </a:custGeom>
            <a:solidFill>
              <a:srgbClr val="1D1D1B"/>
            </a:solidFill>
            <a:ln w="9525" cap="flat">
              <a:noFill/>
              <a:prstDash val="solid"/>
              <a:miter/>
            </a:ln>
          </p:spPr>
          <p:txBody>
            <a:bodyPr rtlCol="0" anchor="ctr"/>
            <a:lstStyle/>
            <a:p>
              <a:endParaRPr lang="sv-SE" sz="1050"/>
            </a:p>
          </p:txBody>
        </p:sp>
        <p:sp>
          <p:nvSpPr>
            <p:cNvPr id="67" name="Frihandsfigur: Form 66">
              <a:extLst>
                <a:ext uri="{FF2B5EF4-FFF2-40B4-BE49-F238E27FC236}">
                  <a16:creationId xmlns:a16="http://schemas.microsoft.com/office/drawing/2014/main" id="{DD038ED4-773A-3417-3642-23378D68E10B}"/>
                </a:ext>
              </a:extLst>
            </p:cNvPr>
            <p:cNvSpPr/>
            <p:nvPr/>
          </p:nvSpPr>
          <p:spPr>
            <a:xfrm>
              <a:off x="5524024" y="4645455"/>
              <a:ext cx="209550" cy="295275"/>
            </a:xfrm>
            <a:custGeom>
              <a:avLst/>
              <a:gdLst>
                <a:gd name="connsiteX0" fmla="*/ 144304 w 209550"/>
                <a:gd name="connsiteY0" fmla="*/ 64658 h 295275"/>
                <a:gd name="connsiteX1" fmla="*/ 186214 w 209550"/>
                <a:gd name="connsiteY1" fmla="*/ 78945 h 295275"/>
                <a:gd name="connsiteX2" fmla="*/ 193834 w 209550"/>
                <a:gd name="connsiteY2" fmla="*/ 292305 h 295275"/>
                <a:gd name="connsiteX3" fmla="*/ 152876 w 209550"/>
                <a:gd name="connsiteY3" fmla="*/ 278970 h 295275"/>
                <a:gd name="connsiteX4" fmla="*/ 151924 w 209550"/>
                <a:gd name="connsiteY4" fmla="*/ 230393 h 295275"/>
                <a:gd name="connsiteX5" fmla="*/ 76676 w 209550"/>
                <a:gd name="connsiteY5" fmla="*/ 204675 h 295275"/>
                <a:gd name="connsiteX6" fmla="*/ 45244 w 209550"/>
                <a:gd name="connsiteY6" fmla="*/ 241823 h 295275"/>
                <a:gd name="connsiteX7" fmla="*/ 7144 w 209550"/>
                <a:gd name="connsiteY7" fmla="*/ 228488 h 295275"/>
                <a:gd name="connsiteX8" fmla="*/ 144304 w 209550"/>
                <a:gd name="connsiteY8" fmla="*/ 64658 h 295275"/>
                <a:gd name="connsiteX9" fmla="*/ 151924 w 209550"/>
                <a:gd name="connsiteY9" fmla="*/ 109425 h 295275"/>
                <a:gd name="connsiteX10" fmla="*/ 151924 w 209550"/>
                <a:gd name="connsiteY10" fmla="*/ 109425 h 295275"/>
                <a:gd name="connsiteX11" fmla="*/ 97631 w 209550"/>
                <a:gd name="connsiteY11" fmla="*/ 178005 h 295275"/>
                <a:gd name="connsiteX12" fmla="*/ 151924 w 209550"/>
                <a:gd name="connsiteY12" fmla="*/ 197055 h 295275"/>
                <a:gd name="connsiteX13" fmla="*/ 151924 w 209550"/>
                <a:gd name="connsiteY13" fmla="*/ 109425 h 295275"/>
                <a:gd name="connsiteX14" fmla="*/ 188119 w 209550"/>
                <a:gd name="connsiteY14" fmla="*/ 8460 h 295275"/>
                <a:gd name="connsiteX15" fmla="*/ 206216 w 209550"/>
                <a:gd name="connsiteY15" fmla="*/ 46560 h 295275"/>
                <a:gd name="connsiteX16" fmla="*/ 168116 w 209550"/>
                <a:gd name="connsiteY16" fmla="*/ 65610 h 295275"/>
                <a:gd name="connsiteX17" fmla="*/ 149066 w 209550"/>
                <a:gd name="connsiteY17" fmla="*/ 27510 h 295275"/>
                <a:gd name="connsiteX18" fmla="*/ 188119 w 209550"/>
                <a:gd name="connsiteY18" fmla="*/ 8460 h 295275"/>
                <a:gd name="connsiteX19" fmla="*/ 172879 w 209550"/>
                <a:gd name="connsiteY19" fmla="*/ 51323 h 295275"/>
                <a:gd name="connsiteX20" fmla="*/ 191929 w 209550"/>
                <a:gd name="connsiteY20" fmla="*/ 41798 h 295275"/>
                <a:gd name="connsiteX21" fmla="*/ 183356 w 209550"/>
                <a:gd name="connsiteY21" fmla="*/ 22748 h 295275"/>
                <a:gd name="connsiteX22" fmla="*/ 164306 w 209550"/>
                <a:gd name="connsiteY22" fmla="*/ 32273 h 295275"/>
                <a:gd name="connsiteX23" fmla="*/ 172879 w 209550"/>
                <a:gd name="connsiteY23" fmla="*/ 51323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550" h="295275">
                  <a:moveTo>
                    <a:pt x="144304" y="64658"/>
                  </a:moveTo>
                  <a:lnTo>
                    <a:pt x="186214" y="78945"/>
                  </a:lnTo>
                  <a:lnTo>
                    <a:pt x="193834" y="292305"/>
                  </a:lnTo>
                  <a:lnTo>
                    <a:pt x="152876" y="278970"/>
                  </a:lnTo>
                  <a:lnTo>
                    <a:pt x="151924" y="230393"/>
                  </a:lnTo>
                  <a:lnTo>
                    <a:pt x="76676" y="204675"/>
                  </a:lnTo>
                  <a:lnTo>
                    <a:pt x="45244" y="241823"/>
                  </a:lnTo>
                  <a:lnTo>
                    <a:pt x="7144" y="228488"/>
                  </a:lnTo>
                  <a:lnTo>
                    <a:pt x="144304" y="64658"/>
                  </a:lnTo>
                  <a:close/>
                  <a:moveTo>
                    <a:pt x="151924" y="109425"/>
                  </a:moveTo>
                  <a:lnTo>
                    <a:pt x="151924" y="109425"/>
                  </a:lnTo>
                  <a:lnTo>
                    <a:pt x="97631" y="178005"/>
                  </a:lnTo>
                  <a:lnTo>
                    <a:pt x="151924" y="197055"/>
                  </a:lnTo>
                  <a:lnTo>
                    <a:pt x="151924" y="109425"/>
                  </a:lnTo>
                  <a:close/>
                  <a:moveTo>
                    <a:pt x="188119" y="8460"/>
                  </a:moveTo>
                  <a:cubicBezTo>
                    <a:pt x="203359" y="14175"/>
                    <a:pt x="211931" y="31320"/>
                    <a:pt x="206216" y="46560"/>
                  </a:cubicBezTo>
                  <a:cubicBezTo>
                    <a:pt x="200501" y="62753"/>
                    <a:pt x="184309" y="71325"/>
                    <a:pt x="168116" y="65610"/>
                  </a:cubicBezTo>
                  <a:cubicBezTo>
                    <a:pt x="152876" y="59895"/>
                    <a:pt x="144304" y="42750"/>
                    <a:pt x="149066" y="27510"/>
                  </a:cubicBezTo>
                  <a:cubicBezTo>
                    <a:pt x="154781" y="12270"/>
                    <a:pt x="172879" y="3698"/>
                    <a:pt x="188119" y="8460"/>
                  </a:cubicBezTo>
                  <a:close/>
                  <a:moveTo>
                    <a:pt x="172879" y="51323"/>
                  </a:moveTo>
                  <a:cubicBezTo>
                    <a:pt x="180499" y="54180"/>
                    <a:pt x="189071" y="50370"/>
                    <a:pt x="191929" y="41798"/>
                  </a:cubicBezTo>
                  <a:cubicBezTo>
                    <a:pt x="194786" y="34178"/>
                    <a:pt x="190976" y="25605"/>
                    <a:pt x="183356" y="22748"/>
                  </a:cubicBezTo>
                  <a:cubicBezTo>
                    <a:pt x="175736" y="19890"/>
                    <a:pt x="167164" y="23700"/>
                    <a:pt x="164306" y="32273"/>
                  </a:cubicBezTo>
                  <a:cubicBezTo>
                    <a:pt x="161449" y="40845"/>
                    <a:pt x="165259" y="48465"/>
                    <a:pt x="172879" y="51323"/>
                  </a:cubicBezTo>
                  <a:close/>
                </a:path>
              </a:pathLst>
            </a:custGeom>
            <a:solidFill>
              <a:srgbClr val="1D1D1B"/>
            </a:solidFill>
            <a:ln w="9525" cap="flat">
              <a:noFill/>
              <a:prstDash val="solid"/>
              <a:miter/>
            </a:ln>
          </p:spPr>
          <p:txBody>
            <a:bodyPr rtlCol="0" anchor="ctr"/>
            <a:lstStyle/>
            <a:p>
              <a:endParaRPr lang="sv-SE" sz="1050"/>
            </a:p>
          </p:txBody>
        </p:sp>
        <p:sp>
          <p:nvSpPr>
            <p:cNvPr id="68" name="Frihandsfigur: Form 67">
              <a:extLst>
                <a:ext uri="{FF2B5EF4-FFF2-40B4-BE49-F238E27FC236}">
                  <a16:creationId xmlns:a16="http://schemas.microsoft.com/office/drawing/2014/main" id="{60C91E31-8204-C40C-9B0B-53C052572B2A}"/>
                </a:ext>
              </a:extLst>
            </p:cNvPr>
            <p:cNvSpPr/>
            <p:nvPr/>
          </p:nvSpPr>
          <p:spPr>
            <a:xfrm>
              <a:off x="5753576" y="4762976"/>
              <a:ext cx="114300" cy="200025"/>
            </a:xfrm>
            <a:custGeom>
              <a:avLst/>
              <a:gdLst>
                <a:gd name="connsiteX0" fmla="*/ 33814 w 114300"/>
                <a:gd name="connsiteY0" fmla="*/ 67151 h 200025"/>
                <a:gd name="connsiteX1" fmla="*/ 7144 w 114300"/>
                <a:gd name="connsiteY1" fmla="*/ 60484 h 200025"/>
                <a:gd name="connsiteX2" fmla="*/ 13811 w 114300"/>
                <a:gd name="connsiteY2" fmla="*/ 32861 h 200025"/>
                <a:gd name="connsiteX3" fmla="*/ 40481 w 114300"/>
                <a:gd name="connsiteY3" fmla="*/ 39529 h 200025"/>
                <a:gd name="connsiteX4" fmla="*/ 47149 w 114300"/>
                <a:gd name="connsiteY4" fmla="*/ 10954 h 200025"/>
                <a:gd name="connsiteX5" fmla="*/ 86201 w 114300"/>
                <a:gd name="connsiteY5" fmla="*/ 7144 h 200025"/>
                <a:gd name="connsiteX6" fmla="*/ 76676 w 114300"/>
                <a:gd name="connsiteY6" fmla="*/ 48101 h 200025"/>
                <a:gd name="connsiteX7" fmla="*/ 109061 w 114300"/>
                <a:gd name="connsiteY7" fmla="*/ 55721 h 200025"/>
                <a:gd name="connsiteX8" fmla="*/ 102394 w 114300"/>
                <a:gd name="connsiteY8" fmla="*/ 83344 h 200025"/>
                <a:gd name="connsiteX9" fmla="*/ 70009 w 114300"/>
                <a:gd name="connsiteY9" fmla="*/ 75724 h 200025"/>
                <a:gd name="connsiteX10" fmla="*/ 53816 w 114300"/>
                <a:gd name="connsiteY10" fmla="*/ 142399 h 200025"/>
                <a:gd name="connsiteX11" fmla="*/ 65246 w 114300"/>
                <a:gd name="connsiteY11" fmla="*/ 170021 h 200025"/>
                <a:gd name="connsiteX12" fmla="*/ 82391 w 114300"/>
                <a:gd name="connsiteY12" fmla="*/ 170021 h 200025"/>
                <a:gd name="connsiteX13" fmla="*/ 76676 w 114300"/>
                <a:gd name="connsiteY13" fmla="*/ 199549 h 200025"/>
                <a:gd name="connsiteX14" fmla="*/ 49054 w 114300"/>
                <a:gd name="connsiteY14" fmla="*/ 196691 h 200025"/>
                <a:gd name="connsiteX15" fmla="*/ 15716 w 114300"/>
                <a:gd name="connsiteY15" fmla="*/ 139541 h 200025"/>
                <a:gd name="connsiteX16" fmla="*/ 33814 w 114300"/>
                <a:gd name="connsiteY16" fmla="*/ 67151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300" h="200025">
                  <a:moveTo>
                    <a:pt x="33814" y="67151"/>
                  </a:moveTo>
                  <a:lnTo>
                    <a:pt x="7144" y="60484"/>
                  </a:lnTo>
                  <a:lnTo>
                    <a:pt x="13811" y="32861"/>
                  </a:lnTo>
                  <a:lnTo>
                    <a:pt x="40481" y="39529"/>
                  </a:lnTo>
                  <a:lnTo>
                    <a:pt x="47149" y="10954"/>
                  </a:lnTo>
                  <a:lnTo>
                    <a:pt x="86201" y="7144"/>
                  </a:lnTo>
                  <a:lnTo>
                    <a:pt x="76676" y="48101"/>
                  </a:lnTo>
                  <a:lnTo>
                    <a:pt x="109061" y="55721"/>
                  </a:lnTo>
                  <a:lnTo>
                    <a:pt x="102394" y="83344"/>
                  </a:lnTo>
                  <a:lnTo>
                    <a:pt x="70009" y="75724"/>
                  </a:lnTo>
                  <a:lnTo>
                    <a:pt x="53816" y="142399"/>
                  </a:lnTo>
                  <a:cubicBezTo>
                    <a:pt x="50959" y="154781"/>
                    <a:pt x="51911" y="167164"/>
                    <a:pt x="65246" y="170021"/>
                  </a:cubicBezTo>
                  <a:cubicBezTo>
                    <a:pt x="71914" y="171926"/>
                    <a:pt x="78581" y="171926"/>
                    <a:pt x="82391" y="170021"/>
                  </a:cubicBezTo>
                  <a:lnTo>
                    <a:pt x="76676" y="199549"/>
                  </a:lnTo>
                  <a:cubicBezTo>
                    <a:pt x="68104" y="200501"/>
                    <a:pt x="59531" y="199549"/>
                    <a:pt x="49054" y="196691"/>
                  </a:cubicBezTo>
                  <a:cubicBezTo>
                    <a:pt x="20479" y="190024"/>
                    <a:pt x="9049" y="168116"/>
                    <a:pt x="15716" y="139541"/>
                  </a:cubicBezTo>
                  <a:lnTo>
                    <a:pt x="33814" y="67151"/>
                  </a:lnTo>
                  <a:close/>
                </a:path>
              </a:pathLst>
            </a:custGeom>
            <a:solidFill>
              <a:srgbClr val="1D1D1B"/>
            </a:solidFill>
            <a:ln w="9525" cap="flat">
              <a:noFill/>
              <a:prstDash val="solid"/>
              <a:miter/>
            </a:ln>
          </p:spPr>
          <p:txBody>
            <a:bodyPr rtlCol="0" anchor="ctr"/>
            <a:lstStyle/>
            <a:p>
              <a:endParaRPr lang="sv-SE" sz="1050"/>
            </a:p>
          </p:txBody>
        </p:sp>
        <p:sp>
          <p:nvSpPr>
            <p:cNvPr id="69" name="Frihandsfigur: Form 68">
              <a:extLst>
                <a:ext uri="{FF2B5EF4-FFF2-40B4-BE49-F238E27FC236}">
                  <a16:creationId xmlns:a16="http://schemas.microsoft.com/office/drawing/2014/main" id="{DADDDD68-B548-32CC-1CE5-147EB34DD863}"/>
                </a:ext>
              </a:extLst>
            </p:cNvPr>
            <p:cNvSpPr/>
            <p:nvPr/>
          </p:nvSpPr>
          <p:spPr>
            <a:xfrm>
              <a:off x="5850731" y="4820493"/>
              <a:ext cx="161925" cy="219075"/>
            </a:xfrm>
            <a:custGeom>
              <a:avLst/>
              <a:gdLst>
                <a:gd name="connsiteX0" fmla="*/ 159544 w 161925"/>
                <a:gd name="connsiteY0" fmla="*/ 22017 h 219075"/>
                <a:gd name="connsiteX1" fmla="*/ 141446 w 161925"/>
                <a:gd name="connsiteY1" fmla="*/ 153462 h 219075"/>
                <a:gd name="connsiteX2" fmla="*/ 54769 w 161925"/>
                <a:gd name="connsiteY2" fmla="*/ 219184 h 219075"/>
                <a:gd name="connsiteX3" fmla="*/ 7144 w 161925"/>
                <a:gd name="connsiteY3" fmla="*/ 202039 h 219075"/>
                <a:gd name="connsiteX4" fmla="*/ 14764 w 161925"/>
                <a:gd name="connsiteY4" fmla="*/ 170607 h 219075"/>
                <a:gd name="connsiteX5" fmla="*/ 54769 w 161925"/>
                <a:gd name="connsiteY5" fmla="*/ 189657 h 219075"/>
                <a:gd name="connsiteX6" fmla="*/ 106204 w 161925"/>
                <a:gd name="connsiteY6" fmla="*/ 139174 h 219075"/>
                <a:gd name="connsiteX7" fmla="*/ 105251 w 161925"/>
                <a:gd name="connsiteY7" fmla="*/ 139174 h 219075"/>
                <a:gd name="connsiteX8" fmla="*/ 57626 w 161925"/>
                <a:gd name="connsiteY8" fmla="*/ 156319 h 219075"/>
                <a:gd name="connsiteX9" fmla="*/ 10001 w 161925"/>
                <a:gd name="connsiteY9" fmla="*/ 74404 h 219075"/>
                <a:gd name="connsiteX10" fmla="*/ 81439 w 161925"/>
                <a:gd name="connsiteY10" fmla="*/ 7729 h 219075"/>
                <a:gd name="connsiteX11" fmla="*/ 122396 w 161925"/>
                <a:gd name="connsiteY11" fmla="*/ 37257 h 219075"/>
                <a:gd name="connsiteX12" fmla="*/ 123349 w 161925"/>
                <a:gd name="connsiteY12" fmla="*/ 37257 h 219075"/>
                <a:gd name="connsiteX13" fmla="*/ 126206 w 161925"/>
                <a:gd name="connsiteY13" fmla="*/ 17254 h 219075"/>
                <a:gd name="connsiteX14" fmla="*/ 159544 w 161925"/>
                <a:gd name="connsiteY14" fmla="*/ 22017 h 219075"/>
                <a:gd name="connsiteX15" fmla="*/ 112871 w 161925"/>
                <a:gd name="connsiteY15" fmla="*/ 87739 h 219075"/>
                <a:gd name="connsiteX16" fmla="*/ 88106 w 161925"/>
                <a:gd name="connsiteY16" fmla="*/ 38209 h 219075"/>
                <a:gd name="connsiteX17" fmla="*/ 48101 w 161925"/>
                <a:gd name="connsiteY17" fmla="*/ 79167 h 219075"/>
                <a:gd name="connsiteX18" fmla="*/ 73819 w 161925"/>
                <a:gd name="connsiteY18" fmla="*/ 127744 h 219075"/>
                <a:gd name="connsiteX19" fmla="*/ 112871 w 161925"/>
                <a:gd name="connsiteY19" fmla="*/ 87739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1925" h="219075">
                  <a:moveTo>
                    <a:pt x="159544" y="22017"/>
                  </a:moveTo>
                  <a:lnTo>
                    <a:pt x="141446" y="153462"/>
                  </a:lnTo>
                  <a:cubicBezTo>
                    <a:pt x="135731" y="192514"/>
                    <a:pt x="114776" y="227757"/>
                    <a:pt x="54769" y="219184"/>
                  </a:cubicBezTo>
                  <a:cubicBezTo>
                    <a:pt x="40481" y="217279"/>
                    <a:pt x="23336" y="212517"/>
                    <a:pt x="7144" y="202039"/>
                  </a:cubicBezTo>
                  <a:lnTo>
                    <a:pt x="14764" y="170607"/>
                  </a:lnTo>
                  <a:cubicBezTo>
                    <a:pt x="25241" y="178227"/>
                    <a:pt x="43339" y="187752"/>
                    <a:pt x="54769" y="189657"/>
                  </a:cubicBezTo>
                  <a:cubicBezTo>
                    <a:pt x="95726" y="195372"/>
                    <a:pt x="102394" y="164892"/>
                    <a:pt x="106204" y="139174"/>
                  </a:cubicBezTo>
                  <a:lnTo>
                    <a:pt x="105251" y="139174"/>
                  </a:lnTo>
                  <a:cubicBezTo>
                    <a:pt x="96679" y="150604"/>
                    <a:pt x="78581" y="159177"/>
                    <a:pt x="57626" y="156319"/>
                  </a:cubicBezTo>
                  <a:cubicBezTo>
                    <a:pt x="15716" y="150604"/>
                    <a:pt x="4286" y="113457"/>
                    <a:pt x="10001" y="74404"/>
                  </a:cubicBezTo>
                  <a:cubicBezTo>
                    <a:pt x="14764" y="39162"/>
                    <a:pt x="38576" y="2014"/>
                    <a:pt x="81439" y="7729"/>
                  </a:cubicBezTo>
                  <a:cubicBezTo>
                    <a:pt x="100489" y="10587"/>
                    <a:pt x="113824" y="19159"/>
                    <a:pt x="122396" y="37257"/>
                  </a:cubicBezTo>
                  <a:lnTo>
                    <a:pt x="123349" y="37257"/>
                  </a:lnTo>
                  <a:lnTo>
                    <a:pt x="126206" y="17254"/>
                  </a:lnTo>
                  <a:lnTo>
                    <a:pt x="159544" y="22017"/>
                  </a:lnTo>
                  <a:close/>
                  <a:moveTo>
                    <a:pt x="112871" y="87739"/>
                  </a:moveTo>
                  <a:cubicBezTo>
                    <a:pt x="116681" y="62974"/>
                    <a:pt x="110014" y="41067"/>
                    <a:pt x="88106" y="38209"/>
                  </a:cubicBezTo>
                  <a:cubicBezTo>
                    <a:pt x="62389" y="34399"/>
                    <a:pt x="51911" y="57259"/>
                    <a:pt x="48101" y="79167"/>
                  </a:cubicBezTo>
                  <a:cubicBezTo>
                    <a:pt x="45244" y="99169"/>
                    <a:pt x="51911" y="124887"/>
                    <a:pt x="73819" y="127744"/>
                  </a:cubicBezTo>
                  <a:cubicBezTo>
                    <a:pt x="96679" y="131554"/>
                    <a:pt x="109061" y="111552"/>
                    <a:pt x="112871" y="87739"/>
                  </a:cubicBezTo>
                  <a:close/>
                </a:path>
              </a:pathLst>
            </a:custGeom>
            <a:solidFill>
              <a:srgbClr val="1D1D1B"/>
            </a:solidFill>
            <a:ln w="9525" cap="flat">
              <a:noFill/>
              <a:prstDash val="solid"/>
              <a:miter/>
            </a:ln>
          </p:spPr>
          <p:txBody>
            <a:bodyPr rtlCol="0" anchor="ctr"/>
            <a:lstStyle/>
            <a:p>
              <a:endParaRPr lang="sv-SE" sz="1050"/>
            </a:p>
          </p:txBody>
        </p:sp>
        <p:sp>
          <p:nvSpPr>
            <p:cNvPr id="70" name="Frihandsfigur: Form 69">
              <a:extLst>
                <a:ext uri="{FF2B5EF4-FFF2-40B4-BE49-F238E27FC236}">
                  <a16:creationId xmlns:a16="http://schemas.microsoft.com/office/drawing/2014/main" id="{3DEC0CAC-3F30-CCF7-03B0-E45699EEC745}"/>
                </a:ext>
              </a:extLst>
            </p:cNvPr>
            <p:cNvSpPr/>
            <p:nvPr/>
          </p:nvSpPr>
          <p:spPr>
            <a:xfrm>
              <a:off x="6023106" y="4777264"/>
              <a:ext cx="142875" cy="219075"/>
            </a:xfrm>
            <a:custGeom>
              <a:avLst/>
              <a:gdLst>
                <a:gd name="connsiteX0" fmla="*/ 26221 w 142875"/>
                <a:gd name="connsiteY0" fmla="*/ 74771 h 219075"/>
                <a:gd name="connsiteX1" fmla="*/ 76704 w 142875"/>
                <a:gd name="connsiteY1" fmla="*/ 65246 h 219075"/>
                <a:gd name="connsiteX2" fmla="*/ 136711 w 142875"/>
                <a:gd name="connsiteY2" fmla="*/ 129064 h 219075"/>
                <a:gd name="connsiteX3" fmla="*/ 135759 w 142875"/>
                <a:gd name="connsiteY3" fmla="*/ 148114 h 219075"/>
                <a:gd name="connsiteX4" fmla="*/ 134806 w 142875"/>
                <a:gd name="connsiteY4" fmla="*/ 185261 h 219075"/>
                <a:gd name="connsiteX5" fmla="*/ 135759 w 142875"/>
                <a:gd name="connsiteY5" fmla="*/ 217646 h 219075"/>
                <a:gd name="connsiteX6" fmla="*/ 102421 w 142875"/>
                <a:gd name="connsiteY6" fmla="*/ 216694 h 219075"/>
                <a:gd name="connsiteX7" fmla="*/ 101469 w 142875"/>
                <a:gd name="connsiteY7" fmla="*/ 194786 h 219075"/>
                <a:gd name="connsiteX8" fmla="*/ 101469 w 142875"/>
                <a:gd name="connsiteY8" fmla="*/ 194786 h 219075"/>
                <a:gd name="connsiteX9" fmla="*/ 55749 w 142875"/>
                <a:gd name="connsiteY9" fmla="*/ 218599 h 219075"/>
                <a:gd name="connsiteX10" fmla="*/ 7171 w 142875"/>
                <a:gd name="connsiteY10" fmla="*/ 172879 h 219075"/>
                <a:gd name="connsiteX11" fmla="*/ 32889 w 142875"/>
                <a:gd name="connsiteY11" fmla="*/ 131921 h 219075"/>
                <a:gd name="connsiteX12" fmla="*/ 81466 w 142875"/>
                <a:gd name="connsiteY12" fmla="*/ 125254 h 219075"/>
                <a:gd name="connsiteX13" fmla="*/ 102421 w 142875"/>
                <a:gd name="connsiteY13" fmla="*/ 126206 h 219075"/>
                <a:gd name="connsiteX14" fmla="*/ 70989 w 142875"/>
                <a:gd name="connsiteY14" fmla="*/ 93821 h 219075"/>
                <a:gd name="connsiteX15" fmla="*/ 26221 w 142875"/>
                <a:gd name="connsiteY15" fmla="*/ 108109 h 219075"/>
                <a:gd name="connsiteX16" fmla="*/ 26221 w 142875"/>
                <a:gd name="connsiteY16" fmla="*/ 74771 h 219075"/>
                <a:gd name="connsiteX17" fmla="*/ 34794 w 142875"/>
                <a:gd name="connsiteY17" fmla="*/ 40481 h 219075"/>
                <a:gd name="connsiteX18" fmla="*/ 35746 w 142875"/>
                <a:gd name="connsiteY18" fmla="*/ 7144 h 219075"/>
                <a:gd name="connsiteX19" fmla="*/ 68131 w 142875"/>
                <a:gd name="connsiteY19" fmla="*/ 8096 h 219075"/>
                <a:gd name="connsiteX20" fmla="*/ 67179 w 142875"/>
                <a:gd name="connsiteY20" fmla="*/ 41434 h 219075"/>
                <a:gd name="connsiteX21" fmla="*/ 34794 w 142875"/>
                <a:gd name="connsiteY21" fmla="*/ 40481 h 219075"/>
                <a:gd name="connsiteX22" fmla="*/ 66226 w 142875"/>
                <a:gd name="connsiteY22" fmla="*/ 191929 h 219075"/>
                <a:gd name="connsiteX23" fmla="*/ 92896 w 142875"/>
                <a:gd name="connsiteY23" fmla="*/ 179546 h 219075"/>
                <a:gd name="connsiteX24" fmla="*/ 101469 w 142875"/>
                <a:gd name="connsiteY24" fmla="*/ 150019 h 219075"/>
                <a:gd name="connsiteX25" fmla="*/ 85276 w 142875"/>
                <a:gd name="connsiteY25" fmla="*/ 149066 h 219075"/>
                <a:gd name="connsiteX26" fmla="*/ 42414 w 142875"/>
                <a:gd name="connsiteY26" fmla="*/ 172879 h 219075"/>
                <a:gd name="connsiteX27" fmla="*/ 66226 w 142875"/>
                <a:gd name="connsiteY27" fmla="*/ 191929 h 219075"/>
                <a:gd name="connsiteX28" fmla="*/ 126234 w 142875"/>
                <a:gd name="connsiteY28" fmla="*/ 10954 h 219075"/>
                <a:gd name="connsiteX29" fmla="*/ 125281 w 142875"/>
                <a:gd name="connsiteY29" fmla="*/ 44291 h 219075"/>
                <a:gd name="connsiteX30" fmla="*/ 92896 w 142875"/>
                <a:gd name="connsiteY30" fmla="*/ 43339 h 219075"/>
                <a:gd name="connsiteX31" fmla="*/ 93849 w 142875"/>
                <a:gd name="connsiteY31" fmla="*/ 10001 h 219075"/>
                <a:gd name="connsiteX32" fmla="*/ 126234 w 142875"/>
                <a:gd name="connsiteY32" fmla="*/ 10954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2875" h="219075">
                  <a:moveTo>
                    <a:pt x="26221" y="74771"/>
                  </a:moveTo>
                  <a:cubicBezTo>
                    <a:pt x="41461" y="68104"/>
                    <a:pt x="60511" y="65246"/>
                    <a:pt x="76704" y="65246"/>
                  </a:cubicBezTo>
                  <a:cubicBezTo>
                    <a:pt x="120519" y="67151"/>
                    <a:pt x="138616" y="86201"/>
                    <a:pt x="136711" y="129064"/>
                  </a:cubicBezTo>
                  <a:lnTo>
                    <a:pt x="135759" y="148114"/>
                  </a:lnTo>
                  <a:cubicBezTo>
                    <a:pt x="134806" y="163354"/>
                    <a:pt x="134806" y="173831"/>
                    <a:pt x="134806" y="185261"/>
                  </a:cubicBezTo>
                  <a:cubicBezTo>
                    <a:pt x="134806" y="196691"/>
                    <a:pt x="134806" y="206216"/>
                    <a:pt x="135759" y="217646"/>
                  </a:cubicBezTo>
                  <a:lnTo>
                    <a:pt x="102421" y="216694"/>
                  </a:lnTo>
                  <a:cubicBezTo>
                    <a:pt x="101469" y="209074"/>
                    <a:pt x="101469" y="199549"/>
                    <a:pt x="101469" y="194786"/>
                  </a:cubicBezTo>
                  <a:lnTo>
                    <a:pt x="101469" y="194786"/>
                  </a:lnTo>
                  <a:cubicBezTo>
                    <a:pt x="91944" y="210979"/>
                    <a:pt x="72894" y="219551"/>
                    <a:pt x="55749" y="218599"/>
                  </a:cubicBezTo>
                  <a:cubicBezTo>
                    <a:pt x="30031" y="217646"/>
                    <a:pt x="6219" y="201454"/>
                    <a:pt x="7171" y="172879"/>
                  </a:cubicBezTo>
                  <a:cubicBezTo>
                    <a:pt x="8124" y="150971"/>
                    <a:pt x="18601" y="138589"/>
                    <a:pt x="32889" y="131921"/>
                  </a:cubicBezTo>
                  <a:cubicBezTo>
                    <a:pt x="47176" y="125254"/>
                    <a:pt x="66226" y="124301"/>
                    <a:pt x="81466" y="125254"/>
                  </a:cubicBezTo>
                  <a:lnTo>
                    <a:pt x="102421" y="126206"/>
                  </a:lnTo>
                  <a:cubicBezTo>
                    <a:pt x="103374" y="102394"/>
                    <a:pt x="92896" y="93821"/>
                    <a:pt x="70989" y="93821"/>
                  </a:cubicBezTo>
                  <a:cubicBezTo>
                    <a:pt x="54796" y="92869"/>
                    <a:pt x="38604" y="98584"/>
                    <a:pt x="26221" y="108109"/>
                  </a:cubicBezTo>
                  <a:lnTo>
                    <a:pt x="26221" y="74771"/>
                  </a:lnTo>
                  <a:close/>
                  <a:moveTo>
                    <a:pt x="34794" y="40481"/>
                  </a:moveTo>
                  <a:lnTo>
                    <a:pt x="35746" y="7144"/>
                  </a:lnTo>
                  <a:lnTo>
                    <a:pt x="68131" y="8096"/>
                  </a:lnTo>
                  <a:lnTo>
                    <a:pt x="67179" y="41434"/>
                  </a:lnTo>
                  <a:lnTo>
                    <a:pt x="34794" y="40481"/>
                  </a:lnTo>
                  <a:close/>
                  <a:moveTo>
                    <a:pt x="66226" y="191929"/>
                  </a:moveTo>
                  <a:cubicBezTo>
                    <a:pt x="77656" y="191929"/>
                    <a:pt x="87181" y="187166"/>
                    <a:pt x="92896" y="179546"/>
                  </a:cubicBezTo>
                  <a:cubicBezTo>
                    <a:pt x="99564" y="171926"/>
                    <a:pt x="101469" y="161449"/>
                    <a:pt x="101469" y="150019"/>
                  </a:cubicBezTo>
                  <a:lnTo>
                    <a:pt x="85276" y="149066"/>
                  </a:lnTo>
                  <a:cubicBezTo>
                    <a:pt x="68131" y="148114"/>
                    <a:pt x="43366" y="150019"/>
                    <a:pt x="42414" y="172879"/>
                  </a:cubicBezTo>
                  <a:cubicBezTo>
                    <a:pt x="42414" y="185261"/>
                    <a:pt x="52891" y="190976"/>
                    <a:pt x="66226" y="191929"/>
                  </a:cubicBezTo>
                  <a:close/>
                  <a:moveTo>
                    <a:pt x="126234" y="10954"/>
                  </a:moveTo>
                  <a:lnTo>
                    <a:pt x="125281" y="44291"/>
                  </a:lnTo>
                  <a:lnTo>
                    <a:pt x="92896" y="43339"/>
                  </a:lnTo>
                  <a:lnTo>
                    <a:pt x="93849" y="10001"/>
                  </a:lnTo>
                  <a:lnTo>
                    <a:pt x="126234" y="10954"/>
                  </a:lnTo>
                  <a:close/>
                </a:path>
              </a:pathLst>
            </a:custGeom>
            <a:solidFill>
              <a:srgbClr val="1D1D1B"/>
            </a:solidFill>
            <a:ln w="9525" cap="flat">
              <a:noFill/>
              <a:prstDash val="solid"/>
              <a:miter/>
            </a:ln>
          </p:spPr>
          <p:txBody>
            <a:bodyPr rtlCol="0" anchor="ctr"/>
            <a:lstStyle/>
            <a:p>
              <a:endParaRPr lang="sv-SE" sz="1050"/>
            </a:p>
          </p:txBody>
        </p:sp>
        <p:sp>
          <p:nvSpPr>
            <p:cNvPr id="71" name="Frihandsfigur: Form 70">
              <a:extLst>
                <a:ext uri="{FF2B5EF4-FFF2-40B4-BE49-F238E27FC236}">
                  <a16:creationId xmlns:a16="http://schemas.microsoft.com/office/drawing/2014/main" id="{C618641B-7E2B-489B-48C8-93328CFC4E86}"/>
                </a:ext>
              </a:extLst>
            </p:cNvPr>
            <p:cNvSpPr/>
            <p:nvPr/>
          </p:nvSpPr>
          <p:spPr>
            <a:xfrm>
              <a:off x="6186011" y="4832509"/>
              <a:ext cx="95250" cy="161925"/>
            </a:xfrm>
            <a:custGeom>
              <a:avLst/>
              <a:gdLst>
                <a:gd name="connsiteX0" fmla="*/ 7144 w 95250"/>
                <a:gd name="connsiteY0" fmla="*/ 14764 h 161925"/>
                <a:gd name="connsiteX1" fmla="*/ 40481 w 95250"/>
                <a:gd name="connsiteY1" fmla="*/ 12859 h 161925"/>
                <a:gd name="connsiteX2" fmla="*/ 42386 w 95250"/>
                <a:gd name="connsiteY2" fmla="*/ 46196 h 161925"/>
                <a:gd name="connsiteX3" fmla="*/ 43339 w 95250"/>
                <a:gd name="connsiteY3" fmla="*/ 46196 h 161925"/>
                <a:gd name="connsiteX4" fmla="*/ 81439 w 95250"/>
                <a:gd name="connsiteY4" fmla="*/ 7144 h 161925"/>
                <a:gd name="connsiteX5" fmla="*/ 92869 w 95250"/>
                <a:gd name="connsiteY5" fmla="*/ 8096 h 161925"/>
                <a:gd name="connsiteX6" fmla="*/ 94774 w 95250"/>
                <a:gd name="connsiteY6" fmla="*/ 46196 h 161925"/>
                <a:gd name="connsiteX7" fmla="*/ 77629 w 95250"/>
                <a:gd name="connsiteY7" fmla="*/ 44291 h 161925"/>
                <a:gd name="connsiteX8" fmla="*/ 50006 w 95250"/>
                <a:gd name="connsiteY8" fmla="*/ 105251 h 161925"/>
                <a:gd name="connsiteX9" fmla="*/ 52864 w 95250"/>
                <a:gd name="connsiteY9" fmla="*/ 159544 h 161925"/>
                <a:gd name="connsiteX10" fmla="*/ 15716 w 95250"/>
                <a:gd name="connsiteY10" fmla="*/ 161449 h 161925"/>
                <a:gd name="connsiteX11" fmla="*/ 7144 w 95250"/>
                <a:gd name="connsiteY11" fmla="*/ 1476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250" h="161925">
                  <a:moveTo>
                    <a:pt x="7144" y="14764"/>
                  </a:moveTo>
                  <a:lnTo>
                    <a:pt x="40481" y="12859"/>
                  </a:lnTo>
                  <a:lnTo>
                    <a:pt x="42386" y="46196"/>
                  </a:lnTo>
                  <a:lnTo>
                    <a:pt x="43339" y="46196"/>
                  </a:lnTo>
                  <a:cubicBezTo>
                    <a:pt x="44291" y="31909"/>
                    <a:pt x="58579" y="9049"/>
                    <a:pt x="81439" y="7144"/>
                  </a:cubicBezTo>
                  <a:cubicBezTo>
                    <a:pt x="85249" y="7144"/>
                    <a:pt x="89059" y="7144"/>
                    <a:pt x="92869" y="8096"/>
                  </a:cubicBezTo>
                  <a:lnTo>
                    <a:pt x="94774" y="46196"/>
                  </a:lnTo>
                  <a:cubicBezTo>
                    <a:pt x="90964" y="44291"/>
                    <a:pt x="84296" y="43339"/>
                    <a:pt x="77629" y="44291"/>
                  </a:cubicBezTo>
                  <a:cubicBezTo>
                    <a:pt x="47149" y="46196"/>
                    <a:pt x="49054" y="84296"/>
                    <a:pt x="50006" y="105251"/>
                  </a:cubicBezTo>
                  <a:lnTo>
                    <a:pt x="52864" y="159544"/>
                  </a:lnTo>
                  <a:lnTo>
                    <a:pt x="15716" y="161449"/>
                  </a:lnTo>
                  <a:lnTo>
                    <a:pt x="7144" y="14764"/>
                  </a:lnTo>
                  <a:close/>
                </a:path>
              </a:pathLst>
            </a:custGeom>
            <a:solidFill>
              <a:srgbClr val="1D1D1B"/>
            </a:solidFill>
            <a:ln w="9525" cap="flat">
              <a:noFill/>
              <a:prstDash val="solid"/>
              <a:miter/>
            </a:ln>
          </p:spPr>
          <p:txBody>
            <a:bodyPr rtlCol="0" anchor="ctr"/>
            <a:lstStyle/>
            <a:p>
              <a:endParaRPr lang="sv-SE" sz="1050"/>
            </a:p>
          </p:txBody>
        </p:sp>
        <p:sp>
          <p:nvSpPr>
            <p:cNvPr id="72" name="Frihandsfigur: Form 71">
              <a:extLst>
                <a:ext uri="{FF2B5EF4-FFF2-40B4-BE49-F238E27FC236}">
                  <a16:creationId xmlns:a16="http://schemas.microsoft.com/office/drawing/2014/main" id="{CF210509-ED28-A871-F13E-5125970C419A}"/>
                </a:ext>
              </a:extLst>
            </p:cNvPr>
            <p:cNvSpPr/>
            <p:nvPr/>
          </p:nvSpPr>
          <p:spPr>
            <a:xfrm>
              <a:off x="6279896" y="4750594"/>
              <a:ext cx="161925" cy="238125"/>
            </a:xfrm>
            <a:custGeom>
              <a:avLst/>
              <a:gdLst>
                <a:gd name="connsiteX0" fmla="*/ 120904 w 161925"/>
                <a:gd name="connsiteY0" fmla="*/ 208121 h 238125"/>
                <a:gd name="connsiteX1" fmla="*/ 120904 w 161925"/>
                <a:gd name="connsiteY1" fmla="*/ 208121 h 238125"/>
                <a:gd name="connsiteX2" fmla="*/ 78994 w 161925"/>
                <a:gd name="connsiteY2" fmla="*/ 233839 h 238125"/>
                <a:gd name="connsiteX3" fmla="*/ 8509 w 161925"/>
                <a:gd name="connsiteY3" fmla="*/ 165259 h 238125"/>
                <a:gd name="connsiteX4" fmla="*/ 58039 w 161925"/>
                <a:gd name="connsiteY4" fmla="*/ 81439 h 238125"/>
                <a:gd name="connsiteX5" fmla="*/ 103759 w 161925"/>
                <a:gd name="connsiteY5" fmla="*/ 95726 h 238125"/>
                <a:gd name="connsiteX6" fmla="*/ 104711 w 161925"/>
                <a:gd name="connsiteY6" fmla="*/ 95726 h 238125"/>
                <a:gd name="connsiteX7" fmla="*/ 93281 w 161925"/>
                <a:gd name="connsiteY7" fmla="*/ 11906 h 238125"/>
                <a:gd name="connsiteX8" fmla="*/ 130429 w 161925"/>
                <a:gd name="connsiteY8" fmla="*/ 7144 h 238125"/>
                <a:gd name="connsiteX9" fmla="*/ 159956 w 161925"/>
                <a:gd name="connsiteY9" fmla="*/ 219551 h 238125"/>
                <a:gd name="connsiteX10" fmla="*/ 123761 w 161925"/>
                <a:gd name="connsiteY10" fmla="*/ 224314 h 238125"/>
                <a:gd name="connsiteX11" fmla="*/ 120904 w 161925"/>
                <a:gd name="connsiteY11" fmla="*/ 208121 h 238125"/>
                <a:gd name="connsiteX12" fmla="*/ 85661 w 161925"/>
                <a:gd name="connsiteY12" fmla="*/ 203359 h 238125"/>
                <a:gd name="connsiteX13" fmla="*/ 112331 w 161925"/>
                <a:gd name="connsiteY13" fmla="*/ 151924 h 238125"/>
                <a:gd name="connsiteX14" fmla="*/ 72326 w 161925"/>
                <a:gd name="connsiteY14" fmla="*/ 110014 h 238125"/>
                <a:gd name="connsiteX15" fmla="*/ 47561 w 161925"/>
                <a:gd name="connsiteY15" fmla="*/ 160496 h 238125"/>
                <a:gd name="connsiteX16" fmla="*/ 85661 w 161925"/>
                <a:gd name="connsiteY16" fmla="*/ 2033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925" h="238125">
                  <a:moveTo>
                    <a:pt x="120904" y="208121"/>
                  </a:moveTo>
                  <a:lnTo>
                    <a:pt x="120904" y="208121"/>
                  </a:lnTo>
                  <a:cubicBezTo>
                    <a:pt x="111379" y="223361"/>
                    <a:pt x="97091" y="231934"/>
                    <a:pt x="78994" y="233839"/>
                  </a:cubicBezTo>
                  <a:cubicBezTo>
                    <a:pt x="35179" y="239554"/>
                    <a:pt x="14224" y="205264"/>
                    <a:pt x="8509" y="165259"/>
                  </a:cubicBezTo>
                  <a:cubicBezTo>
                    <a:pt x="2794" y="125254"/>
                    <a:pt x="14224" y="87154"/>
                    <a:pt x="58039" y="81439"/>
                  </a:cubicBezTo>
                  <a:cubicBezTo>
                    <a:pt x="77089" y="78581"/>
                    <a:pt x="90424" y="83344"/>
                    <a:pt x="103759" y="95726"/>
                  </a:cubicBezTo>
                  <a:lnTo>
                    <a:pt x="104711" y="95726"/>
                  </a:lnTo>
                  <a:lnTo>
                    <a:pt x="93281" y="11906"/>
                  </a:lnTo>
                  <a:lnTo>
                    <a:pt x="130429" y="7144"/>
                  </a:lnTo>
                  <a:lnTo>
                    <a:pt x="159956" y="219551"/>
                  </a:lnTo>
                  <a:lnTo>
                    <a:pt x="123761" y="224314"/>
                  </a:lnTo>
                  <a:lnTo>
                    <a:pt x="120904" y="208121"/>
                  </a:lnTo>
                  <a:close/>
                  <a:moveTo>
                    <a:pt x="85661" y="203359"/>
                  </a:moveTo>
                  <a:cubicBezTo>
                    <a:pt x="110426" y="199549"/>
                    <a:pt x="115189" y="171926"/>
                    <a:pt x="112331" y="151924"/>
                  </a:cubicBezTo>
                  <a:cubicBezTo>
                    <a:pt x="109474" y="131921"/>
                    <a:pt x="96139" y="107156"/>
                    <a:pt x="72326" y="110014"/>
                  </a:cubicBezTo>
                  <a:cubicBezTo>
                    <a:pt x="48514" y="113824"/>
                    <a:pt x="44704" y="141446"/>
                    <a:pt x="47561" y="160496"/>
                  </a:cubicBezTo>
                  <a:cubicBezTo>
                    <a:pt x="50419" y="180499"/>
                    <a:pt x="60896" y="207169"/>
                    <a:pt x="85661" y="203359"/>
                  </a:cubicBezTo>
                  <a:close/>
                </a:path>
              </a:pathLst>
            </a:custGeom>
            <a:solidFill>
              <a:srgbClr val="1D1D1B"/>
            </a:solidFill>
            <a:ln w="9525" cap="flat">
              <a:noFill/>
              <a:prstDash val="solid"/>
              <a:miter/>
            </a:ln>
          </p:spPr>
          <p:txBody>
            <a:bodyPr rtlCol="0" anchor="ctr"/>
            <a:lstStyle/>
            <a:p>
              <a:endParaRPr lang="sv-SE" sz="1050"/>
            </a:p>
          </p:txBody>
        </p:sp>
        <p:sp>
          <p:nvSpPr>
            <p:cNvPr id="73" name="Frihandsfigur: Form 72">
              <a:extLst>
                <a:ext uri="{FF2B5EF4-FFF2-40B4-BE49-F238E27FC236}">
                  <a16:creationId xmlns:a16="http://schemas.microsoft.com/office/drawing/2014/main" id="{5B0A7771-7084-4BD9-563A-F7E7665FA9C3}"/>
                </a:ext>
              </a:extLst>
            </p:cNvPr>
            <p:cNvSpPr/>
            <p:nvPr/>
          </p:nvSpPr>
          <p:spPr>
            <a:xfrm>
              <a:off x="6451759" y="4791000"/>
              <a:ext cx="152400" cy="171450"/>
            </a:xfrm>
            <a:custGeom>
              <a:avLst/>
              <a:gdLst>
                <a:gd name="connsiteX0" fmla="*/ 7144 w 152400"/>
                <a:gd name="connsiteY0" fmla="*/ 33412 h 171450"/>
                <a:gd name="connsiteX1" fmla="*/ 52864 w 152400"/>
                <a:gd name="connsiteY1" fmla="*/ 10552 h 171450"/>
                <a:gd name="connsiteX2" fmla="*/ 128111 w 152400"/>
                <a:gd name="connsiteY2" fmla="*/ 55320 h 171450"/>
                <a:gd name="connsiteX3" fmla="*/ 132874 w 152400"/>
                <a:gd name="connsiteY3" fmla="*/ 73417 h 171450"/>
                <a:gd name="connsiteX4" fmla="*/ 142399 w 152400"/>
                <a:gd name="connsiteY4" fmla="*/ 108660 h 171450"/>
                <a:gd name="connsiteX5" fmla="*/ 151924 w 152400"/>
                <a:gd name="connsiteY5" fmla="*/ 140092 h 171450"/>
                <a:gd name="connsiteX6" fmla="*/ 119539 w 152400"/>
                <a:gd name="connsiteY6" fmla="*/ 148665 h 171450"/>
                <a:gd name="connsiteX7" fmla="*/ 112872 w 152400"/>
                <a:gd name="connsiteY7" fmla="*/ 127710 h 171450"/>
                <a:gd name="connsiteX8" fmla="*/ 111919 w 152400"/>
                <a:gd name="connsiteY8" fmla="*/ 127710 h 171450"/>
                <a:gd name="connsiteX9" fmla="*/ 74772 w 152400"/>
                <a:gd name="connsiteY9" fmla="*/ 162952 h 171450"/>
                <a:gd name="connsiteX10" fmla="*/ 14764 w 152400"/>
                <a:gd name="connsiteY10" fmla="*/ 132472 h 171450"/>
                <a:gd name="connsiteX11" fmla="*/ 29052 w 152400"/>
                <a:gd name="connsiteY11" fmla="*/ 85800 h 171450"/>
                <a:gd name="connsiteX12" fmla="*/ 73819 w 152400"/>
                <a:gd name="connsiteY12" fmla="*/ 65797 h 171450"/>
                <a:gd name="connsiteX13" fmla="*/ 93822 w 152400"/>
                <a:gd name="connsiteY13" fmla="*/ 61035 h 171450"/>
                <a:gd name="connsiteX14" fmla="*/ 54769 w 152400"/>
                <a:gd name="connsiteY14" fmla="*/ 38175 h 171450"/>
                <a:gd name="connsiteX15" fmla="*/ 15716 w 152400"/>
                <a:gd name="connsiteY15" fmla="*/ 64845 h 171450"/>
                <a:gd name="connsiteX16" fmla="*/ 7144 w 152400"/>
                <a:gd name="connsiteY16" fmla="*/ 33412 h 171450"/>
                <a:gd name="connsiteX17" fmla="*/ 77629 w 152400"/>
                <a:gd name="connsiteY17" fmla="*/ 134377 h 171450"/>
                <a:gd name="connsiteX18" fmla="*/ 100489 w 152400"/>
                <a:gd name="connsiteY18" fmla="*/ 115327 h 171450"/>
                <a:gd name="connsiteX19" fmla="*/ 100489 w 152400"/>
                <a:gd name="connsiteY19" fmla="*/ 83895 h 171450"/>
                <a:gd name="connsiteX20" fmla="*/ 84297 w 152400"/>
                <a:gd name="connsiteY20" fmla="*/ 87705 h 171450"/>
                <a:gd name="connsiteX21" fmla="*/ 50006 w 152400"/>
                <a:gd name="connsiteY21" fmla="*/ 121995 h 171450"/>
                <a:gd name="connsiteX22" fmla="*/ 77629 w 152400"/>
                <a:gd name="connsiteY22" fmla="*/ 134377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2400" h="171450">
                  <a:moveTo>
                    <a:pt x="7144" y="33412"/>
                  </a:moveTo>
                  <a:cubicBezTo>
                    <a:pt x="19527" y="22935"/>
                    <a:pt x="37624" y="14362"/>
                    <a:pt x="52864" y="10552"/>
                  </a:cubicBezTo>
                  <a:cubicBezTo>
                    <a:pt x="95727" y="75"/>
                    <a:pt x="117634" y="13410"/>
                    <a:pt x="128111" y="55320"/>
                  </a:cubicBezTo>
                  <a:lnTo>
                    <a:pt x="132874" y="73417"/>
                  </a:lnTo>
                  <a:cubicBezTo>
                    <a:pt x="136684" y="87705"/>
                    <a:pt x="139541" y="98182"/>
                    <a:pt x="142399" y="108660"/>
                  </a:cubicBezTo>
                  <a:cubicBezTo>
                    <a:pt x="145256" y="119137"/>
                    <a:pt x="148114" y="129615"/>
                    <a:pt x="151924" y="140092"/>
                  </a:cubicBezTo>
                  <a:lnTo>
                    <a:pt x="119539" y="148665"/>
                  </a:lnTo>
                  <a:cubicBezTo>
                    <a:pt x="116681" y="141045"/>
                    <a:pt x="113824" y="132472"/>
                    <a:pt x="112872" y="127710"/>
                  </a:cubicBezTo>
                  <a:lnTo>
                    <a:pt x="111919" y="127710"/>
                  </a:lnTo>
                  <a:cubicBezTo>
                    <a:pt x="107156" y="145807"/>
                    <a:pt x="90964" y="159142"/>
                    <a:pt x="74772" y="162952"/>
                  </a:cubicBezTo>
                  <a:cubicBezTo>
                    <a:pt x="50006" y="168667"/>
                    <a:pt x="22384" y="160095"/>
                    <a:pt x="14764" y="132472"/>
                  </a:cubicBezTo>
                  <a:cubicBezTo>
                    <a:pt x="9049" y="111517"/>
                    <a:pt x="16669" y="96277"/>
                    <a:pt x="29052" y="85800"/>
                  </a:cubicBezTo>
                  <a:cubicBezTo>
                    <a:pt x="41434" y="75322"/>
                    <a:pt x="58579" y="69607"/>
                    <a:pt x="73819" y="65797"/>
                  </a:cubicBezTo>
                  <a:lnTo>
                    <a:pt x="93822" y="61035"/>
                  </a:lnTo>
                  <a:cubicBezTo>
                    <a:pt x="88106" y="38175"/>
                    <a:pt x="75724" y="32460"/>
                    <a:pt x="54769" y="38175"/>
                  </a:cubicBezTo>
                  <a:cubicBezTo>
                    <a:pt x="39529" y="41985"/>
                    <a:pt x="25241" y="52462"/>
                    <a:pt x="15716" y="64845"/>
                  </a:cubicBezTo>
                  <a:lnTo>
                    <a:pt x="7144" y="33412"/>
                  </a:lnTo>
                  <a:close/>
                  <a:moveTo>
                    <a:pt x="77629" y="134377"/>
                  </a:moveTo>
                  <a:cubicBezTo>
                    <a:pt x="89059" y="131520"/>
                    <a:pt x="96679" y="123900"/>
                    <a:pt x="100489" y="115327"/>
                  </a:cubicBezTo>
                  <a:cubicBezTo>
                    <a:pt x="104299" y="105802"/>
                    <a:pt x="103347" y="95325"/>
                    <a:pt x="100489" y="83895"/>
                  </a:cubicBezTo>
                  <a:lnTo>
                    <a:pt x="84297" y="87705"/>
                  </a:lnTo>
                  <a:cubicBezTo>
                    <a:pt x="68104" y="91515"/>
                    <a:pt x="44291" y="100087"/>
                    <a:pt x="50006" y="121995"/>
                  </a:cubicBezTo>
                  <a:cubicBezTo>
                    <a:pt x="53816" y="134377"/>
                    <a:pt x="65247" y="137235"/>
                    <a:pt x="77629" y="134377"/>
                  </a:cubicBezTo>
                  <a:close/>
                </a:path>
              </a:pathLst>
            </a:custGeom>
            <a:solidFill>
              <a:srgbClr val="1D1D1B"/>
            </a:solidFill>
            <a:ln w="9525" cap="flat">
              <a:noFill/>
              <a:prstDash val="solid"/>
              <a:miter/>
            </a:ln>
          </p:spPr>
          <p:txBody>
            <a:bodyPr rtlCol="0" anchor="ctr"/>
            <a:lstStyle/>
            <a:p>
              <a:endParaRPr lang="sv-SE" sz="1050"/>
            </a:p>
          </p:txBody>
        </p:sp>
      </p:grpSp>
    </p:spTree>
    <p:extLst>
      <p:ext uri="{BB962C8B-B14F-4D97-AF65-F5344CB8AC3E}">
        <p14:creationId xmlns:p14="http://schemas.microsoft.com/office/powerpoint/2010/main" val="2170000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A8A62-9E83-3CC5-0702-FB30625955E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89C5AE5-430C-FE3E-2B0A-342C2BB0F1E5}"/>
              </a:ext>
            </a:extLst>
          </p:cNvPr>
          <p:cNvSpPr>
            <a:spLocks noGrp="1"/>
          </p:cNvSpPr>
          <p:nvPr>
            <p:ph type="title"/>
          </p:nvPr>
        </p:nvSpPr>
        <p:spPr>
          <a:xfrm>
            <a:off x="300518" y="546222"/>
            <a:ext cx="7206356" cy="576000"/>
          </a:xfrm>
        </p:spPr>
        <p:txBody>
          <a:bodyPr/>
          <a:lstStyle/>
          <a:p>
            <a:r>
              <a:rPr lang="sv-SE"/>
              <a:t>Riskbedömning</a:t>
            </a:r>
            <a:br>
              <a:rPr lang="sv-SE"/>
            </a:br>
            <a:br>
              <a:rPr lang="sv-SE"/>
            </a:br>
            <a:br>
              <a:rPr lang="sv-SE"/>
            </a:br>
            <a:br>
              <a:rPr lang="sv-SE"/>
            </a:br>
            <a:endParaRPr lang="sv-SE" b="1"/>
          </a:p>
        </p:txBody>
      </p:sp>
      <p:sp>
        <p:nvSpPr>
          <p:cNvPr id="3" name="Platshållare för text 2">
            <a:extLst>
              <a:ext uri="{FF2B5EF4-FFF2-40B4-BE49-F238E27FC236}">
                <a16:creationId xmlns:a16="http://schemas.microsoft.com/office/drawing/2014/main" id="{3A8FA1C2-4903-432C-C169-5E472A24EDC8}"/>
              </a:ext>
            </a:extLst>
          </p:cNvPr>
          <p:cNvSpPr>
            <a:spLocks noGrp="1"/>
          </p:cNvSpPr>
          <p:nvPr>
            <p:ph type="body" sz="quarter" idx="15"/>
          </p:nvPr>
        </p:nvSpPr>
        <p:spPr>
          <a:xfrm>
            <a:off x="384198" y="1716881"/>
            <a:ext cx="5392800" cy="4680000"/>
          </a:xfrm>
        </p:spPr>
        <p:txBody>
          <a:bodyPr/>
          <a:lstStyle/>
          <a:p>
            <a:r>
              <a:rPr lang="sv-SE" sz="3200"/>
              <a:t>Bedöm identifierade risker, hur allvarliga är de? </a:t>
            </a:r>
          </a:p>
          <a:p>
            <a:r>
              <a:rPr lang="sv-SE" sz="3200"/>
              <a:t>Allvarlig risk – åtgärda genast</a:t>
            </a:r>
          </a:p>
          <a:p>
            <a:r>
              <a:rPr lang="sv-SE" sz="3200" err="1"/>
              <a:t>Tidsplanera</a:t>
            </a:r>
            <a:endParaRPr lang="sv-SE" sz="3200"/>
          </a:p>
          <a:p>
            <a:endParaRPr lang="sv-SE"/>
          </a:p>
        </p:txBody>
      </p:sp>
      <p:grpSp>
        <p:nvGrpSpPr>
          <p:cNvPr id="5" name="Bild 2">
            <a:extLst>
              <a:ext uri="{FF2B5EF4-FFF2-40B4-BE49-F238E27FC236}">
                <a16:creationId xmlns:a16="http://schemas.microsoft.com/office/drawing/2014/main" id="{473A2915-07AC-5F39-E754-1E7997DB1ADD}"/>
              </a:ext>
            </a:extLst>
          </p:cNvPr>
          <p:cNvGrpSpPr/>
          <p:nvPr/>
        </p:nvGrpSpPr>
        <p:grpSpPr>
          <a:xfrm>
            <a:off x="3347547" y="0"/>
            <a:ext cx="8177175" cy="5644520"/>
            <a:chOff x="1516856" y="850106"/>
            <a:chExt cx="6415088" cy="4189462"/>
          </a:xfrm>
        </p:grpSpPr>
        <p:sp>
          <p:nvSpPr>
            <p:cNvPr id="8" name="Frihandsfigur: Form 7">
              <a:extLst>
                <a:ext uri="{FF2B5EF4-FFF2-40B4-BE49-F238E27FC236}">
                  <a16:creationId xmlns:a16="http://schemas.microsoft.com/office/drawing/2014/main" id="{F175E260-6942-A01F-2622-729D52A64D03}"/>
                </a:ext>
              </a:extLst>
            </p:cNvPr>
            <p:cNvSpPr/>
            <p:nvPr/>
          </p:nvSpPr>
          <p:spPr>
            <a:xfrm>
              <a:off x="4838224" y="4652486"/>
              <a:ext cx="9525" cy="9525"/>
            </a:xfrm>
            <a:custGeom>
              <a:avLst/>
              <a:gdLst>
                <a:gd name="connsiteX0" fmla="*/ 7144 w 9525"/>
                <a:gd name="connsiteY0" fmla="*/ 7144 h 9525"/>
                <a:gd name="connsiteX1" fmla="*/ 9049 w 9525"/>
                <a:gd name="connsiteY1" fmla="*/ 9049 h 9525"/>
                <a:gd name="connsiteX2" fmla="*/ 9049 w 9525"/>
                <a:gd name="connsiteY2" fmla="*/ 9049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cubicBezTo>
                    <a:pt x="8096" y="8096"/>
                    <a:pt x="8096" y="8096"/>
                    <a:pt x="9049" y="9049"/>
                  </a:cubicBezTo>
                  <a:lnTo>
                    <a:pt x="9049" y="9049"/>
                  </a:lnTo>
                  <a:cubicBezTo>
                    <a:pt x="9049" y="9049"/>
                    <a:pt x="8096" y="8096"/>
                    <a:pt x="7144" y="7144"/>
                  </a:cubicBezTo>
                  <a:close/>
                </a:path>
              </a:pathLst>
            </a:custGeom>
            <a:solidFill>
              <a:srgbClr val="FFFFFF"/>
            </a:solidFill>
            <a:ln w="9525" cap="flat">
              <a:noFill/>
              <a:prstDash val="solid"/>
              <a:miter/>
            </a:ln>
          </p:spPr>
          <p:txBody>
            <a:bodyPr rtlCol="0" anchor="ctr"/>
            <a:lstStyle/>
            <a:p>
              <a:endParaRPr lang="sv-SE" sz="1050"/>
            </a:p>
          </p:txBody>
        </p:sp>
        <p:sp>
          <p:nvSpPr>
            <p:cNvPr id="9" name="Frihandsfigur: Form 8">
              <a:extLst>
                <a:ext uri="{FF2B5EF4-FFF2-40B4-BE49-F238E27FC236}">
                  <a16:creationId xmlns:a16="http://schemas.microsoft.com/office/drawing/2014/main" id="{C63704C6-637E-216E-88A0-3B86E954815C}"/>
                </a:ext>
              </a:extLst>
            </p:cNvPr>
            <p:cNvSpPr/>
            <p:nvPr/>
          </p:nvSpPr>
          <p:spPr>
            <a:xfrm>
              <a:off x="4819174" y="4634389"/>
              <a:ext cx="47625" cy="47625"/>
            </a:xfrm>
            <a:custGeom>
              <a:avLst/>
              <a:gdLst>
                <a:gd name="connsiteX0" fmla="*/ 13811 w 47625"/>
                <a:gd name="connsiteY0" fmla="*/ 48101 h 47625"/>
                <a:gd name="connsiteX1" fmla="*/ 7144 w 47625"/>
                <a:gd name="connsiteY1" fmla="*/ 42386 h 47625"/>
                <a:gd name="connsiteX2" fmla="*/ 45244 w 47625"/>
                <a:gd name="connsiteY2" fmla="*/ 7144 h 47625"/>
                <a:gd name="connsiteX3" fmla="*/ 45244 w 47625"/>
                <a:gd name="connsiteY3" fmla="*/ 8096 h 47625"/>
                <a:gd name="connsiteX4" fmla="*/ 43339 w 47625"/>
                <a:gd name="connsiteY4" fmla="*/ 10954 h 47625"/>
                <a:gd name="connsiteX5" fmla="*/ 46196 w 47625"/>
                <a:gd name="connsiteY5" fmla="*/ 9049 h 47625"/>
                <a:gd name="connsiteX6" fmla="*/ 41434 w 47625"/>
                <a:gd name="connsiteY6" fmla="*/ 12859 h 47625"/>
                <a:gd name="connsiteX7" fmla="*/ 46196 w 47625"/>
                <a:gd name="connsiteY7" fmla="*/ 9049 h 47625"/>
                <a:gd name="connsiteX8" fmla="*/ 37624 w 47625"/>
                <a:gd name="connsiteY8" fmla="*/ 1762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47625">
                  <a:moveTo>
                    <a:pt x="13811" y="48101"/>
                  </a:moveTo>
                  <a:lnTo>
                    <a:pt x="7144" y="42386"/>
                  </a:lnTo>
                  <a:lnTo>
                    <a:pt x="45244" y="7144"/>
                  </a:lnTo>
                  <a:lnTo>
                    <a:pt x="45244" y="8096"/>
                  </a:lnTo>
                  <a:lnTo>
                    <a:pt x="43339" y="10954"/>
                  </a:lnTo>
                  <a:lnTo>
                    <a:pt x="46196" y="9049"/>
                  </a:lnTo>
                  <a:lnTo>
                    <a:pt x="41434" y="12859"/>
                  </a:lnTo>
                  <a:lnTo>
                    <a:pt x="46196" y="9049"/>
                  </a:lnTo>
                  <a:lnTo>
                    <a:pt x="37624" y="17621"/>
                  </a:lnTo>
                  <a:close/>
                </a:path>
              </a:pathLst>
            </a:custGeom>
            <a:solidFill>
              <a:srgbClr val="F29100"/>
            </a:solidFill>
            <a:ln w="9525" cap="flat">
              <a:noFill/>
              <a:prstDash val="solid"/>
              <a:miter/>
            </a:ln>
          </p:spPr>
          <p:txBody>
            <a:bodyPr rtlCol="0" anchor="ctr"/>
            <a:lstStyle/>
            <a:p>
              <a:endParaRPr lang="sv-SE" sz="1050"/>
            </a:p>
          </p:txBody>
        </p:sp>
        <p:sp>
          <p:nvSpPr>
            <p:cNvPr id="12" name="Frihandsfigur: Form 11">
              <a:extLst>
                <a:ext uri="{FF2B5EF4-FFF2-40B4-BE49-F238E27FC236}">
                  <a16:creationId xmlns:a16="http://schemas.microsoft.com/office/drawing/2014/main" id="{492C37A8-5161-E7D3-06B4-D89B7458F71C}"/>
                </a:ext>
              </a:extLst>
            </p:cNvPr>
            <p:cNvSpPr/>
            <p:nvPr/>
          </p:nvSpPr>
          <p:spPr>
            <a:xfrm>
              <a:off x="6887051" y="2148364"/>
              <a:ext cx="1009650" cy="2571750"/>
            </a:xfrm>
            <a:custGeom>
              <a:avLst/>
              <a:gdLst>
                <a:gd name="connsiteX0" fmla="*/ 479584 w 1009650"/>
                <a:gd name="connsiteY0" fmla="*/ 2545556 h 2571750"/>
                <a:gd name="connsiteX1" fmla="*/ 623411 w 1009650"/>
                <a:gd name="connsiteY1" fmla="*/ 2571274 h 2571750"/>
                <a:gd name="connsiteX2" fmla="*/ 538639 w 1009650"/>
                <a:gd name="connsiteY2" fmla="*/ 2486501 h 2571750"/>
                <a:gd name="connsiteX3" fmla="*/ 537686 w 1009650"/>
                <a:gd name="connsiteY3" fmla="*/ 2485549 h 2571750"/>
                <a:gd name="connsiteX4" fmla="*/ 486251 w 1009650"/>
                <a:gd name="connsiteY4" fmla="*/ 7144 h 2571750"/>
                <a:gd name="connsiteX5" fmla="*/ 72866 w 1009650"/>
                <a:gd name="connsiteY5" fmla="*/ 420529 h 2571750"/>
                <a:gd name="connsiteX6" fmla="*/ 130016 w 1009650"/>
                <a:gd name="connsiteY6" fmla="*/ 2064544 h 2571750"/>
                <a:gd name="connsiteX7" fmla="*/ 7144 w 1009650"/>
                <a:gd name="connsiteY7" fmla="*/ 1941671 h 2571750"/>
                <a:gd name="connsiteX8" fmla="*/ 43339 w 1009650"/>
                <a:gd name="connsiteY8" fmla="*/ 2152174 h 2571750"/>
                <a:gd name="connsiteX9" fmla="*/ 100489 w 1009650"/>
                <a:gd name="connsiteY9" fmla="*/ 2478881 h 2571750"/>
                <a:gd name="connsiteX10" fmla="*/ 479584 w 1009650"/>
                <a:gd name="connsiteY10" fmla="*/ 2545556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650" h="2571750">
                  <a:moveTo>
                    <a:pt x="479584" y="2545556"/>
                  </a:moveTo>
                  <a:lnTo>
                    <a:pt x="623411" y="2571274"/>
                  </a:lnTo>
                  <a:lnTo>
                    <a:pt x="538639" y="2486501"/>
                  </a:lnTo>
                  <a:lnTo>
                    <a:pt x="537686" y="2485549"/>
                  </a:lnTo>
                  <a:cubicBezTo>
                    <a:pt x="1184434" y="1782604"/>
                    <a:pt x="1167289" y="688181"/>
                    <a:pt x="486251" y="7144"/>
                  </a:cubicBezTo>
                  <a:lnTo>
                    <a:pt x="72866" y="420529"/>
                  </a:lnTo>
                  <a:cubicBezTo>
                    <a:pt x="524351" y="872014"/>
                    <a:pt x="542449" y="1591151"/>
                    <a:pt x="130016" y="2064544"/>
                  </a:cubicBezTo>
                  <a:lnTo>
                    <a:pt x="7144" y="1941671"/>
                  </a:lnTo>
                  <a:lnTo>
                    <a:pt x="43339" y="2152174"/>
                  </a:lnTo>
                  <a:lnTo>
                    <a:pt x="100489" y="2478881"/>
                  </a:lnTo>
                  <a:lnTo>
                    <a:pt x="479584" y="2545556"/>
                  </a:lnTo>
                  <a:close/>
                </a:path>
              </a:pathLst>
            </a:custGeom>
            <a:solidFill>
              <a:srgbClr val="FFFFFF"/>
            </a:solidFill>
            <a:ln w="9525" cap="flat">
              <a:noFill/>
              <a:prstDash val="solid"/>
              <a:miter/>
            </a:ln>
          </p:spPr>
          <p:txBody>
            <a:bodyPr rtlCol="0" anchor="ctr"/>
            <a:lstStyle/>
            <a:p>
              <a:endParaRPr lang="sv-SE" sz="1050"/>
            </a:p>
          </p:txBody>
        </p:sp>
        <p:sp>
          <p:nvSpPr>
            <p:cNvPr id="13" name="Frihandsfigur: Form 12">
              <a:extLst>
                <a:ext uri="{FF2B5EF4-FFF2-40B4-BE49-F238E27FC236}">
                  <a16:creationId xmlns:a16="http://schemas.microsoft.com/office/drawing/2014/main" id="{8334655C-DA44-65A2-7F02-00EEEE575ABF}"/>
                </a:ext>
              </a:extLst>
            </p:cNvPr>
            <p:cNvSpPr/>
            <p:nvPr/>
          </p:nvSpPr>
          <p:spPr>
            <a:xfrm>
              <a:off x="6846094" y="2110264"/>
              <a:ext cx="1085850" cy="2647950"/>
            </a:xfrm>
            <a:custGeom>
              <a:avLst/>
              <a:gdLst>
                <a:gd name="connsiteX0" fmla="*/ 740569 w 1085850"/>
                <a:gd name="connsiteY0" fmla="*/ 2648426 h 2647950"/>
                <a:gd name="connsiteX1" fmla="*/ 117634 w 1085850"/>
                <a:gd name="connsiteY1" fmla="*/ 2537936 h 2647950"/>
                <a:gd name="connsiteX2" fmla="*/ 7144 w 1085850"/>
                <a:gd name="connsiteY2" fmla="*/ 1902619 h 2647950"/>
                <a:gd name="connsiteX3" fmla="*/ 168116 w 1085850"/>
                <a:gd name="connsiteY3" fmla="*/ 2063591 h 2647950"/>
                <a:gd name="connsiteX4" fmla="*/ 93821 w 1085850"/>
                <a:gd name="connsiteY4" fmla="*/ 475774 h 2647950"/>
                <a:gd name="connsiteX5" fmla="*/ 75724 w 1085850"/>
                <a:gd name="connsiteY5" fmla="*/ 457676 h 2647950"/>
                <a:gd name="connsiteX6" fmla="*/ 526256 w 1085850"/>
                <a:gd name="connsiteY6" fmla="*/ 7144 h 2647950"/>
                <a:gd name="connsiteX7" fmla="*/ 544354 w 1085850"/>
                <a:gd name="connsiteY7" fmla="*/ 25241 h 2647950"/>
                <a:gd name="connsiteX8" fmla="*/ 613886 w 1085850"/>
                <a:gd name="connsiteY8" fmla="*/ 2521744 h 2647950"/>
                <a:gd name="connsiteX9" fmla="*/ 740569 w 1085850"/>
                <a:gd name="connsiteY9" fmla="*/ 2648426 h 2647950"/>
                <a:gd name="connsiteX10" fmla="*/ 162401 w 1085850"/>
                <a:gd name="connsiteY10" fmla="*/ 2493169 h 2647950"/>
                <a:gd name="connsiteX11" fmla="*/ 587217 w 1085850"/>
                <a:gd name="connsiteY11" fmla="*/ 2568416 h 2647950"/>
                <a:gd name="connsiteX12" fmla="*/ 542449 w 1085850"/>
                <a:gd name="connsiteY12" fmla="*/ 2523649 h 2647950"/>
                <a:gd name="connsiteX13" fmla="*/ 558642 w 1085850"/>
                <a:gd name="connsiteY13" fmla="*/ 2504599 h 2647950"/>
                <a:gd name="connsiteX14" fmla="*/ 525304 w 1085850"/>
                <a:gd name="connsiteY14" fmla="*/ 80486 h 2647950"/>
                <a:gd name="connsiteX15" fmla="*/ 148114 w 1085850"/>
                <a:gd name="connsiteY15" fmla="*/ 457676 h 2647950"/>
                <a:gd name="connsiteX16" fmla="*/ 188119 w 1085850"/>
                <a:gd name="connsiteY16" fmla="*/ 2118836 h 2647950"/>
                <a:gd name="connsiteX17" fmla="*/ 170021 w 1085850"/>
                <a:gd name="connsiteY17" fmla="*/ 2139791 h 2647950"/>
                <a:gd name="connsiteX18" fmla="*/ 85249 w 1085850"/>
                <a:gd name="connsiteY18" fmla="*/ 2055019 h 2647950"/>
                <a:gd name="connsiteX19" fmla="*/ 162401 w 1085850"/>
                <a:gd name="connsiteY19" fmla="*/ 2493169 h 264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85850" h="2647950">
                  <a:moveTo>
                    <a:pt x="740569" y="2648426"/>
                  </a:moveTo>
                  <a:lnTo>
                    <a:pt x="117634" y="2537936"/>
                  </a:lnTo>
                  <a:lnTo>
                    <a:pt x="7144" y="1902619"/>
                  </a:lnTo>
                  <a:lnTo>
                    <a:pt x="168116" y="2063591"/>
                  </a:lnTo>
                  <a:cubicBezTo>
                    <a:pt x="554831" y="1597819"/>
                    <a:pt x="524351" y="906304"/>
                    <a:pt x="93821" y="475774"/>
                  </a:cubicBezTo>
                  <a:lnTo>
                    <a:pt x="75724" y="457676"/>
                  </a:lnTo>
                  <a:lnTo>
                    <a:pt x="526256" y="7144"/>
                  </a:lnTo>
                  <a:lnTo>
                    <a:pt x="544354" y="25241"/>
                  </a:lnTo>
                  <a:cubicBezTo>
                    <a:pt x="1230154" y="711041"/>
                    <a:pt x="1258729" y="1802606"/>
                    <a:pt x="613886" y="2521744"/>
                  </a:cubicBezTo>
                  <a:lnTo>
                    <a:pt x="740569" y="2648426"/>
                  </a:lnTo>
                  <a:close/>
                  <a:moveTo>
                    <a:pt x="162401" y="2493169"/>
                  </a:moveTo>
                  <a:lnTo>
                    <a:pt x="587217" y="2568416"/>
                  </a:lnTo>
                  <a:lnTo>
                    <a:pt x="542449" y="2523649"/>
                  </a:lnTo>
                  <a:lnTo>
                    <a:pt x="558642" y="2504599"/>
                  </a:lnTo>
                  <a:cubicBezTo>
                    <a:pt x="1195864" y="1813084"/>
                    <a:pt x="1179671" y="752951"/>
                    <a:pt x="525304" y="80486"/>
                  </a:cubicBezTo>
                  <a:lnTo>
                    <a:pt x="148114" y="457676"/>
                  </a:lnTo>
                  <a:cubicBezTo>
                    <a:pt x="586264" y="914876"/>
                    <a:pt x="606267" y="1639729"/>
                    <a:pt x="188119" y="2118836"/>
                  </a:cubicBezTo>
                  <a:lnTo>
                    <a:pt x="170021" y="2139791"/>
                  </a:lnTo>
                  <a:lnTo>
                    <a:pt x="85249" y="2055019"/>
                  </a:lnTo>
                  <a:lnTo>
                    <a:pt x="162401" y="2493169"/>
                  </a:lnTo>
                  <a:close/>
                </a:path>
              </a:pathLst>
            </a:custGeom>
            <a:solidFill>
              <a:srgbClr val="A9C941"/>
            </a:solidFill>
            <a:ln w="9525" cap="flat">
              <a:noFill/>
              <a:prstDash val="solid"/>
              <a:miter/>
            </a:ln>
          </p:spPr>
          <p:txBody>
            <a:bodyPr rtlCol="0" anchor="ctr"/>
            <a:lstStyle/>
            <a:p>
              <a:endParaRPr lang="sv-SE" sz="1050"/>
            </a:p>
          </p:txBody>
        </p:sp>
        <p:sp>
          <p:nvSpPr>
            <p:cNvPr id="18" name="Frihandsfigur: Form 17">
              <a:extLst>
                <a:ext uri="{FF2B5EF4-FFF2-40B4-BE49-F238E27FC236}">
                  <a16:creationId xmlns:a16="http://schemas.microsoft.com/office/drawing/2014/main" id="{9D774C1F-3E4A-6692-A292-268EF78A3BF1}"/>
                </a:ext>
              </a:extLst>
            </p:cNvPr>
            <p:cNvSpPr/>
            <p:nvPr/>
          </p:nvSpPr>
          <p:spPr>
            <a:xfrm>
              <a:off x="4838224" y="4652486"/>
              <a:ext cx="9525" cy="9525"/>
            </a:xfrm>
            <a:custGeom>
              <a:avLst/>
              <a:gdLst>
                <a:gd name="connsiteX0" fmla="*/ 7144 w 9525"/>
                <a:gd name="connsiteY0" fmla="*/ 7144 h 9525"/>
                <a:gd name="connsiteX1" fmla="*/ 9049 w 9525"/>
                <a:gd name="connsiteY1" fmla="*/ 9049 h 9525"/>
                <a:gd name="connsiteX2" fmla="*/ 9049 w 9525"/>
                <a:gd name="connsiteY2" fmla="*/ 9049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cubicBezTo>
                    <a:pt x="8096" y="8096"/>
                    <a:pt x="8096" y="8096"/>
                    <a:pt x="9049" y="9049"/>
                  </a:cubicBezTo>
                  <a:lnTo>
                    <a:pt x="9049" y="9049"/>
                  </a:lnTo>
                  <a:cubicBezTo>
                    <a:pt x="9049" y="9049"/>
                    <a:pt x="8096" y="8096"/>
                    <a:pt x="7144" y="7144"/>
                  </a:cubicBezTo>
                  <a:close/>
                </a:path>
              </a:pathLst>
            </a:custGeom>
            <a:solidFill>
              <a:srgbClr val="FFFFFF"/>
            </a:solidFill>
            <a:ln w="9525" cap="flat">
              <a:noFill/>
              <a:prstDash val="solid"/>
              <a:miter/>
            </a:ln>
          </p:spPr>
          <p:txBody>
            <a:bodyPr rtlCol="0" anchor="ctr"/>
            <a:lstStyle/>
            <a:p>
              <a:endParaRPr lang="sv-SE" sz="1050"/>
            </a:p>
          </p:txBody>
        </p:sp>
        <p:sp>
          <p:nvSpPr>
            <p:cNvPr id="19" name="Frihandsfigur: Form 18">
              <a:extLst>
                <a:ext uri="{FF2B5EF4-FFF2-40B4-BE49-F238E27FC236}">
                  <a16:creationId xmlns:a16="http://schemas.microsoft.com/office/drawing/2014/main" id="{620340E6-6F55-C928-0E17-6183AF929C7D}"/>
                </a:ext>
              </a:extLst>
            </p:cNvPr>
            <p:cNvSpPr/>
            <p:nvPr/>
          </p:nvSpPr>
          <p:spPr>
            <a:xfrm>
              <a:off x="4819174" y="4634389"/>
              <a:ext cx="47625" cy="47625"/>
            </a:xfrm>
            <a:custGeom>
              <a:avLst/>
              <a:gdLst>
                <a:gd name="connsiteX0" fmla="*/ 13811 w 47625"/>
                <a:gd name="connsiteY0" fmla="*/ 48101 h 47625"/>
                <a:gd name="connsiteX1" fmla="*/ 7144 w 47625"/>
                <a:gd name="connsiteY1" fmla="*/ 42386 h 47625"/>
                <a:gd name="connsiteX2" fmla="*/ 45244 w 47625"/>
                <a:gd name="connsiteY2" fmla="*/ 7144 h 47625"/>
                <a:gd name="connsiteX3" fmla="*/ 45244 w 47625"/>
                <a:gd name="connsiteY3" fmla="*/ 8096 h 47625"/>
                <a:gd name="connsiteX4" fmla="*/ 43339 w 47625"/>
                <a:gd name="connsiteY4" fmla="*/ 10954 h 47625"/>
                <a:gd name="connsiteX5" fmla="*/ 46196 w 47625"/>
                <a:gd name="connsiteY5" fmla="*/ 9049 h 47625"/>
                <a:gd name="connsiteX6" fmla="*/ 41434 w 47625"/>
                <a:gd name="connsiteY6" fmla="*/ 12859 h 47625"/>
                <a:gd name="connsiteX7" fmla="*/ 46196 w 47625"/>
                <a:gd name="connsiteY7" fmla="*/ 9049 h 47625"/>
                <a:gd name="connsiteX8" fmla="*/ 37624 w 47625"/>
                <a:gd name="connsiteY8" fmla="*/ 1762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47625">
                  <a:moveTo>
                    <a:pt x="13811" y="48101"/>
                  </a:moveTo>
                  <a:lnTo>
                    <a:pt x="7144" y="42386"/>
                  </a:lnTo>
                  <a:lnTo>
                    <a:pt x="45244" y="7144"/>
                  </a:lnTo>
                  <a:lnTo>
                    <a:pt x="45244" y="8096"/>
                  </a:lnTo>
                  <a:lnTo>
                    <a:pt x="43339" y="10954"/>
                  </a:lnTo>
                  <a:lnTo>
                    <a:pt x="46196" y="9049"/>
                  </a:lnTo>
                  <a:lnTo>
                    <a:pt x="41434" y="12859"/>
                  </a:lnTo>
                  <a:lnTo>
                    <a:pt x="46196" y="9049"/>
                  </a:lnTo>
                  <a:lnTo>
                    <a:pt x="37624" y="17621"/>
                  </a:lnTo>
                  <a:close/>
                </a:path>
              </a:pathLst>
            </a:custGeom>
            <a:solidFill>
              <a:srgbClr val="F29100"/>
            </a:solidFill>
            <a:ln w="9525" cap="flat">
              <a:noFill/>
              <a:prstDash val="solid"/>
              <a:miter/>
            </a:ln>
          </p:spPr>
          <p:txBody>
            <a:bodyPr rtlCol="0" anchor="ctr"/>
            <a:lstStyle/>
            <a:p>
              <a:endParaRPr lang="sv-SE" sz="1050"/>
            </a:p>
          </p:txBody>
        </p:sp>
        <p:sp>
          <p:nvSpPr>
            <p:cNvPr id="22" name="Frihandsfigur: Form 21">
              <a:extLst>
                <a:ext uri="{FF2B5EF4-FFF2-40B4-BE49-F238E27FC236}">
                  <a16:creationId xmlns:a16="http://schemas.microsoft.com/office/drawing/2014/main" id="{B5BB7AB4-714B-A5C3-FA47-EE01D5FE6414}"/>
                </a:ext>
              </a:extLst>
            </p:cNvPr>
            <p:cNvSpPr/>
            <p:nvPr/>
          </p:nvSpPr>
          <p:spPr>
            <a:xfrm>
              <a:off x="6886099" y="2147411"/>
              <a:ext cx="1009650" cy="2571750"/>
            </a:xfrm>
            <a:custGeom>
              <a:avLst/>
              <a:gdLst>
                <a:gd name="connsiteX0" fmla="*/ 538639 w 1009650"/>
                <a:gd name="connsiteY0" fmla="*/ 2486501 h 2571750"/>
                <a:gd name="connsiteX1" fmla="*/ 538639 w 1009650"/>
                <a:gd name="connsiteY1" fmla="*/ 2486501 h 2571750"/>
                <a:gd name="connsiteX2" fmla="*/ 486251 w 1009650"/>
                <a:gd name="connsiteY2" fmla="*/ 7144 h 2571750"/>
                <a:gd name="connsiteX3" fmla="*/ 72866 w 1009650"/>
                <a:gd name="connsiteY3" fmla="*/ 420529 h 2571750"/>
                <a:gd name="connsiteX4" fmla="*/ 130016 w 1009650"/>
                <a:gd name="connsiteY4" fmla="*/ 2064544 h 2571750"/>
                <a:gd name="connsiteX5" fmla="*/ 7144 w 1009650"/>
                <a:gd name="connsiteY5" fmla="*/ 1941671 h 2571750"/>
                <a:gd name="connsiteX6" fmla="*/ 43339 w 1009650"/>
                <a:gd name="connsiteY6" fmla="*/ 2152174 h 2571750"/>
                <a:gd name="connsiteX7" fmla="*/ 100489 w 1009650"/>
                <a:gd name="connsiteY7" fmla="*/ 2478882 h 2571750"/>
                <a:gd name="connsiteX8" fmla="*/ 480536 w 1009650"/>
                <a:gd name="connsiteY8" fmla="*/ 2546509 h 2571750"/>
                <a:gd name="connsiteX9" fmla="*/ 624364 w 1009650"/>
                <a:gd name="connsiteY9" fmla="*/ 2572226 h 2571750"/>
                <a:gd name="connsiteX10" fmla="*/ 538639 w 1009650"/>
                <a:gd name="connsiteY10" fmla="*/ 2486501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650" h="2571750">
                  <a:moveTo>
                    <a:pt x="538639" y="2486501"/>
                  </a:moveTo>
                  <a:lnTo>
                    <a:pt x="538639" y="2486501"/>
                  </a:lnTo>
                  <a:cubicBezTo>
                    <a:pt x="1185386" y="1783556"/>
                    <a:pt x="1168241" y="689134"/>
                    <a:pt x="486251" y="7144"/>
                  </a:cubicBezTo>
                  <a:lnTo>
                    <a:pt x="72866" y="420529"/>
                  </a:lnTo>
                  <a:cubicBezTo>
                    <a:pt x="524351" y="872014"/>
                    <a:pt x="542449" y="1591151"/>
                    <a:pt x="130016" y="2064544"/>
                  </a:cubicBezTo>
                  <a:lnTo>
                    <a:pt x="7144" y="1941671"/>
                  </a:lnTo>
                  <a:lnTo>
                    <a:pt x="43339" y="2152174"/>
                  </a:lnTo>
                  <a:lnTo>
                    <a:pt x="100489" y="2478882"/>
                  </a:lnTo>
                  <a:lnTo>
                    <a:pt x="480536" y="2546509"/>
                  </a:lnTo>
                  <a:lnTo>
                    <a:pt x="624364" y="2572226"/>
                  </a:lnTo>
                  <a:lnTo>
                    <a:pt x="538639" y="2486501"/>
                  </a:lnTo>
                  <a:close/>
                </a:path>
              </a:pathLst>
            </a:custGeom>
            <a:solidFill>
              <a:srgbClr val="FFFFFF"/>
            </a:solidFill>
            <a:ln w="9525" cap="flat">
              <a:noFill/>
              <a:prstDash val="solid"/>
              <a:miter/>
            </a:ln>
          </p:spPr>
          <p:txBody>
            <a:bodyPr rtlCol="0" anchor="ctr"/>
            <a:lstStyle/>
            <a:p>
              <a:endParaRPr lang="sv-SE" sz="1050"/>
            </a:p>
          </p:txBody>
        </p:sp>
        <p:sp>
          <p:nvSpPr>
            <p:cNvPr id="23" name="Frihandsfigur: Form 22">
              <a:extLst>
                <a:ext uri="{FF2B5EF4-FFF2-40B4-BE49-F238E27FC236}">
                  <a16:creationId xmlns:a16="http://schemas.microsoft.com/office/drawing/2014/main" id="{51DD42FE-7580-F1B0-76B6-67980DA290FC}"/>
                </a:ext>
              </a:extLst>
            </p:cNvPr>
            <p:cNvSpPr/>
            <p:nvPr/>
          </p:nvSpPr>
          <p:spPr>
            <a:xfrm>
              <a:off x="6859064" y="2122408"/>
              <a:ext cx="1066800" cy="2628900"/>
            </a:xfrm>
            <a:custGeom>
              <a:avLst/>
              <a:gdLst>
                <a:gd name="connsiteX0" fmla="*/ 650446 w 1066800"/>
                <a:gd name="connsiteY0" fmla="*/ 2622947 h 2628900"/>
                <a:gd name="connsiteX1" fmla="*/ 645684 w 1066800"/>
                <a:gd name="connsiteY1" fmla="*/ 2622947 h 2628900"/>
                <a:gd name="connsiteX2" fmla="*/ 121809 w 1066800"/>
                <a:gd name="connsiteY2" fmla="*/ 2529602 h 2628900"/>
                <a:gd name="connsiteX3" fmla="*/ 100854 w 1066800"/>
                <a:gd name="connsiteY3" fmla="*/ 2508647 h 2628900"/>
                <a:gd name="connsiteX4" fmla="*/ 7509 w 1066800"/>
                <a:gd name="connsiteY4" fmla="*/ 1971437 h 2628900"/>
                <a:gd name="connsiteX5" fmla="*/ 20843 w 1066800"/>
                <a:gd name="connsiteY5" fmla="*/ 1943814 h 2628900"/>
                <a:gd name="connsiteX6" fmla="*/ 51324 w 1066800"/>
                <a:gd name="connsiteY6" fmla="*/ 1948577 h 2628900"/>
                <a:gd name="connsiteX7" fmla="*/ 155146 w 1066800"/>
                <a:gd name="connsiteY7" fmla="*/ 2052399 h 2628900"/>
                <a:gd name="connsiteX8" fmla="*/ 80851 w 1066800"/>
                <a:gd name="connsiteY8" fmla="*/ 464582 h 2628900"/>
                <a:gd name="connsiteX9" fmla="*/ 73231 w 1066800"/>
                <a:gd name="connsiteY9" fmla="*/ 446484 h 2628900"/>
                <a:gd name="connsiteX10" fmla="*/ 80851 w 1066800"/>
                <a:gd name="connsiteY10" fmla="*/ 428387 h 2628900"/>
                <a:gd name="connsiteX11" fmla="*/ 494236 w 1066800"/>
                <a:gd name="connsiteY11" fmla="*/ 15002 h 2628900"/>
                <a:gd name="connsiteX12" fmla="*/ 530431 w 1066800"/>
                <a:gd name="connsiteY12" fmla="*/ 15002 h 2628900"/>
                <a:gd name="connsiteX13" fmla="*/ 599963 w 1066800"/>
                <a:gd name="connsiteY13" fmla="*/ 2511504 h 2628900"/>
                <a:gd name="connsiteX14" fmla="*/ 668543 w 1066800"/>
                <a:gd name="connsiteY14" fmla="*/ 2580085 h 2628900"/>
                <a:gd name="connsiteX15" fmla="*/ 673306 w 1066800"/>
                <a:gd name="connsiteY15" fmla="*/ 2610564 h 2628900"/>
                <a:gd name="connsiteX16" fmla="*/ 650446 w 1066800"/>
                <a:gd name="connsiteY16" fmla="*/ 2622947 h 2628900"/>
                <a:gd name="connsiteX17" fmla="*/ 149431 w 1066800"/>
                <a:gd name="connsiteY17" fmla="*/ 2481024 h 2628900"/>
                <a:gd name="connsiteX18" fmla="*/ 574246 w 1066800"/>
                <a:gd name="connsiteY18" fmla="*/ 2556272 h 2628900"/>
                <a:gd name="connsiteX19" fmla="*/ 546624 w 1066800"/>
                <a:gd name="connsiteY19" fmla="*/ 2528649 h 2628900"/>
                <a:gd name="connsiteX20" fmla="*/ 545671 w 1066800"/>
                <a:gd name="connsiteY20" fmla="*/ 2492454 h 2628900"/>
                <a:gd name="connsiteX21" fmla="*/ 512334 w 1066800"/>
                <a:gd name="connsiteY21" fmla="*/ 68342 h 2628900"/>
                <a:gd name="connsiteX22" fmla="*/ 135143 w 1066800"/>
                <a:gd name="connsiteY22" fmla="*/ 445532 h 2628900"/>
                <a:gd name="connsiteX23" fmla="*/ 175149 w 1066800"/>
                <a:gd name="connsiteY23" fmla="*/ 2106692 h 2628900"/>
                <a:gd name="connsiteX24" fmla="*/ 156099 w 1066800"/>
                <a:gd name="connsiteY24" fmla="*/ 2115264 h 2628900"/>
                <a:gd name="connsiteX25" fmla="*/ 137049 w 1066800"/>
                <a:gd name="connsiteY25" fmla="*/ 2107645 h 2628900"/>
                <a:gd name="connsiteX26" fmla="*/ 71326 w 1066800"/>
                <a:gd name="connsiteY26" fmla="*/ 2041922 h 2628900"/>
                <a:gd name="connsiteX27" fmla="*/ 149431 w 1066800"/>
                <a:gd name="connsiteY27" fmla="*/ 248102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6800" h="2628900">
                  <a:moveTo>
                    <a:pt x="650446" y="2622947"/>
                  </a:moveTo>
                  <a:cubicBezTo>
                    <a:pt x="648541" y="2622947"/>
                    <a:pt x="647588" y="2622947"/>
                    <a:pt x="645684" y="2622947"/>
                  </a:cubicBezTo>
                  <a:lnTo>
                    <a:pt x="121809" y="2529602"/>
                  </a:lnTo>
                  <a:cubicBezTo>
                    <a:pt x="111331" y="2527697"/>
                    <a:pt x="102759" y="2519124"/>
                    <a:pt x="100854" y="2508647"/>
                  </a:cubicBezTo>
                  <a:lnTo>
                    <a:pt x="7509" y="1971437"/>
                  </a:lnTo>
                  <a:cubicBezTo>
                    <a:pt x="5604" y="1960007"/>
                    <a:pt x="11318" y="1949529"/>
                    <a:pt x="20843" y="1943814"/>
                  </a:cubicBezTo>
                  <a:cubicBezTo>
                    <a:pt x="31321" y="1939052"/>
                    <a:pt x="42751" y="1940957"/>
                    <a:pt x="51324" y="1948577"/>
                  </a:cubicBezTo>
                  <a:lnTo>
                    <a:pt x="155146" y="2052399"/>
                  </a:lnTo>
                  <a:cubicBezTo>
                    <a:pt x="541861" y="1586627"/>
                    <a:pt x="511381" y="895112"/>
                    <a:pt x="80851" y="464582"/>
                  </a:cubicBezTo>
                  <a:cubicBezTo>
                    <a:pt x="76088" y="459819"/>
                    <a:pt x="73231" y="453152"/>
                    <a:pt x="73231" y="446484"/>
                  </a:cubicBezTo>
                  <a:cubicBezTo>
                    <a:pt x="73231" y="439817"/>
                    <a:pt x="76088" y="433149"/>
                    <a:pt x="80851" y="428387"/>
                  </a:cubicBezTo>
                  <a:lnTo>
                    <a:pt x="494236" y="15002"/>
                  </a:lnTo>
                  <a:cubicBezTo>
                    <a:pt x="504713" y="4524"/>
                    <a:pt x="520906" y="4524"/>
                    <a:pt x="530431" y="15002"/>
                  </a:cubicBezTo>
                  <a:cubicBezTo>
                    <a:pt x="1216231" y="700802"/>
                    <a:pt x="1244806" y="1792367"/>
                    <a:pt x="599963" y="2511504"/>
                  </a:cubicBezTo>
                  <a:lnTo>
                    <a:pt x="668543" y="2580085"/>
                  </a:lnTo>
                  <a:cubicBezTo>
                    <a:pt x="676163" y="2587704"/>
                    <a:pt x="678068" y="2600087"/>
                    <a:pt x="673306" y="2610564"/>
                  </a:cubicBezTo>
                  <a:cubicBezTo>
                    <a:pt x="669496" y="2617232"/>
                    <a:pt x="659971" y="2622947"/>
                    <a:pt x="650446" y="2622947"/>
                  </a:cubicBezTo>
                  <a:close/>
                  <a:moveTo>
                    <a:pt x="149431" y="2481024"/>
                  </a:moveTo>
                  <a:lnTo>
                    <a:pt x="574246" y="2556272"/>
                  </a:lnTo>
                  <a:lnTo>
                    <a:pt x="546624" y="2528649"/>
                  </a:lnTo>
                  <a:cubicBezTo>
                    <a:pt x="537099" y="2519124"/>
                    <a:pt x="536146" y="2502932"/>
                    <a:pt x="545671" y="2492454"/>
                  </a:cubicBezTo>
                  <a:cubicBezTo>
                    <a:pt x="1182894" y="1800939"/>
                    <a:pt x="1166701" y="740807"/>
                    <a:pt x="512334" y="68342"/>
                  </a:cubicBezTo>
                  <a:lnTo>
                    <a:pt x="135143" y="445532"/>
                  </a:lnTo>
                  <a:cubicBezTo>
                    <a:pt x="573293" y="902732"/>
                    <a:pt x="593296" y="1627585"/>
                    <a:pt x="175149" y="2106692"/>
                  </a:cubicBezTo>
                  <a:cubicBezTo>
                    <a:pt x="170386" y="2112407"/>
                    <a:pt x="163718" y="2115264"/>
                    <a:pt x="156099" y="2115264"/>
                  </a:cubicBezTo>
                  <a:cubicBezTo>
                    <a:pt x="148479" y="2115264"/>
                    <a:pt x="141811" y="2112407"/>
                    <a:pt x="137049" y="2107645"/>
                  </a:cubicBezTo>
                  <a:lnTo>
                    <a:pt x="71326" y="2041922"/>
                  </a:lnTo>
                  <a:lnTo>
                    <a:pt x="149431" y="2481024"/>
                  </a:lnTo>
                  <a:close/>
                </a:path>
              </a:pathLst>
            </a:custGeom>
            <a:solidFill>
              <a:srgbClr val="A9C941"/>
            </a:solidFill>
            <a:ln w="9525" cap="flat">
              <a:noFill/>
              <a:prstDash val="solid"/>
              <a:miter/>
            </a:ln>
          </p:spPr>
          <p:txBody>
            <a:bodyPr rtlCol="0" anchor="ctr"/>
            <a:lstStyle/>
            <a:p>
              <a:endParaRPr lang="sv-SE" sz="1050"/>
            </a:p>
          </p:txBody>
        </p:sp>
        <p:sp>
          <p:nvSpPr>
            <p:cNvPr id="24" name="Frihandsfigur: Form 23">
              <a:extLst>
                <a:ext uri="{FF2B5EF4-FFF2-40B4-BE49-F238E27FC236}">
                  <a16:creationId xmlns:a16="http://schemas.microsoft.com/office/drawing/2014/main" id="{2CCA3D01-4763-672D-19B1-CB9910D3B15F}"/>
                </a:ext>
              </a:extLst>
            </p:cNvPr>
            <p:cNvSpPr/>
            <p:nvPr/>
          </p:nvSpPr>
          <p:spPr>
            <a:xfrm>
              <a:off x="1516856" y="850106"/>
              <a:ext cx="9525" cy="9525"/>
            </a:xfrm>
            <a:custGeom>
              <a:avLst/>
              <a:gdLst/>
              <a:ahLst/>
              <a:cxnLst/>
              <a:rect l="l" t="t" r="r" b="b"/>
              <a:pathLst>
                <a:path w="9525" h="9525"/>
              </a:pathLst>
            </a:custGeom>
            <a:solidFill>
              <a:srgbClr val="FFFFFF"/>
            </a:solidFill>
            <a:ln w="9525" cap="rnd">
              <a:solidFill>
                <a:srgbClr val="F29100"/>
              </a:solidFill>
              <a:custDash>
                <a:ds d="0" sp="75000"/>
                <a:ds d="0" sp="75000"/>
                <a:ds d="0" sp="75000"/>
              </a:custDash>
              <a:miter/>
            </a:ln>
          </p:spPr>
          <p:txBody>
            <a:bodyPr rtlCol="0" anchor="ctr"/>
            <a:lstStyle/>
            <a:p>
              <a:endParaRPr lang="sv-SE" sz="1050"/>
            </a:p>
          </p:txBody>
        </p:sp>
        <p:sp>
          <p:nvSpPr>
            <p:cNvPr id="27" name="Frihandsfigur: Form 26">
              <a:extLst>
                <a:ext uri="{FF2B5EF4-FFF2-40B4-BE49-F238E27FC236}">
                  <a16:creationId xmlns:a16="http://schemas.microsoft.com/office/drawing/2014/main" id="{DCEC4B57-54AC-9E28-4208-6B6E06525432}"/>
                </a:ext>
              </a:extLst>
            </p:cNvPr>
            <p:cNvSpPr/>
            <p:nvPr/>
          </p:nvSpPr>
          <p:spPr>
            <a:xfrm>
              <a:off x="1516856" y="850106"/>
              <a:ext cx="9525" cy="9525"/>
            </a:xfrm>
            <a:custGeom>
              <a:avLst/>
              <a:gdLst/>
              <a:ahLst/>
              <a:cxnLst/>
              <a:rect l="l" t="t" r="r" b="b"/>
              <a:pathLst>
                <a:path w="9525" h="9525"/>
              </a:pathLst>
            </a:custGeom>
            <a:solidFill>
              <a:srgbClr val="FFFFFF"/>
            </a:solidFill>
            <a:ln w="9525" cap="rnd">
              <a:solidFill>
                <a:srgbClr val="F29100"/>
              </a:solidFill>
              <a:custDash>
                <a:ds d="0" sp="75000"/>
                <a:ds d="0" sp="75000"/>
                <a:ds d="0" sp="75000"/>
              </a:custDash>
              <a:miter/>
            </a:ln>
          </p:spPr>
          <p:txBody>
            <a:bodyPr rtlCol="0" anchor="ctr"/>
            <a:lstStyle/>
            <a:p>
              <a:endParaRPr lang="sv-SE" sz="1050"/>
            </a:p>
          </p:txBody>
        </p:sp>
        <p:sp>
          <p:nvSpPr>
            <p:cNvPr id="28" name="Frihandsfigur: Form 27">
              <a:extLst>
                <a:ext uri="{FF2B5EF4-FFF2-40B4-BE49-F238E27FC236}">
                  <a16:creationId xmlns:a16="http://schemas.microsoft.com/office/drawing/2014/main" id="{D7BB79F2-A708-034F-B235-5A5986E55A68}"/>
                </a:ext>
              </a:extLst>
            </p:cNvPr>
            <p:cNvSpPr/>
            <p:nvPr/>
          </p:nvSpPr>
          <p:spPr>
            <a:xfrm>
              <a:off x="5345906" y="3310414"/>
              <a:ext cx="133350" cy="180975"/>
            </a:xfrm>
            <a:custGeom>
              <a:avLst/>
              <a:gdLst>
                <a:gd name="connsiteX0" fmla="*/ 120491 w 133350"/>
                <a:gd name="connsiteY0" fmla="*/ 40481 h 180975"/>
                <a:gd name="connsiteX1" fmla="*/ 89059 w 133350"/>
                <a:gd name="connsiteY1" fmla="*/ 31909 h 180975"/>
                <a:gd name="connsiteX2" fmla="*/ 59531 w 133350"/>
                <a:gd name="connsiteY2" fmla="*/ 50959 h 180975"/>
                <a:gd name="connsiteX3" fmla="*/ 113824 w 133350"/>
                <a:gd name="connsiteY3" fmla="*/ 123349 h 180975"/>
                <a:gd name="connsiteX4" fmla="*/ 53816 w 133350"/>
                <a:gd name="connsiteY4" fmla="*/ 173831 h 180975"/>
                <a:gd name="connsiteX5" fmla="*/ 7144 w 133350"/>
                <a:gd name="connsiteY5" fmla="*/ 166211 h 180975"/>
                <a:gd name="connsiteX6" fmla="*/ 12859 w 133350"/>
                <a:gd name="connsiteY6" fmla="*/ 141446 h 180975"/>
                <a:gd name="connsiteX7" fmla="*/ 49054 w 133350"/>
                <a:gd name="connsiteY7" fmla="*/ 150019 h 180975"/>
                <a:gd name="connsiteX8" fmla="*/ 82391 w 133350"/>
                <a:gd name="connsiteY8" fmla="*/ 125254 h 180975"/>
                <a:gd name="connsiteX9" fmla="*/ 28099 w 133350"/>
                <a:gd name="connsiteY9" fmla="*/ 53816 h 180975"/>
                <a:gd name="connsiteX10" fmla="*/ 88106 w 133350"/>
                <a:gd name="connsiteY10" fmla="*/ 7144 h 180975"/>
                <a:gd name="connsiteX11" fmla="*/ 129064 w 133350"/>
                <a:gd name="connsiteY11" fmla="*/ 15716 h 180975"/>
                <a:gd name="connsiteX12" fmla="*/ 120491 w 133350"/>
                <a:gd name="connsiteY12" fmla="*/ 4048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80975">
                  <a:moveTo>
                    <a:pt x="120491" y="40481"/>
                  </a:moveTo>
                  <a:cubicBezTo>
                    <a:pt x="111919" y="36671"/>
                    <a:pt x="99536" y="31909"/>
                    <a:pt x="89059" y="31909"/>
                  </a:cubicBezTo>
                  <a:cubicBezTo>
                    <a:pt x="76676" y="31909"/>
                    <a:pt x="59531" y="35719"/>
                    <a:pt x="59531" y="50959"/>
                  </a:cubicBezTo>
                  <a:cubicBezTo>
                    <a:pt x="59531" y="77629"/>
                    <a:pt x="113824" y="79534"/>
                    <a:pt x="113824" y="123349"/>
                  </a:cubicBezTo>
                  <a:cubicBezTo>
                    <a:pt x="113824" y="161449"/>
                    <a:pt x="78581" y="173831"/>
                    <a:pt x="53816" y="173831"/>
                  </a:cubicBezTo>
                  <a:cubicBezTo>
                    <a:pt x="29051" y="173831"/>
                    <a:pt x="19526" y="170021"/>
                    <a:pt x="7144" y="166211"/>
                  </a:cubicBezTo>
                  <a:lnTo>
                    <a:pt x="12859" y="141446"/>
                  </a:lnTo>
                  <a:cubicBezTo>
                    <a:pt x="24289" y="146209"/>
                    <a:pt x="36671" y="150019"/>
                    <a:pt x="49054" y="150019"/>
                  </a:cubicBezTo>
                  <a:cubicBezTo>
                    <a:pt x="65246" y="150019"/>
                    <a:pt x="82391" y="143351"/>
                    <a:pt x="82391" y="125254"/>
                  </a:cubicBezTo>
                  <a:cubicBezTo>
                    <a:pt x="82391" y="98584"/>
                    <a:pt x="28099" y="93821"/>
                    <a:pt x="28099" y="53816"/>
                  </a:cubicBezTo>
                  <a:cubicBezTo>
                    <a:pt x="28099" y="20479"/>
                    <a:pt x="61436" y="7144"/>
                    <a:pt x="88106" y="7144"/>
                  </a:cubicBezTo>
                  <a:cubicBezTo>
                    <a:pt x="102394" y="7144"/>
                    <a:pt x="116681" y="10954"/>
                    <a:pt x="129064" y="15716"/>
                  </a:cubicBezTo>
                  <a:lnTo>
                    <a:pt x="120491" y="40481"/>
                  </a:lnTo>
                  <a:close/>
                </a:path>
              </a:pathLst>
            </a:custGeom>
            <a:solidFill>
              <a:srgbClr val="1D1D1B"/>
            </a:solidFill>
            <a:ln w="9525" cap="flat">
              <a:noFill/>
              <a:prstDash val="solid"/>
              <a:miter/>
            </a:ln>
          </p:spPr>
          <p:txBody>
            <a:bodyPr rtlCol="0" anchor="ctr"/>
            <a:lstStyle/>
            <a:p>
              <a:endParaRPr lang="sv-SE" sz="1050"/>
            </a:p>
          </p:txBody>
        </p:sp>
        <p:sp>
          <p:nvSpPr>
            <p:cNvPr id="29" name="Frihandsfigur: Form 28">
              <a:extLst>
                <a:ext uri="{FF2B5EF4-FFF2-40B4-BE49-F238E27FC236}">
                  <a16:creationId xmlns:a16="http://schemas.microsoft.com/office/drawing/2014/main" id="{BDE7B85D-D4A4-5334-84FA-073094BD07CF}"/>
                </a:ext>
              </a:extLst>
            </p:cNvPr>
            <p:cNvSpPr/>
            <p:nvPr/>
          </p:nvSpPr>
          <p:spPr>
            <a:xfrm>
              <a:off x="5476399" y="3312319"/>
              <a:ext cx="152400" cy="171450"/>
            </a:xfrm>
            <a:custGeom>
              <a:avLst/>
              <a:gdLst>
                <a:gd name="connsiteX0" fmla="*/ 43339 w 152400"/>
                <a:gd name="connsiteY0" fmla="*/ 14764 h 171450"/>
                <a:gd name="connsiteX1" fmla="*/ 87154 w 152400"/>
                <a:gd name="connsiteY1" fmla="*/ 7144 h 171450"/>
                <a:gd name="connsiteX2" fmla="*/ 150019 w 152400"/>
                <a:gd name="connsiteY2" fmla="*/ 57626 h 171450"/>
                <a:gd name="connsiteX3" fmla="*/ 147161 w 152400"/>
                <a:gd name="connsiteY3" fmla="*/ 82391 h 171450"/>
                <a:gd name="connsiteX4" fmla="*/ 130969 w 152400"/>
                <a:gd name="connsiteY4" fmla="*/ 169069 h 171450"/>
                <a:gd name="connsiteX5" fmla="*/ 104299 w 152400"/>
                <a:gd name="connsiteY5" fmla="*/ 169069 h 171450"/>
                <a:gd name="connsiteX6" fmla="*/ 110014 w 152400"/>
                <a:gd name="connsiteY6" fmla="*/ 142399 h 171450"/>
                <a:gd name="connsiteX7" fmla="*/ 109061 w 152400"/>
                <a:gd name="connsiteY7" fmla="*/ 142399 h 171450"/>
                <a:gd name="connsiteX8" fmla="*/ 57626 w 152400"/>
                <a:gd name="connsiteY8" fmla="*/ 172879 h 171450"/>
                <a:gd name="connsiteX9" fmla="*/ 7144 w 152400"/>
                <a:gd name="connsiteY9" fmla="*/ 129064 h 171450"/>
                <a:gd name="connsiteX10" fmla="*/ 101441 w 152400"/>
                <a:gd name="connsiteY10" fmla="*/ 70961 h 171450"/>
                <a:gd name="connsiteX11" fmla="*/ 122396 w 152400"/>
                <a:gd name="connsiteY11" fmla="*/ 71914 h 171450"/>
                <a:gd name="connsiteX12" fmla="*/ 124301 w 152400"/>
                <a:gd name="connsiteY12" fmla="*/ 61436 h 171450"/>
                <a:gd name="connsiteX13" fmla="*/ 88106 w 152400"/>
                <a:gd name="connsiteY13" fmla="*/ 30004 h 171450"/>
                <a:gd name="connsiteX14" fmla="*/ 39529 w 152400"/>
                <a:gd name="connsiteY14" fmla="*/ 43339 h 171450"/>
                <a:gd name="connsiteX15" fmla="*/ 43339 w 152400"/>
                <a:gd name="connsiteY15" fmla="*/ 14764 h 171450"/>
                <a:gd name="connsiteX16" fmla="*/ 92869 w 152400"/>
                <a:gd name="connsiteY16" fmla="*/ 92869 h 171450"/>
                <a:gd name="connsiteX17" fmla="*/ 37624 w 152400"/>
                <a:gd name="connsiteY17" fmla="*/ 128111 h 171450"/>
                <a:gd name="connsiteX18" fmla="*/ 63341 w 152400"/>
                <a:gd name="connsiteY18" fmla="*/ 150019 h 171450"/>
                <a:gd name="connsiteX19" fmla="*/ 114776 w 152400"/>
                <a:gd name="connsiteY19" fmla="*/ 93821 h 171450"/>
                <a:gd name="connsiteX20" fmla="*/ 92869 w 152400"/>
                <a:gd name="connsiteY20" fmla="*/ 9382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400" h="171450">
                  <a:moveTo>
                    <a:pt x="43339" y="14764"/>
                  </a:moveTo>
                  <a:cubicBezTo>
                    <a:pt x="57626" y="10001"/>
                    <a:pt x="75724" y="7144"/>
                    <a:pt x="87154" y="7144"/>
                  </a:cubicBezTo>
                  <a:cubicBezTo>
                    <a:pt x="119539" y="7144"/>
                    <a:pt x="150019" y="19526"/>
                    <a:pt x="150019" y="57626"/>
                  </a:cubicBezTo>
                  <a:cubicBezTo>
                    <a:pt x="150019" y="65246"/>
                    <a:pt x="149066" y="74771"/>
                    <a:pt x="147161" y="82391"/>
                  </a:cubicBezTo>
                  <a:cubicBezTo>
                    <a:pt x="141446" y="111919"/>
                    <a:pt x="134779" y="141446"/>
                    <a:pt x="130969" y="169069"/>
                  </a:cubicBezTo>
                  <a:lnTo>
                    <a:pt x="104299" y="169069"/>
                  </a:lnTo>
                  <a:lnTo>
                    <a:pt x="110014" y="142399"/>
                  </a:lnTo>
                  <a:lnTo>
                    <a:pt x="109061" y="142399"/>
                  </a:lnTo>
                  <a:cubicBezTo>
                    <a:pt x="99536" y="161449"/>
                    <a:pt x="78581" y="172879"/>
                    <a:pt x="57626" y="172879"/>
                  </a:cubicBezTo>
                  <a:cubicBezTo>
                    <a:pt x="30956" y="172879"/>
                    <a:pt x="7144" y="158591"/>
                    <a:pt x="7144" y="129064"/>
                  </a:cubicBezTo>
                  <a:cubicBezTo>
                    <a:pt x="7144" y="84296"/>
                    <a:pt x="48101" y="70961"/>
                    <a:pt x="101441" y="70961"/>
                  </a:cubicBezTo>
                  <a:cubicBezTo>
                    <a:pt x="108109" y="70961"/>
                    <a:pt x="115729" y="71914"/>
                    <a:pt x="122396" y="71914"/>
                  </a:cubicBezTo>
                  <a:cubicBezTo>
                    <a:pt x="123349" y="69056"/>
                    <a:pt x="124301" y="65246"/>
                    <a:pt x="124301" y="61436"/>
                  </a:cubicBezTo>
                  <a:cubicBezTo>
                    <a:pt x="124301" y="38576"/>
                    <a:pt x="109061" y="30004"/>
                    <a:pt x="88106" y="30004"/>
                  </a:cubicBezTo>
                  <a:cubicBezTo>
                    <a:pt x="70961" y="30004"/>
                    <a:pt x="52864" y="35719"/>
                    <a:pt x="39529" y="43339"/>
                  </a:cubicBezTo>
                  <a:lnTo>
                    <a:pt x="43339" y="14764"/>
                  </a:lnTo>
                  <a:close/>
                  <a:moveTo>
                    <a:pt x="92869" y="92869"/>
                  </a:moveTo>
                  <a:cubicBezTo>
                    <a:pt x="70961" y="92869"/>
                    <a:pt x="37624" y="98584"/>
                    <a:pt x="37624" y="128111"/>
                  </a:cubicBezTo>
                  <a:cubicBezTo>
                    <a:pt x="37624" y="142399"/>
                    <a:pt x="50006" y="150019"/>
                    <a:pt x="63341" y="150019"/>
                  </a:cubicBezTo>
                  <a:cubicBezTo>
                    <a:pt x="92869" y="150019"/>
                    <a:pt x="111919" y="120491"/>
                    <a:pt x="114776" y="93821"/>
                  </a:cubicBezTo>
                  <a:lnTo>
                    <a:pt x="92869" y="93821"/>
                  </a:lnTo>
                  <a:close/>
                </a:path>
              </a:pathLst>
            </a:custGeom>
            <a:solidFill>
              <a:srgbClr val="1D1D1B"/>
            </a:solidFill>
            <a:ln w="9525" cap="flat">
              <a:noFill/>
              <a:prstDash val="solid"/>
              <a:miter/>
            </a:ln>
          </p:spPr>
          <p:txBody>
            <a:bodyPr rtlCol="0" anchor="ctr"/>
            <a:lstStyle/>
            <a:p>
              <a:endParaRPr lang="sv-SE" sz="1050"/>
            </a:p>
          </p:txBody>
        </p:sp>
        <p:sp>
          <p:nvSpPr>
            <p:cNvPr id="30" name="Frihandsfigur: Form 29">
              <a:extLst>
                <a:ext uri="{FF2B5EF4-FFF2-40B4-BE49-F238E27FC236}">
                  <a16:creationId xmlns:a16="http://schemas.microsoft.com/office/drawing/2014/main" id="{0BCAAEA0-DE56-F0DB-357E-EB7B4164266D}"/>
                </a:ext>
              </a:extLst>
            </p:cNvPr>
            <p:cNvSpPr/>
            <p:nvPr/>
          </p:nvSpPr>
          <p:spPr>
            <a:xfrm>
              <a:off x="5650706" y="3311366"/>
              <a:ext cx="257175" cy="171450"/>
            </a:xfrm>
            <a:custGeom>
              <a:avLst/>
              <a:gdLst>
                <a:gd name="connsiteX0" fmla="*/ 37624 w 257175"/>
                <a:gd name="connsiteY0" fmla="*/ 29051 h 171450"/>
                <a:gd name="connsiteX1" fmla="*/ 40481 w 257175"/>
                <a:gd name="connsiteY1" fmla="*/ 10954 h 171450"/>
                <a:gd name="connsiteX2" fmla="*/ 68104 w 257175"/>
                <a:gd name="connsiteY2" fmla="*/ 10954 h 171450"/>
                <a:gd name="connsiteX3" fmla="*/ 64294 w 257175"/>
                <a:gd name="connsiteY3" fmla="*/ 32861 h 171450"/>
                <a:gd name="connsiteX4" fmla="*/ 65246 w 257175"/>
                <a:gd name="connsiteY4" fmla="*/ 32861 h 171450"/>
                <a:gd name="connsiteX5" fmla="*/ 115729 w 257175"/>
                <a:gd name="connsiteY5" fmla="*/ 7144 h 171450"/>
                <a:gd name="connsiteX6" fmla="*/ 157639 w 257175"/>
                <a:gd name="connsiteY6" fmla="*/ 34766 h 171450"/>
                <a:gd name="connsiteX7" fmla="*/ 213836 w 257175"/>
                <a:gd name="connsiteY7" fmla="*/ 7144 h 171450"/>
                <a:gd name="connsiteX8" fmla="*/ 257651 w 257175"/>
                <a:gd name="connsiteY8" fmla="*/ 48101 h 171450"/>
                <a:gd name="connsiteX9" fmla="*/ 252889 w 257175"/>
                <a:gd name="connsiteY9" fmla="*/ 81439 h 171450"/>
                <a:gd name="connsiteX10" fmla="*/ 234791 w 257175"/>
                <a:gd name="connsiteY10" fmla="*/ 169069 h 171450"/>
                <a:gd name="connsiteX11" fmla="*/ 205264 w 257175"/>
                <a:gd name="connsiteY11" fmla="*/ 169069 h 171450"/>
                <a:gd name="connsiteX12" fmla="*/ 226219 w 257175"/>
                <a:gd name="connsiteY12" fmla="*/ 69056 h 171450"/>
                <a:gd name="connsiteX13" fmla="*/ 228124 w 257175"/>
                <a:gd name="connsiteY13" fmla="*/ 53816 h 171450"/>
                <a:gd name="connsiteX14" fmla="*/ 205264 w 257175"/>
                <a:gd name="connsiteY14" fmla="*/ 30004 h 171450"/>
                <a:gd name="connsiteX15" fmla="*/ 153829 w 257175"/>
                <a:gd name="connsiteY15" fmla="*/ 89059 h 171450"/>
                <a:gd name="connsiteX16" fmla="*/ 135731 w 257175"/>
                <a:gd name="connsiteY16" fmla="*/ 169069 h 171450"/>
                <a:gd name="connsiteX17" fmla="*/ 106204 w 257175"/>
                <a:gd name="connsiteY17" fmla="*/ 169069 h 171450"/>
                <a:gd name="connsiteX18" fmla="*/ 127159 w 257175"/>
                <a:gd name="connsiteY18" fmla="*/ 69056 h 171450"/>
                <a:gd name="connsiteX19" fmla="*/ 129064 w 257175"/>
                <a:gd name="connsiteY19" fmla="*/ 53816 h 171450"/>
                <a:gd name="connsiteX20" fmla="*/ 106204 w 257175"/>
                <a:gd name="connsiteY20" fmla="*/ 30004 h 171450"/>
                <a:gd name="connsiteX21" fmla="*/ 54769 w 257175"/>
                <a:gd name="connsiteY21" fmla="*/ 89059 h 171450"/>
                <a:gd name="connsiteX22" fmla="*/ 36671 w 257175"/>
                <a:gd name="connsiteY22" fmla="*/ 169069 h 171450"/>
                <a:gd name="connsiteX23" fmla="*/ 7144 w 257175"/>
                <a:gd name="connsiteY23" fmla="*/ 169069 h 171450"/>
                <a:gd name="connsiteX24" fmla="*/ 37624 w 257175"/>
                <a:gd name="connsiteY24" fmla="*/ 2905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7175" h="171450">
                  <a:moveTo>
                    <a:pt x="37624" y="29051"/>
                  </a:moveTo>
                  <a:cubicBezTo>
                    <a:pt x="38576" y="23336"/>
                    <a:pt x="39529" y="17621"/>
                    <a:pt x="40481" y="10954"/>
                  </a:cubicBezTo>
                  <a:lnTo>
                    <a:pt x="68104" y="10954"/>
                  </a:lnTo>
                  <a:lnTo>
                    <a:pt x="64294" y="32861"/>
                  </a:lnTo>
                  <a:lnTo>
                    <a:pt x="65246" y="32861"/>
                  </a:lnTo>
                  <a:cubicBezTo>
                    <a:pt x="76676" y="15716"/>
                    <a:pt x="94774" y="7144"/>
                    <a:pt x="115729" y="7144"/>
                  </a:cubicBezTo>
                  <a:cubicBezTo>
                    <a:pt x="134779" y="7144"/>
                    <a:pt x="152876" y="15716"/>
                    <a:pt x="157639" y="34766"/>
                  </a:cubicBezTo>
                  <a:cubicBezTo>
                    <a:pt x="172879" y="16669"/>
                    <a:pt x="190024" y="7144"/>
                    <a:pt x="213836" y="7144"/>
                  </a:cubicBezTo>
                  <a:cubicBezTo>
                    <a:pt x="239554" y="7144"/>
                    <a:pt x="257651" y="24289"/>
                    <a:pt x="257651" y="48101"/>
                  </a:cubicBezTo>
                  <a:cubicBezTo>
                    <a:pt x="257651" y="57626"/>
                    <a:pt x="255746" y="70009"/>
                    <a:pt x="252889" y="81439"/>
                  </a:cubicBezTo>
                  <a:lnTo>
                    <a:pt x="234791" y="169069"/>
                  </a:lnTo>
                  <a:lnTo>
                    <a:pt x="205264" y="169069"/>
                  </a:lnTo>
                  <a:lnTo>
                    <a:pt x="226219" y="69056"/>
                  </a:lnTo>
                  <a:cubicBezTo>
                    <a:pt x="227171" y="62389"/>
                    <a:pt x="228124" y="57626"/>
                    <a:pt x="228124" y="53816"/>
                  </a:cubicBezTo>
                  <a:cubicBezTo>
                    <a:pt x="228124" y="40481"/>
                    <a:pt x="219551" y="30004"/>
                    <a:pt x="205264" y="30004"/>
                  </a:cubicBezTo>
                  <a:cubicBezTo>
                    <a:pt x="175736" y="30004"/>
                    <a:pt x="159544" y="64294"/>
                    <a:pt x="153829" y="89059"/>
                  </a:cubicBezTo>
                  <a:lnTo>
                    <a:pt x="135731" y="169069"/>
                  </a:lnTo>
                  <a:lnTo>
                    <a:pt x="106204" y="169069"/>
                  </a:lnTo>
                  <a:lnTo>
                    <a:pt x="127159" y="69056"/>
                  </a:lnTo>
                  <a:cubicBezTo>
                    <a:pt x="128111" y="62389"/>
                    <a:pt x="129064" y="57626"/>
                    <a:pt x="129064" y="53816"/>
                  </a:cubicBezTo>
                  <a:cubicBezTo>
                    <a:pt x="129064" y="40481"/>
                    <a:pt x="120491" y="30004"/>
                    <a:pt x="106204" y="30004"/>
                  </a:cubicBezTo>
                  <a:cubicBezTo>
                    <a:pt x="76676" y="30004"/>
                    <a:pt x="60484" y="64294"/>
                    <a:pt x="54769" y="89059"/>
                  </a:cubicBezTo>
                  <a:lnTo>
                    <a:pt x="36671" y="169069"/>
                  </a:lnTo>
                  <a:lnTo>
                    <a:pt x="7144" y="169069"/>
                  </a:lnTo>
                  <a:lnTo>
                    <a:pt x="37624" y="29051"/>
                  </a:lnTo>
                  <a:close/>
                </a:path>
              </a:pathLst>
            </a:custGeom>
            <a:solidFill>
              <a:srgbClr val="1D1D1B"/>
            </a:solidFill>
            <a:ln w="9525" cap="flat">
              <a:noFill/>
              <a:prstDash val="solid"/>
              <a:miter/>
            </a:ln>
          </p:spPr>
          <p:txBody>
            <a:bodyPr rtlCol="0" anchor="ctr"/>
            <a:lstStyle/>
            <a:p>
              <a:endParaRPr lang="sv-SE" sz="1050"/>
            </a:p>
          </p:txBody>
        </p:sp>
        <p:sp>
          <p:nvSpPr>
            <p:cNvPr id="31" name="Frihandsfigur: Form 30">
              <a:extLst>
                <a:ext uri="{FF2B5EF4-FFF2-40B4-BE49-F238E27FC236}">
                  <a16:creationId xmlns:a16="http://schemas.microsoft.com/office/drawing/2014/main" id="{85EF0FD9-54E4-E89F-9078-AA4D96B76812}"/>
                </a:ext>
              </a:extLst>
            </p:cNvPr>
            <p:cNvSpPr/>
            <p:nvPr/>
          </p:nvSpPr>
          <p:spPr>
            <a:xfrm>
              <a:off x="5938361" y="3315176"/>
              <a:ext cx="161925" cy="171450"/>
            </a:xfrm>
            <a:custGeom>
              <a:avLst/>
              <a:gdLst>
                <a:gd name="connsiteX0" fmla="*/ 7144 w 161925"/>
                <a:gd name="connsiteY0" fmla="*/ 7144 h 171450"/>
                <a:gd name="connsiteX1" fmla="*/ 38576 w 161925"/>
                <a:gd name="connsiteY1" fmla="*/ 7144 h 171450"/>
                <a:gd name="connsiteX2" fmla="*/ 54769 w 161925"/>
                <a:gd name="connsiteY2" fmla="*/ 134779 h 171450"/>
                <a:gd name="connsiteX3" fmla="*/ 55721 w 161925"/>
                <a:gd name="connsiteY3" fmla="*/ 134779 h 171450"/>
                <a:gd name="connsiteX4" fmla="*/ 126206 w 161925"/>
                <a:gd name="connsiteY4" fmla="*/ 7144 h 171450"/>
                <a:gd name="connsiteX5" fmla="*/ 157639 w 161925"/>
                <a:gd name="connsiteY5" fmla="*/ 7144 h 171450"/>
                <a:gd name="connsiteX6" fmla="*/ 67151 w 161925"/>
                <a:gd name="connsiteY6" fmla="*/ 165259 h 171450"/>
                <a:gd name="connsiteX7" fmla="*/ 32861 w 161925"/>
                <a:gd name="connsiteY7" fmla="*/ 165259 h 171450"/>
                <a:gd name="connsiteX8" fmla="*/ 7144 w 161925"/>
                <a:gd name="connsiteY8" fmla="*/ 714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5" h="171450">
                  <a:moveTo>
                    <a:pt x="7144" y="7144"/>
                  </a:moveTo>
                  <a:lnTo>
                    <a:pt x="38576" y="7144"/>
                  </a:lnTo>
                  <a:lnTo>
                    <a:pt x="54769" y="134779"/>
                  </a:lnTo>
                  <a:lnTo>
                    <a:pt x="55721" y="134779"/>
                  </a:lnTo>
                  <a:lnTo>
                    <a:pt x="126206" y="7144"/>
                  </a:lnTo>
                  <a:lnTo>
                    <a:pt x="157639" y="7144"/>
                  </a:lnTo>
                  <a:lnTo>
                    <a:pt x="67151" y="165259"/>
                  </a:lnTo>
                  <a:lnTo>
                    <a:pt x="32861" y="165259"/>
                  </a:lnTo>
                  <a:lnTo>
                    <a:pt x="7144" y="7144"/>
                  </a:lnTo>
                  <a:close/>
                </a:path>
              </a:pathLst>
            </a:custGeom>
            <a:solidFill>
              <a:srgbClr val="1D1D1B"/>
            </a:solidFill>
            <a:ln w="9525" cap="flat">
              <a:noFill/>
              <a:prstDash val="solid"/>
              <a:miter/>
            </a:ln>
          </p:spPr>
          <p:txBody>
            <a:bodyPr rtlCol="0" anchor="ctr"/>
            <a:lstStyle/>
            <a:p>
              <a:endParaRPr lang="sv-SE" sz="1050"/>
            </a:p>
          </p:txBody>
        </p:sp>
        <p:sp>
          <p:nvSpPr>
            <p:cNvPr id="32" name="Frihandsfigur: Form 31">
              <a:extLst>
                <a:ext uri="{FF2B5EF4-FFF2-40B4-BE49-F238E27FC236}">
                  <a16:creationId xmlns:a16="http://schemas.microsoft.com/office/drawing/2014/main" id="{E1DC05CC-F008-296A-26E4-09E970281FF3}"/>
                </a:ext>
              </a:extLst>
            </p:cNvPr>
            <p:cNvSpPr/>
            <p:nvPr/>
          </p:nvSpPr>
          <p:spPr>
            <a:xfrm>
              <a:off x="6087904" y="3312319"/>
              <a:ext cx="152400" cy="171450"/>
            </a:xfrm>
            <a:custGeom>
              <a:avLst/>
              <a:gdLst>
                <a:gd name="connsiteX0" fmla="*/ 127159 w 152400"/>
                <a:gd name="connsiteY0" fmla="*/ 166211 h 171450"/>
                <a:gd name="connsiteX1" fmla="*/ 80486 w 152400"/>
                <a:gd name="connsiteY1" fmla="*/ 172879 h 171450"/>
                <a:gd name="connsiteX2" fmla="*/ 7144 w 152400"/>
                <a:gd name="connsiteY2" fmla="*/ 101441 h 171450"/>
                <a:gd name="connsiteX3" fmla="*/ 93821 w 152400"/>
                <a:gd name="connsiteY3" fmla="*/ 7144 h 171450"/>
                <a:gd name="connsiteX4" fmla="*/ 153829 w 152400"/>
                <a:gd name="connsiteY4" fmla="*/ 68104 h 171450"/>
                <a:gd name="connsiteX5" fmla="*/ 150971 w 152400"/>
                <a:gd name="connsiteY5" fmla="*/ 96679 h 171450"/>
                <a:gd name="connsiteX6" fmla="*/ 39529 w 152400"/>
                <a:gd name="connsiteY6" fmla="*/ 96679 h 171450"/>
                <a:gd name="connsiteX7" fmla="*/ 38576 w 152400"/>
                <a:gd name="connsiteY7" fmla="*/ 106204 h 171450"/>
                <a:gd name="connsiteX8" fmla="*/ 87154 w 152400"/>
                <a:gd name="connsiteY8" fmla="*/ 149066 h 171450"/>
                <a:gd name="connsiteX9" fmla="*/ 131921 w 152400"/>
                <a:gd name="connsiteY9" fmla="*/ 139541 h 171450"/>
                <a:gd name="connsiteX10" fmla="*/ 127159 w 152400"/>
                <a:gd name="connsiteY10" fmla="*/ 166211 h 171450"/>
                <a:gd name="connsiteX11" fmla="*/ 123349 w 152400"/>
                <a:gd name="connsiteY11" fmla="*/ 74771 h 171450"/>
                <a:gd name="connsiteX12" fmla="*/ 124301 w 152400"/>
                <a:gd name="connsiteY12" fmla="*/ 62389 h 171450"/>
                <a:gd name="connsiteX13" fmla="*/ 90964 w 152400"/>
                <a:gd name="connsiteY13" fmla="*/ 30004 h 171450"/>
                <a:gd name="connsiteX14" fmla="*/ 42386 w 152400"/>
                <a:gd name="connsiteY14" fmla="*/ 73819 h 171450"/>
                <a:gd name="connsiteX15" fmla="*/ 123349 w 152400"/>
                <a:gd name="connsiteY15" fmla="*/ 73819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400" h="171450">
                  <a:moveTo>
                    <a:pt x="127159" y="166211"/>
                  </a:moveTo>
                  <a:cubicBezTo>
                    <a:pt x="111919" y="170021"/>
                    <a:pt x="95726" y="172879"/>
                    <a:pt x="80486" y="172879"/>
                  </a:cubicBezTo>
                  <a:cubicBezTo>
                    <a:pt x="42386" y="172879"/>
                    <a:pt x="7144" y="157639"/>
                    <a:pt x="7144" y="101441"/>
                  </a:cubicBezTo>
                  <a:cubicBezTo>
                    <a:pt x="7144" y="57626"/>
                    <a:pt x="37624" y="7144"/>
                    <a:pt x="93821" y="7144"/>
                  </a:cubicBezTo>
                  <a:cubicBezTo>
                    <a:pt x="131921" y="7144"/>
                    <a:pt x="153829" y="30004"/>
                    <a:pt x="153829" y="68104"/>
                  </a:cubicBezTo>
                  <a:cubicBezTo>
                    <a:pt x="153829" y="78581"/>
                    <a:pt x="152876" y="88106"/>
                    <a:pt x="150971" y="96679"/>
                  </a:cubicBezTo>
                  <a:lnTo>
                    <a:pt x="39529" y="96679"/>
                  </a:lnTo>
                  <a:cubicBezTo>
                    <a:pt x="38576" y="100489"/>
                    <a:pt x="38576" y="103346"/>
                    <a:pt x="38576" y="106204"/>
                  </a:cubicBezTo>
                  <a:cubicBezTo>
                    <a:pt x="38576" y="139541"/>
                    <a:pt x="59531" y="149066"/>
                    <a:pt x="87154" y="149066"/>
                  </a:cubicBezTo>
                  <a:cubicBezTo>
                    <a:pt x="101441" y="149066"/>
                    <a:pt x="117634" y="145256"/>
                    <a:pt x="131921" y="139541"/>
                  </a:cubicBezTo>
                  <a:lnTo>
                    <a:pt x="127159" y="166211"/>
                  </a:lnTo>
                  <a:close/>
                  <a:moveTo>
                    <a:pt x="123349" y="74771"/>
                  </a:moveTo>
                  <a:cubicBezTo>
                    <a:pt x="124301" y="70009"/>
                    <a:pt x="124301" y="66199"/>
                    <a:pt x="124301" y="62389"/>
                  </a:cubicBezTo>
                  <a:cubicBezTo>
                    <a:pt x="124301" y="43339"/>
                    <a:pt x="112871" y="30004"/>
                    <a:pt x="90964" y="30004"/>
                  </a:cubicBezTo>
                  <a:cubicBezTo>
                    <a:pt x="67151" y="30004"/>
                    <a:pt x="49054" y="50959"/>
                    <a:pt x="42386" y="73819"/>
                  </a:cubicBezTo>
                  <a:lnTo>
                    <a:pt x="123349" y="73819"/>
                  </a:lnTo>
                  <a:close/>
                </a:path>
              </a:pathLst>
            </a:custGeom>
            <a:solidFill>
              <a:srgbClr val="1D1D1B"/>
            </a:solidFill>
            <a:ln w="9525" cap="flat">
              <a:noFill/>
              <a:prstDash val="solid"/>
              <a:miter/>
            </a:ln>
          </p:spPr>
          <p:txBody>
            <a:bodyPr rtlCol="0" anchor="ctr"/>
            <a:lstStyle/>
            <a:p>
              <a:endParaRPr lang="sv-SE" sz="1050"/>
            </a:p>
          </p:txBody>
        </p:sp>
        <p:sp>
          <p:nvSpPr>
            <p:cNvPr id="33" name="Frihandsfigur: Form 32">
              <a:extLst>
                <a:ext uri="{FF2B5EF4-FFF2-40B4-BE49-F238E27FC236}">
                  <a16:creationId xmlns:a16="http://schemas.microsoft.com/office/drawing/2014/main" id="{CACCCC5E-97AD-15CF-1EC5-6701F71404D8}"/>
                </a:ext>
              </a:extLst>
            </p:cNvPr>
            <p:cNvSpPr/>
            <p:nvPr/>
          </p:nvSpPr>
          <p:spPr>
            <a:xfrm>
              <a:off x="6257449" y="3312319"/>
              <a:ext cx="133350" cy="171450"/>
            </a:xfrm>
            <a:custGeom>
              <a:avLst/>
              <a:gdLst>
                <a:gd name="connsiteX0" fmla="*/ 33814 w 133350"/>
                <a:gd name="connsiteY0" fmla="*/ 34766 h 171450"/>
                <a:gd name="connsiteX1" fmla="*/ 38576 w 133350"/>
                <a:gd name="connsiteY1" fmla="*/ 10954 h 171450"/>
                <a:gd name="connsiteX2" fmla="*/ 66199 w 133350"/>
                <a:gd name="connsiteY2" fmla="*/ 10954 h 171450"/>
                <a:gd name="connsiteX3" fmla="*/ 61436 w 133350"/>
                <a:gd name="connsiteY3" fmla="*/ 35719 h 171450"/>
                <a:gd name="connsiteX4" fmla="*/ 62389 w 133350"/>
                <a:gd name="connsiteY4" fmla="*/ 35719 h 171450"/>
                <a:gd name="connsiteX5" fmla="*/ 116681 w 133350"/>
                <a:gd name="connsiteY5" fmla="*/ 7144 h 171450"/>
                <a:gd name="connsiteX6" fmla="*/ 130016 w 133350"/>
                <a:gd name="connsiteY6" fmla="*/ 10001 h 171450"/>
                <a:gd name="connsiteX7" fmla="*/ 123349 w 133350"/>
                <a:gd name="connsiteY7" fmla="*/ 35719 h 171450"/>
                <a:gd name="connsiteX8" fmla="*/ 110966 w 133350"/>
                <a:gd name="connsiteY8" fmla="*/ 32861 h 171450"/>
                <a:gd name="connsiteX9" fmla="*/ 52864 w 133350"/>
                <a:gd name="connsiteY9" fmla="*/ 91916 h 171450"/>
                <a:gd name="connsiteX10" fmla="*/ 36671 w 133350"/>
                <a:gd name="connsiteY10" fmla="*/ 170021 h 171450"/>
                <a:gd name="connsiteX11" fmla="*/ 7144 w 133350"/>
                <a:gd name="connsiteY11" fmla="*/ 170021 h 171450"/>
                <a:gd name="connsiteX12" fmla="*/ 33814 w 133350"/>
                <a:gd name="connsiteY12" fmla="*/ 3476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71450">
                  <a:moveTo>
                    <a:pt x="33814" y="34766"/>
                  </a:moveTo>
                  <a:cubicBezTo>
                    <a:pt x="34766" y="28099"/>
                    <a:pt x="36671" y="19526"/>
                    <a:pt x="38576" y="10954"/>
                  </a:cubicBezTo>
                  <a:lnTo>
                    <a:pt x="66199" y="10954"/>
                  </a:lnTo>
                  <a:lnTo>
                    <a:pt x="61436" y="35719"/>
                  </a:lnTo>
                  <a:lnTo>
                    <a:pt x="62389" y="35719"/>
                  </a:lnTo>
                  <a:cubicBezTo>
                    <a:pt x="71914" y="20479"/>
                    <a:pt x="89059" y="7144"/>
                    <a:pt x="116681" y="7144"/>
                  </a:cubicBezTo>
                  <a:cubicBezTo>
                    <a:pt x="119539" y="7144"/>
                    <a:pt x="124301" y="8096"/>
                    <a:pt x="130016" y="10001"/>
                  </a:cubicBezTo>
                  <a:lnTo>
                    <a:pt x="123349" y="35719"/>
                  </a:lnTo>
                  <a:cubicBezTo>
                    <a:pt x="117634" y="33814"/>
                    <a:pt x="112871" y="32861"/>
                    <a:pt x="110966" y="32861"/>
                  </a:cubicBezTo>
                  <a:cubicBezTo>
                    <a:pt x="74771" y="32861"/>
                    <a:pt x="56674" y="71914"/>
                    <a:pt x="52864" y="91916"/>
                  </a:cubicBezTo>
                  <a:lnTo>
                    <a:pt x="36671" y="170021"/>
                  </a:lnTo>
                  <a:lnTo>
                    <a:pt x="7144" y="170021"/>
                  </a:lnTo>
                  <a:lnTo>
                    <a:pt x="33814" y="34766"/>
                  </a:lnTo>
                  <a:close/>
                </a:path>
              </a:pathLst>
            </a:custGeom>
            <a:solidFill>
              <a:srgbClr val="1D1D1B"/>
            </a:solidFill>
            <a:ln w="9525" cap="flat">
              <a:noFill/>
              <a:prstDash val="solid"/>
              <a:miter/>
            </a:ln>
          </p:spPr>
          <p:txBody>
            <a:bodyPr rtlCol="0" anchor="ctr"/>
            <a:lstStyle/>
            <a:p>
              <a:endParaRPr lang="sv-SE" sz="1050"/>
            </a:p>
          </p:txBody>
        </p:sp>
        <p:sp>
          <p:nvSpPr>
            <p:cNvPr id="34" name="Frihandsfigur: Form 33">
              <a:extLst>
                <a:ext uri="{FF2B5EF4-FFF2-40B4-BE49-F238E27FC236}">
                  <a16:creationId xmlns:a16="http://schemas.microsoft.com/office/drawing/2014/main" id="{A7BAF9AB-B9A7-EB0E-0627-F480DC4D23AD}"/>
                </a:ext>
              </a:extLst>
            </p:cNvPr>
            <p:cNvSpPr/>
            <p:nvPr/>
          </p:nvSpPr>
          <p:spPr>
            <a:xfrm>
              <a:off x="6378416" y="3240881"/>
              <a:ext cx="171450" cy="247650"/>
            </a:xfrm>
            <a:custGeom>
              <a:avLst/>
              <a:gdLst>
                <a:gd name="connsiteX0" fmla="*/ 55721 w 171450"/>
                <a:gd name="connsiteY0" fmla="*/ 7144 h 247650"/>
                <a:gd name="connsiteX1" fmla="*/ 85249 w 171450"/>
                <a:gd name="connsiteY1" fmla="*/ 7144 h 247650"/>
                <a:gd name="connsiteX2" fmla="*/ 55721 w 171450"/>
                <a:gd name="connsiteY2" fmla="*/ 144304 h 247650"/>
                <a:gd name="connsiteX3" fmla="*/ 56674 w 171450"/>
                <a:gd name="connsiteY3" fmla="*/ 144304 h 247650"/>
                <a:gd name="connsiteX4" fmla="*/ 130016 w 171450"/>
                <a:gd name="connsiteY4" fmla="*/ 82391 h 247650"/>
                <a:gd name="connsiteX5" fmla="*/ 172879 w 171450"/>
                <a:gd name="connsiteY5" fmla="*/ 82391 h 247650"/>
                <a:gd name="connsiteX6" fmla="*/ 83344 w 171450"/>
                <a:gd name="connsiteY6" fmla="*/ 152876 h 247650"/>
                <a:gd name="connsiteX7" fmla="*/ 148114 w 171450"/>
                <a:gd name="connsiteY7" fmla="*/ 241459 h 247650"/>
                <a:gd name="connsiteX8" fmla="*/ 110966 w 171450"/>
                <a:gd name="connsiteY8" fmla="*/ 241459 h 247650"/>
                <a:gd name="connsiteX9" fmla="*/ 53816 w 171450"/>
                <a:gd name="connsiteY9" fmla="*/ 159544 h 247650"/>
                <a:gd name="connsiteX10" fmla="*/ 36671 w 171450"/>
                <a:gd name="connsiteY10" fmla="*/ 241459 h 247650"/>
                <a:gd name="connsiteX11" fmla="*/ 7144 w 171450"/>
                <a:gd name="connsiteY11" fmla="*/ 241459 h 247650"/>
                <a:gd name="connsiteX12" fmla="*/ 55721 w 171450"/>
                <a:gd name="connsiteY12" fmla="*/ 7144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247650">
                  <a:moveTo>
                    <a:pt x="55721" y="7144"/>
                  </a:moveTo>
                  <a:lnTo>
                    <a:pt x="85249" y="7144"/>
                  </a:lnTo>
                  <a:lnTo>
                    <a:pt x="55721" y="144304"/>
                  </a:lnTo>
                  <a:lnTo>
                    <a:pt x="56674" y="144304"/>
                  </a:lnTo>
                  <a:lnTo>
                    <a:pt x="130016" y="82391"/>
                  </a:lnTo>
                  <a:lnTo>
                    <a:pt x="172879" y="82391"/>
                  </a:lnTo>
                  <a:lnTo>
                    <a:pt x="83344" y="152876"/>
                  </a:lnTo>
                  <a:lnTo>
                    <a:pt x="148114" y="241459"/>
                  </a:lnTo>
                  <a:lnTo>
                    <a:pt x="110966" y="241459"/>
                  </a:lnTo>
                  <a:lnTo>
                    <a:pt x="53816" y="159544"/>
                  </a:lnTo>
                  <a:lnTo>
                    <a:pt x="36671" y="241459"/>
                  </a:lnTo>
                  <a:lnTo>
                    <a:pt x="7144" y="241459"/>
                  </a:lnTo>
                  <a:lnTo>
                    <a:pt x="55721" y="7144"/>
                  </a:lnTo>
                  <a:close/>
                </a:path>
              </a:pathLst>
            </a:custGeom>
            <a:solidFill>
              <a:srgbClr val="1D1D1B"/>
            </a:solidFill>
            <a:ln w="9525" cap="flat">
              <a:noFill/>
              <a:prstDash val="solid"/>
              <a:miter/>
            </a:ln>
          </p:spPr>
          <p:txBody>
            <a:bodyPr rtlCol="0" anchor="ctr"/>
            <a:lstStyle/>
            <a:p>
              <a:endParaRPr lang="sv-SE" sz="1050"/>
            </a:p>
          </p:txBody>
        </p:sp>
        <p:sp>
          <p:nvSpPr>
            <p:cNvPr id="35" name="Frihandsfigur: Form 34">
              <a:extLst>
                <a:ext uri="{FF2B5EF4-FFF2-40B4-BE49-F238E27FC236}">
                  <a16:creationId xmlns:a16="http://schemas.microsoft.com/office/drawing/2014/main" id="{EBF40098-ADB5-8B93-69B4-3B1CDAE5AE18}"/>
                </a:ext>
              </a:extLst>
            </p:cNvPr>
            <p:cNvSpPr/>
            <p:nvPr/>
          </p:nvSpPr>
          <p:spPr>
            <a:xfrm>
              <a:off x="6548914" y="3312319"/>
              <a:ext cx="152400" cy="171450"/>
            </a:xfrm>
            <a:custGeom>
              <a:avLst/>
              <a:gdLst>
                <a:gd name="connsiteX0" fmla="*/ 43339 w 152400"/>
                <a:gd name="connsiteY0" fmla="*/ 14764 h 171450"/>
                <a:gd name="connsiteX1" fmla="*/ 87154 w 152400"/>
                <a:gd name="connsiteY1" fmla="*/ 7144 h 171450"/>
                <a:gd name="connsiteX2" fmla="*/ 150019 w 152400"/>
                <a:gd name="connsiteY2" fmla="*/ 57626 h 171450"/>
                <a:gd name="connsiteX3" fmla="*/ 147161 w 152400"/>
                <a:gd name="connsiteY3" fmla="*/ 82391 h 171450"/>
                <a:gd name="connsiteX4" fmla="*/ 130969 w 152400"/>
                <a:gd name="connsiteY4" fmla="*/ 169069 h 171450"/>
                <a:gd name="connsiteX5" fmla="*/ 104299 w 152400"/>
                <a:gd name="connsiteY5" fmla="*/ 169069 h 171450"/>
                <a:gd name="connsiteX6" fmla="*/ 110014 w 152400"/>
                <a:gd name="connsiteY6" fmla="*/ 142399 h 171450"/>
                <a:gd name="connsiteX7" fmla="*/ 109061 w 152400"/>
                <a:gd name="connsiteY7" fmla="*/ 142399 h 171450"/>
                <a:gd name="connsiteX8" fmla="*/ 57626 w 152400"/>
                <a:gd name="connsiteY8" fmla="*/ 172879 h 171450"/>
                <a:gd name="connsiteX9" fmla="*/ 7144 w 152400"/>
                <a:gd name="connsiteY9" fmla="*/ 129064 h 171450"/>
                <a:gd name="connsiteX10" fmla="*/ 101441 w 152400"/>
                <a:gd name="connsiteY10" fmla="*/ 70961 h 171450"/>
                <a:gd name="connsiteX11" fmla="*/ 122397 w 152400"/>
                <a:gd name="connsiteY11" fmla="*/ 71914 h 171450"/>
                <a:gd name="connsiteX12" fmla="*/ 124301 w 152400"/>
                <a:gd name="connsiteY12" fmla="*/ 61436 h 171450"/>
                <a:gd name="connsiteX13" fmla="*/ 88106 w 152400"/>
                <a:gd name="connsiteY13" fmla="*/ 30004 h 171450"/>
                <a:gd name="connsiteX14" fmla="*/ 39529 w 152400"/>
                <a:gd name="connsiteY14" fmla="*/ 43339 h 171450"/>
                <a:gd name="connsiteX15" fmla="*/ 43339 w 152400"/>
                <a:gd name="connsiteY15" fmla="*/ 14764 h 171450"/>
                <a:gd name="connsiteX16" fmla="*/ 92869 w 152400"/>
                <a:gd name="connsiteY16" fmla="*/ 92869 h 171450"/>
                <a:gd name="connsiteX17" fmla="*/ 37624 w 152400"/>
                <a:gd name="connsiteY17" fmla="*/ 128111 h 171450"/>
                <a:gd name="connsiteX18" fmla="*/ 63341 w 152400"/>
                <a:gd name="connsiteY18" fmla="*/ 150019 h 171450"/>
                <a:gd name="connsiteX19" fmla="*/ 114776 w 152400"/>
                <a:gd name="connsiteY19" fmla="*/ 93821 h 171450"/>
                <a:gd name="connsiteX20" fmla="*/ 92869 w 152400"/>
                <a:gd name="connsiteY20" fmla="*/ 9382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400" h="171450">
                  <a:moveTo>
                    <a:pt x="43339" y="14764"/>
                  </a:moveTo>
                  <a:cubicBezTo>
                    <a:pt x="57626" y="10001"/>
                    <a:pt x="75724" y="7144"/>
                    <a:pt x="87154" y="7144"/>
                  </a:cubicBezTo>
                  <a:cubicBezTo>
                    <a:pt x="119539" y="7144"/>
                    <a:pt x="150019" y="19526"/>
                    <a:pt x="150019" y="57626"/>
                  </a:cubicBezTo>
                  <a:cubicBezTo>
                    <a:pt x="150019" y="65246"/>
                    <a:pt x="149066" y="74771"/>
                    <a:pt x="147161" y="82391"/>
                  </a:cubicBezTo>
                  <a:cubicBezTo>
                    <a:pt x="141447" y="111919"/>
                    <a:pt x="134779" y="141446"/>
                    <a:pt x="130969" y="169069"/>
                  </a:cubicBezTo>
                  <a:lnTo>
                    <a:pt x="104299" y="169069"/>
                  </a:lnTo>
                  <a:lnTo>
                    <a:pt x="110014" y="142399"/>
                  </a:lnTo>
                  <a:lnTo>
                    <a:pt x="109061" y="142399"/>
                  </a:lnTo>
                  <a:cubicBezTo>
                    <a:pt x="99536" y="161449"/>
                    <a:pt x="78581" y="172879"/>
                    <a:pt x="57626" y="172879"/>
                  </a:cubicBezTo>
                  <a:cubicBezTo>
                    <a:pt x="30956" y="172879"/>
                    <a:pt x="7144" y="158591"/>
                    <a:pt x="7144" y="129064"/>
                  </a:cubicBezTo>
                  <a:cubicBezTo>
                    <a:pt x="7144" y="84296"/>
                    <a:pt x="48101" y="70961"/>
                    <a:pt x="101441" y="70961"/>
                  </a:cubicBezTo>
                  <a:cubicBezTo>
                    <a:pt x="107156" y="70961"/>
                    <a:pt x="115729" y="71914"/>
                    <a:pt x="122397" y="71914"/>
                  </a:cubicBezTo>
                  <a:cubicBezTo>
                    <a:pt x="123349" y="69056"/>
                    <a:pt x="124301" y="65246"/>
                    <a:pt x="124301" y="61436"/>
                  </a:cubicBezTo>
                  <a:cubicBezTo>
                    <a:pt x="124301" y="38576"/>
                    <a:pt x="109061" y="30004"/>
                    <a:pt x="88106" y="30004"/>
                  </a:cubicBezTo>
                  <a:cubicBezTo>
                    <a:pt x="70961" y="30004"/>
                    <a:pt x="52864" y="35719"/>
                    <a:pt x="39529" y="43339"/>
                  </a:cubicBezTo>
                  <a:lnTo>
                    <a:pt x="43339" y="14764"/>
                  </a:lnTo>
                  <a:close/>
                  <a:moveTo>
                    <a:pt x="92869" y="92869"/>
                  </a:moveTo>
                  <a:cubicBezTo>
                    <a:pt x="70961" y="92869"/>
                    <a:pt x="37624" y="98584"/>
                    <a:pt x="37624" y="128111"/>
                  </a:cubicBezTo>
                  <a:cubicBezTo>
                    <a:pt x="37624" y="142399"/>
                    <a:pt x="50006" y="150019"/>
                    <a:pt x="63341" y="150019"/>
                  </a:cubicBezTo>
                  <a:cubicBezTo>
                    <a:pt x="92869" y="150019"/>
                    <a:pt x="111919" y="120491"/>
                    <a:pt x="114776" y="93821"/>
                  </a:cubicBezTo>
                  <a:lnTo>
                    <a:pt x="92869" y="93821"/>
                  </a:lnTo>
                  <a:close/>
                </a:path>
              </a:pathLst>
            </a:custGeom>
            <a:solidFill>
              <a:srgbClr val="1D1D1B"/>
            </a:solidFill>
            <a:ln w="9525" cap="flat">
              <a:noFill/>
              <a:prstDash val="solid"/>
              <a:miter/>
            </a:ln>
          </p:spPr>
          <p:txBody>
            <a:bodyPr rtlCol="0" anchor="ctr"/>
            <a:lstStyle/>
            <a:p>
              <a:endParaRPr lang="sv-SE" sz="1050"/>
            </a:p>
          </p:txBody>
        </p:sp>
        <p:sp>
          <p:nvSpPr>
            <p:cNvPr id="36" name="Frihandsfigur: Form 35">
              <a:extLst>
                <a:ext uri="{FF2B5EF4-FFF2-40B4-BE49-F238E27FC236}">
                  <a16:creationId xmlns:a16="http://schemas.microsoft.com/office/drawing/2014/main" id="{78979FFB-A32E-7E5B-B6E3-FFAE6BA92E35}"/>
                </a:ext>
              </a:extLst>
            </p:cNvPr>
            <p:cNvSpPr/>
            <p:nvPr/>
          </p:nvSpPr>
          <p:spPr>
            <a:xfrm>
              <a:off x="6724174" y="3312319"/>
              <a:ext cx="171450" cy="171450"/>
            </a:xfrm>
            <a:custGeom>
              <a:avLst/>
              <a:gdLst>
                <a:gd name="connsiteX0" fmla="*/ 33814 w 171450"/>
                <a:gd name="connsiteY0" fmla="*/ 34766 h 171450"/>
                <a:gd name="connsiteX1" fmla="*/ 38576 w 171450"/>
                <a:gd name="connsiteY1" fmla="*/ 10954 h 171450"/>
                <a:gd name="connsiteX2" fmla="*/ 66199 w 171450"/>
                <a:gd name="connsiteY2" fmla="*/ 10954 h 171450"/>
                <a:gd name="connsiteX3" fmla="*/ 61436 w 171450"/>
                <a:gd name="connsiteY3" fmla="*/ 35719 h 171450"/>
                <a:gd name="connsiteX4" fmla="*/ 62389 w 171450"/>
                <a:gd name="connsiteY4" fmla="*/ 35719 h 171450"/>
                <a:gd name="connsiteX5" fmla="*/ 116681 w 171450"/>
                <a:gd name="connsiteY5" fmla="*/ 7144 h 171450"/>
                <a:gd name="connsiteX6" fmla="*/ 169069 w 171450"/>
                <a:gd name="connsiteY6" fmla="*/ 56674 h 171450"/>
                <a:gd name="connsiteX7" fmla="*/ 165259 w 171450"/>
                <a:gd name="connsiteY7" fmla="*/ 85249 h 171450"/>
                <a:gd name="connsiteX8" fmla="*/ 148114 w 171450"/>
                <a:gd name="connsiteY8" fmla="*/ 169069 h 171450"/>
                <a:gd name="connsiteX9" fmla="*/ 118586 w 171450"/>
                <a:gd name="connsiteY9" fmla="*/ 169069 h 171450"/>
                <a:gd name="connsiteX10" fmla="*/ 138589 w 171450"/>
                <a:gd name="connsiteY10" fmla="*/ 73819 h 171450"/>
                <a:gd name="connsiteX11" fmla="*/ 140494 w 171450"/>
                <a:gd name="connsiteY11" fmla="*/ 58579 h 171450"/>
                <a:gd name="connsiteX12" fmla="*/ 111919 w 171450"/>
                <a:gd name="connsiteY12" fmla="*/ 30004 h 171450"/>
                <a:gd name="connsiteX13" fmla="*/ 53816 w 171450"/>
                <a:gd name="connsiteY13" fmla="*/ 89059 h 171450"/>
                <a:gd name="connsiteX14" fmla="*/ 36671 w 171450"/>
                <a:gd name="connsiteY14" fmla="*/ 169069 h 171450"/>
                <a:gd name="connsiteX15" fmla="*/ 7144 w 171450"/>
                <a:gd name="connsiteY15" fmla="*/ 169069 h 171450"/>
                <a:gd name="connsiteX16" fmla="*/ 33814 w 171450"/>
                <a:gd name="connsiteY16" fmla="*/ 3476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450" h="171450">
                  <a:moveTo>
                    <a:pt x="33814" y="34766"/>
                  </a:moveTo>
                  <a:cubicBezTo>
                    <a:pt x="34766" y="28099"/>
                    <a:pt x="36671" y="19526"/>
                    <a:pt x="38576" y="10954"/>
                  </a:cubicBezTo>
                  <a:lnTo>
                    <a:pt x="66199" y="10954"/>
                  </a:lnTo>
                  <a:lnTo>
                    <a:pt x="61436" y="35719"/>
                  </a:lnTo>
                  <a:lnTo>
                    <a:pt x="62389" y="35719"/>
                  </a:lnTo>
                  <a:cubicBezTo>
                    <a:pt x="71914" y="20479"/>
                    <a:pt x="89059" y="7144"/>
                    <a:pt x="116681" y="7144"/>
                  </a:cubicBezTo>
                  <a:cubicBezTo>
                    <a:pt x="147161" y="7144"/>
                    <a:pt x="169069" y="23336"/>
                    <a:pt x="169069" y="56674"/>
                  </a:cubicBezTo>
                  <a:cubicBezTo>
                    <a:pt x="169069" y="66199"/>
                    <a:pt x="167164" y="76676"/>
                    <a:pt x="165259" y="85249"/>
                  </a:cubicBezTo>
                  <a:lnTo>
                    <a:pt x="148114" y="169069"/>
                  </a:lnTo>
                  <a:lnTo>
                    <a:pt x="118586" y="169069"/>
                  </a:lnTo>
                  <a:lnTo>
                    <a:pt x="138589" y="73819"/>
                  </a:lnTo>
                  <a:cubicBezTo>
                    <a:pt x="139541" y="68104"/>
                    <a:pt x="140494" y="62389"/>
                    <a:pt x="140494" y="58579"/>
                  </a:cubicBezTo>
                  <a:cubicBezTo>
                    <a:pt x="140494" y="42386"/>
                    <a:pt x="130016" y="30004"/>
                    <a:pt x="111919" y="30004"/>
                  </a:cubicBezTo>
                  <a:cubicBezTo>
                    <a:pt x="75724" y="30004"/>
                    <a:pt x="57626" y="69056"/>
                    <a:pt x="53816" y="89059"/>
                  </a:cubicBezTo>
                  <a:lnTo>
                    <a:pt x="36671" y="169069"/>
                  </a:lnTo>
                  <a:lnTo>
                    <a:pt x="7144" y="169069"/>
                  </a:lnTo>
                  <a:lnTo>
                    <a:pt x="33814" y="34766"/>
                  </a:lnTo>
                  <a:close/>
                </a:path>
              </a:pathLst>
            </a:custGeom>
            <a:solidFill>
              <a:srgbClr val="1D1D1B"/>
            </a:solidFill>
            <a:ln w="9525" cap="flat">
              <a:noFill/>
              <a:prstDash val="solid"/>
              <a:miter/>
            </a:ln>
          </p:spPr>
          <p:txBody>
            <a:bodyPr rtlCol="0" anchor="ctr"/>
            <a:lstStyle/>
            <a:p>
              <a:endParaRPr lang="sv-SE" sz="1050"/>
            </a:p>
          </p:txBody>
        </p:sp>
        <p:sp>
          <p:nvSpPr>
            <p:cNvPr id="37" name="Frihandsfigur: Form 36">
              <a:extLst>
                <a:ext uri="{FF2B5EF4-FFF2-40B4-BE49-F238E27FC236}">
                  <a16:creationId xmlns:a16="http://schemas.microsoft.com/office/drawing/2014/main" id="{C6B76082-0C28-ADAE-A29C-DC1F73A8E318}"/>
                </a:ext>
              </a:extLst>
            </p:cNvPr>
            <p:cNvSpPr/>
            <p:nvPr/>
          </p:nvSpPr>
          <p:spPr>
            <a:xfrm>
              <a:off x="4639151" y="3871436"/>
              <a:ext cx="257175" cy="238125"/>
            </a:xfrm>
            <a:custGeom>
              <a:avLst/>
              <a:gdLst>
                <a:gd name="connsiteX0" fmla="*/ 72866 w 257175"/>
                <a:gd name="connsiteY0" fmla="*/ 237649 h 238125"/>
                <a:gd name="connsiteX1" fmla="*/ 56674 w 257175"/>
                <a:gd name="connsiteY1" fmla="*/ 201454 h 238125"/>
                <a:gd name="connsiteX2" fmla="*/ 134779 w 257175"/>
                <a:gd name="connsiteY2" fmla="*/ 167164 h 238125"/>
                <a:gd name="connsiteX3" fmla="*/ 27146 w 257175"/>
                <a:gd name="connsiteY3" fmla="*/ 135731 h 238125"/>
                <a:gd name="connsiteX4" fmla="*/ 7144 w 257175"/>
                <a:gd name="connsiteY4" fmla="*/ 90964 h 238125"/>
                <a:gd name="connsiteX5" fmla="*/ 126206 w 257175"/>
                <a:gd name="connsiteY5" fmla="*/ 128111 h 238125"/>
                <a:gd name="connsiteX6" fmla="*/ 188119 w 257175"/>
                <a:gd name="connsiteY6" fmla="*/ 7144 h 238125"/>
                <a:gd name="connsiteX7" fmla="*/ 209074 w 257175"/>
                <a:gd name="connsiteY7" fmla="*/ 54769 h 238125"/>
                <a:gd name="connsiteX8" fmla="*/ 152876 w 257175"/>
                <a:gd name="connsiteY8" fmla="*/ 157639 h 238125"/>
                <a:gd name="connsiteX9" fmla="*/ 152876 w 257175"/>
                <a:gd name="connsiteY9" fmla="*/ 158591 h 238125"/>
                <a:gd name="connsiteX10" fmla="*/ 237649 w 257175"/>
                <a:gd name="connsiteY10" fmla="*/ 121444 h 238125"/>
                <a:gd name="connsiteX11" fmla="*/ 253841 w 257175"/>
                <a:gd name="connsiteY11" fmla="*/ 157639 h 238125"/>
                <a:gd name="connsiteX12" fmla="*/ 72866 w 257175"/>
                <a:gd name="connsiteY12" fmla="*/ 23764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175" h="238125">
                  <a:moveTo>
                    <a:pt x="72866" y="237649"/>
                  </a:moveTo>
                  <a:lnTo>
                    <a:pt x="56674" y="201454"/>
                  </a:lnTo>
                  <a:lnTo>
                    <a:pt x="134779" y="167164"/>
                  </a:lnTo>
                  <a:lnTo>
                    <a:pt x="27146" y="135731"/>
                  </a:lnTo>
                  <a:lnTo>
                    <a:pt x="7144" y="90964"/>
                  </a:lnTo>
                  <a:lnTo>
                    <a:pt x="126206" y="128111"/>
                  </a:lnTo>
                  <a:lnTo>
                    <a:pt x="188119" y="7144"/>
                  </a:lnTo>
                  <a:lnTo>
                    <a:pt x="209074" y="54769"/>
                  </a:lnTo>
                  <a:lnTo>
                    <a:pt x="152876" y="157639"/>
                  </a:lnTo>
                  <a:lnTo>
                    <a:pt x="152876" y="158591"/>
                  </a:lnTo>
                  <a:lnTo>
                    <a:pt x="237649" y="121444"/>
                  </a:lnTo>
                  <a:lnTo>
                    <a:pt x="253841" y="157639"/>
                  </a:lnTo>
                  <a:lnTo>
                    <a:pt x="72866" y="237649"/>
                  </a:lnTo>
                  <a:close/>
                </a:path>
              </a:pathLst>
            </a:custGeom>
            <a:solidFill>
              <a:srgbClr val="1D1D1B"/>
            </a:solidFill>
            <a:ln w="9525" cap="flat">
              <a:noFill/>
              <a:prstDash val="solid"/>
              <a:miter/>
            </a:ln>
          </p:spPr>
          <p:txBody>
            <a:bodyPr rtlCol="0" anchor="ctr"/>
            <a:lstStyle/>
            <a:p>
              <a:endParaRPr lang="sv-SE" sz="1050"/>
            </a:p>
          </p:txBody>
        </p:sp>
        <p:sp>
          <p:nvSpPr>
            <p:cNvPr id="38" name="Frihandsfigur: Form 37">
              <a:extLst>
                <a:ext uri="{FF2B5EF4-FFF2-40B4-BE49-F238E27FC236}">
                  <a16:creationId xmlns:a16="http://schemas.microsoft.com/office/drawing/2014/main" id="{85655650-C2BC-C17D-61D8-198C2E6F7022}"/>
                </a:ext>
              </a:extLst>
            </p:cNvPr>
            <p:cNvSpPr/>
            <p:nvPr/>
          </p:nvSpPr>
          <p:spPr>
            <a:xfrm>
              <a:off x="4652507" y="3740859"/>
              <a:ext cx="161925" cy="161925"/>
            </a:xfrm>
            <a:custGeom>
              <a:avLst/>
              <a:gdLst>
                <a:gd name="connsiteX0" fmla="*/ 10933 w 161925"/>
                <a:gd name="connsiteY0" fmla="*/ 107241 h 161925"/>
                <a:gd name="connsiteX1" fmla="*/ 63320 w 161925"/>
                <a:gd name="connsiteY1" fmla="*/ 11038 h 161925"/>
                <a:gd name="connsiteX2" fmla="*/ 157618 w 161925"/>
                <a:gd name="connsiteY2" fmla="*/ 62473 h 161925"/>
                <a:gd name="connsiteX3" fmla="*/ 107135 w 161925"/>
                <a:gd name="connsiteY3" fmla="*/ 157723 h 161925"/>
                <a:gd name="connsiteX4" fmla="*/ 10933 w 161925"/>
                <a:gd name="connsiteY4" fmla="*/ 107241 h 161925"/>
                <a:gd name="connsiteX5" fmla="*/ 129043 w 161925"/>
                <a:gd name="connsiteY5" fmla="*/ 71998 h 161925"/>
                <a:gd name="connsiteX6" fmla="*/ 69988 w 161925"/>
                <a:gd name="connsiteY6" fmla="*/ 51043 h 161925"/>
                <a:gd name="connsiteX7" fmla="*/ 38555 w 161925"/>
                <a:gd name="connsiteY7" fmla="*/ 98668 h 161925"/>
                <a:gd name="connsiteX8" fmla="*/ 90943 w 161925"/>
                <a:gd name="connsiteY8" fmla="*/ 121528 h 161925"/>
                <a:gd name="connsiteX9" fmla="*/ 129043 w 161925"/>
                <a:gd name="connsiteY9" fmla="*/ 7199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161925">
                  <a:moveTo>
                    <a:pt x="10933" y="107241"/>
                  </a:moveTo>
                  <a:cubicBezTo>
                    <a:pt x="-1450" y="65331"/>
                    <a:pt x="16648" y="25326"/>
                    <a:pt x="63320" y="11038"/>
                  </a:cubicBezTo>
                  <a:cubicBezTo>
                    <a:pt x="103325" y="-1344"/>
                    <a:pt x="144283" y="15801"/>
                    <a:pt x="157618" y="62473"/>
                  </a:cubicBezTo>
                  <a:cubicBezTo>
                    <a:pt x="171905" y="109146"/>
                    <a:pt x="147140" y="145341"/>
                    <a:pt x="107135" y="157723"/>
                  </a:cubicBezTo>
                  <a:cubicBezTo>
                    <a:pt x="60463" y="172963"/>
                    <a:pt x="23315" y="149151"/>
                    <a:pt x="10933" y="107241"/>
                  </a:cubicBezTo>
                  <a:close/>
                  <a:moveTo>
                    <a:pt x="129043" y="71998"/>
                  </a:moveTo>
                  <a:cubicBezTo>
                    <a:pt x="120470" y="43423"/>
                    <a:pt x="92848" y="44376"/>
                    <a:pt x="69988" y="51043"/>
                  </a:cubicBezTo>
                  <a:cubicBezTo>
                    <a:pt x="48080" y="57711"/>
                    <a:pt x="31888" y="74856"/>
                    <a:pt x="38555" y="98668"/>
                  </a:cubicBezTo>
                  <a:cubicBezTo>
                    <a:pt x="45223" y="122481"/>
                    <a:pt x="69988" y="127243"/>
                    <a:pt x="90943" y="121528"/>
                  </a:cubicBezTo>
                  <a:cubicBezTo>
                    <a:pt x="114755" y="114861"/>
                    <a:pt x="137615" y="99621"/>
                    <a:pt x="129043" y="71998"/>
                  </a:cubicBezTo>
                  <a:close/>
                </a:path>
              </a:pathLst>
            </a:custGeom>
            <a:solidFill>
              <a:srgbClr val="1D1D1B"/>
            </a:solidFill>
            <a:ln w="9525" cap="flat">
              <a:noFill/>
              <a:prstDash val="solid"/>
              <a:miter/>
            </a:ln>
          </p:spPr>
          <p:txBody>
            <a:bodyPr rtlCol="0" anchor="ctr"/>
            <a:lstStyle/>
            <a:p>
              <a:endParaRPr lang="sv-SE" sz="1050"/>
            </a:p>
          </p:txBody>
        </p:sp>
        <p:sp>
          <p:nvSpPr>
            <p:cNvPr id="39" name="Frihandsfigur: Form 38">
              <a:extLst>
                <a:ext uri="{FF2B5EF4-FFF2-40B4-BE49-F238E27FC236}">
                  <a16:creationId xmlns:a16="http://schemas.microsoft.com/office/drawing/2014/main" id="{3123B548-5E24-205C-4938-EA1066D8DC01}"/>
                </a:ext>
              </a:extLst>
            </p:cNvPr>
            <p:cNvSpPr/>
            <p:nvPr/>
          </p:nvSpPr>
          <p:spPr>
            <a:xfrm>
              <a:off x="4611543" y="3577114"/>
              <a:ext cx="171450" cy="171450"/>
            </a:xfrm>
            <a:custGeom>
              <a:avLst/>
              <a:gdLst>
                <a:gd name="connsiteX0" fmla="*/ 26179 w 171450"/>
                <a:gd name="connsiteY0" fmla="*/ 166211 h 171450"/>
                <a:gd name="connsiteX1" fmla="*/ 19512 w 171450"/>
                <a:gd name="connsiteY1" fmla="*/ 130969 h 171450"/>
                <a:gd name="connsiteX2" fmla="*/ 39514 w 171450"/>
                <a:gd name="connsiteY2" fmla="*/ 127159 h 171450"/>
                <a:gd name="connsiteX3" fmla="*/ 39514 w 171450"/>
                <a:gd name="connsiteY3" fmla="*/ 126206 h 171450"/>
                <a:gd name="connsiteX4" fmla="*/ 8082 w 171450"/>
                <a:gd name="connsiteY4" fmla="*/ 82391 h 171450"/>
                <a:gd name="connsiteX5" fmla="*/ 55707 w 171450"/>
                <a:gd name="connsiteY5" fmla="*/ 23336 h 171450"/>
                <a:gd name="connsiteX6" fmla="*/ 147147 w 171450"/>
                <a:gd name="connsiteY6" fmla="*/ 7144 h 171450"/>
                <a:gd name="connsiteX7" fmla="*/ 153814 w 171450"/>
                <a:gd name="connsiteY7" fmla="*/ 44291 h 171450"/>
                <a:gd name="connsiteX8" fmla="*/ 76662 w 171450"/>
                <a:gd name="connsiteY8" fmla="*/ 57626 h 171450"/>
                <a:gd name="connsiteX9" fmla="*/ 39514 w 171450"/>
                <a:gd name="connsiteY9" fmla="*/ 89059 h 171450"/>
                <a:gd name="connsiteX10" fmla="*/ 93807 w 171450"/>
                <a:gd name="connsiteY10" fmla="*/ 113824 h 171450"/>
                <a:gd name="connsiteX11" fmla="*/ 164292 w 171450"/>
                <a:gd name="connsiteY11" fmla="*/ 101441 h 171450"/>
                <a:gd name="connsiteX12" fmla="*/ 170959 w 171450"/>
                <a:gd name="connsiteY12" fmla="*/ 139541 h 171450"/>
                <a:gd name="connsiteX13" fmla="*/ 26179 w 171450"/>
                <a:gd name="connsiteY13" fmla="*/ 16621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450" h="171450">
                  <a:moveTo>
                    <a:pt x="26179" y="166211"/>
                  </a:moveTo>
                  <a:lnTo>
                    <a:pt x="19512" y="130969"/>
                  </a:lnTo>
                  <a:lnTo>
                    <a:pt x="39514" y="127159"/>
                  </a:lnTo>
                  <a:lnTo>
                    <a:pt x="39514" y="126206"/>
                  </a:lnTo>
                  <a:cubicBezTo>
                    <a:pt x="20464" y="117634"/>
                    <a:pt x="11892" y="102394"/>
                    <a:pt x="8082" y="82391"/>
                  </a:cubicBezTo>
                  <a:cubicBezTo>
                    <a:pt x="2367" y="48101"/>
                    <a:pt x="23322" y="29051"/>
                    <a:pt x="55707" y="23336"/>
                  </a:cubicBezTo>
                  <a:lnTo>
                    <a:pt x="147147" y="7144"/>
                  </a:lnTo>
                  <a:lnTo>
                    <a:pt x="153814" y="44291"/>
                  </a:lnTo>
                  <a:lnTo>
                    <a:pt x="76662" y="57626"/>
                  </a:lnTo>
                  <a:cubicBezTo>
                    <a:pt x="58564" y="60484"/>
                    <a:pt x="34752" y="65246"/>
                    <a:pt x="39514" y="89059"/>
                  </a:cubicBezTo>
                  <a:cubicBezTo>
                    <a:pt x="44277" y="116681"/>
                    <a:pt x="74757" y="116681"/>
                    <a:pt x="93807" y="113824"/>
                  </a:cubicBezTo>
                  <a:lnTo>
                    <a:pt x="164292" y="101441"/>
                  </a:lnTo>
                  <a:lnTo>
                    <a:pt x="170959" y="139541"/>
                  </a:lnTo>
                  <a:lnTo>
                    <a:pt x="26179" y="166211"/>
                  </a:lnTo>
                  <a:close/>
                </a:path>
              </a:pathLst>
            </a:custGeom>
            <a:solidFill>
              <a:srgbClr val="1D1D1B"/>
            </a:solidFill>
            <a:ln w="9525" cap="flat">
              <a:noFill/>
              <a:prstDash val="solid"/>
              <a:miter/>
            </a:ln>
          </p:spPr>
          <p:txBody>
            <a:bodyPr rtlCol="0" anchor="ctr"/>
            <a:lstStyle/>
            <a:p>
              <a:endParaRPr lang="sv-SE" sz="1050"/>
            </a:p>
          </p:txBody>
        </p:sp>
        <p:sp>
          <p:nvSpPr>
            <p:cNvPr id="40" name="Frihandsfigur: Form 39">
              <a:extLst>
                <a:ext uri="{FF2B5EF4-FFF2-40B4-BE49-F238E27FC236}">
                  <a16:creationId xmlns:a16="http://schemas.microsoft.com/office/drawing/2014/main" id="{E8325065-6D10-1F87-8E8B-935A9533A41A}"/>
                </a:ext>
              </a:extLst>
            </p:cNvPr>
            <p:cNvSpPr/>
            <p:nvPr/>
          </p:nvSpPr>
          <p:spPr>
            <a:xfrm>
              <a:off x="4557236" y="3463766"/>
              <a:ext cx="200025" cy="123825"/>
            </a:xfrm>
            <a:custGeom>
              <a:avLst/>
              <a:gdLst>
                <a:gd name="connsiteX0" fmla="*/ 79534 w 200025"/>
                <a:gd name="connsiteY0" fmla="*/ 91916 h 123825"/>
                <a:gd name="connsiteX1" fmla="*/ 81439 w 200025"/>
                <a:gd name="connsiteY1" fmla="*/ 120491 h 123825"/>
                <a:gd name="connsiteX2" fmla="*/ 53816 w 200025"/>
                <a:gd name="connsiteY2" fmla="*/ 122396 h 123825"/>
                <a:gd name="connsiteX3" fmla="*/ 51911 w 200025"/>
                <a:gd name="connsiteY3" fmla="*/ 93821 h 123825"/>
                <a:gd name="connsiteX4" fmla="*/ 22384 w 200025"/>
                <a:gd name="connsiteY4" fmla="*/ 96679 h 123825"/>
                <a:gd name="connsiteX5" fmla="*/ 7144 w 200025"/>
                <a:gd name="connsiteY5" fmla="*/ 59531 h 123825"/>
                <a:gd name="connsiteX6" fmla="*/ 49054 w 200025"/>
                <a:gd name="connsiteY6" fmla="*/ 55721 h 123825"/>
                <a:gd name="connsiteX7" fmla="*/ 46196 w 200025"/>
                <a:gd name="connsiteY7" fmla="*/ 21431 h 123825"/>
                <a:gd name="connsiteX8" fmla="*/ 73819 w 200025"/>
                <a:gd name="connsiteY8" fmla="*/ 19526 h 123825"/>
                <a:gd name="connsiteX9" fmla="*/ 76676 w 200025"/>
                <a:gd name="connsiteY9" fmla="*/ 53816 h 123825"/>
                <a:gd name="connsiteX10" fmla="*/ 145256 w 200025"/>
                <a:gd name="connsiteY10" fmla="*/ 48101 h 123825"/>
                <a:gd name="connsiteX11" fmla="*/ 168116 w 200025"/>
                <a:gd name="connsiteY11" fmla="*/ 28099 h 123825"/>
                <a:gd name="connsiteX12" fmla="*/ 162401 w 200025"/>
                <a:gd name="connsiteY12" fmla="*/ 10954 h 123825"/>
                <a:gd name="connsiteX13" fmla="*/ 192881 w 200025"/>
                <a:gd name="connsiteY13" fmla="*/ 7144 h 123825"/>
                <a:gd name="connsiteX14" fmla="*/ 198596 w 200025"/>
                <a:gd name="connsiteY14" fmla="*/ 34766 h 123825"/>
                <a:gd name="connsiteX15" fmla="*/ 154781 w 200025"/>
                <a:gd name="connsiteY15" fmla="*/ 85249 h 123825"/>
                <a:gd name="connsiteX16" fmla="*/ 79534 w 200025"/>
                <a:gd name="connsiteY16" fmla="*/ 9191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0025" h="123825">
                  <a:moveTo>
                    <a:pt x="79534" y="91916"/>
                  </a:moveTo>
                  <a:lnTo>
                    <a:pt x="81439" y="120491"/>
                  </a:lnTo>
                  <a:lnTo>
                    <a:pt x="53816" y="122396"/>
                  </a:lnTo>
                  <a:lnTo>
                    <a:pt x="51911" y="93821"/>
                  </a:lnTo>
                  <a:lnTo>
                    <a:pt x="22384" y="96679"/>
                  </a:lnTo>
                  <a:lnTo>
                    <a:pt x="7144" y="59531"/>
                  </a:lnTo>
                  <a:lnTo>
                    <a:pt x="49054" y="55721"/>
                  </a:lnTo>
                  <a:lnTo>
                    <a:pt x="46196" y="21431"/>
                  </a:lnTo>
                  <a:lnTo>
                    <a:pt x="73819" y="19526"/>
                  </a:lnTo>
                  <a:lnTo>
                    <a:pt x="76676" y="53816"/>
                  </a:lnTo>
                  <a:lnTo>
                    <a:pt x="145256" y="48101"/>
                  </a:lnTo>
                  <a:cubicBezTo>
                    <a:pt x="157639" y="47149"/>
                    <a:pt x="169069" y="42386"/>
                    <a:pt x="168116" y="28099"/>
                  </a:cubicBezTo>
                  <a:cubicBezTo>
                    <a:pt x="167164" y="21431"/>
                    <a:pt x="165259" y="14764"/>
                    <a:pt x="162401" y="10954"/>
                  </a:cubicBezTo>
                  <a:lnTo>
                    <a:pt x="192881" y="7144"/>
                  </a:lnTo>
                  <a:cubicBezTo>
                    <a:pt x="195739" y="14764"/>
                    <a:pt x="197644" y="23336"/>
                    <a:pt x="198596" y="34766"/>
                  </a:cubicBezTo>
                  <a:cubicBezTo>
                    <a:pt x="201454" y="64294"/>
                    <a:pt x="184309" y="82391"/>
                    <a:pt x="154781" y="85249"/>
                  </a:cubicBezTo>
                  <a:lnTo>
                    <a:pt x="79534" y="91916"/>
                  </a:lnTo>
                  <a:close/>
                </a:path>
              </a:pathLst>
            </a:custGeom>
            <a:solidFill>
              <a:srgbClr val="1D1D1B"/>
            </a:solidFill>
            <a:ln w="9525" cap="flat">
              <a:noFill/>
              <a:prstDash val="solid"/>
              <a:miter/>
            </a:ln>
          </p:spPr>
          <p:txBody>
            <a:bodyPr rtlCol="0" anchor="ctr"/>
            <a:lstStyle/>
            <a:p>
              <a:endParaRPr lang="sv-SE" sz="1050"/>
            </a:p>
          </p:txBody>
        </p:sp>
        <p:sp>
          <p:nvSpPr>
            <p:cNvPr id="41" name="Frihandsfigur: Form 40">
              <a:extLst>
                <a:ext uri="{FF2B5EF4-FFF2-40B4-BE49-F238E27FC236}">
                  <a16:creationId xmlns:a16="http://schemas.microsoft.com/office/drawing/2014/main" id="{A2AB0BB9-3E09-AF08-F7D0-3D59ACB919C5}"/>
                </a:ext>
              </a:extLst>
            </p:cNvPr>
            <p:cNvSpPr/>
            <p:nvPr/>
          </p:nvSpPr>
          <p:spPr>
            <a:xfrm>
              <a:off x="4591526" y="3366611"/>
              <a:ext cx="161925" cy="95250"/>
            </a:xfrm>
            <a:custGeom>
              <a:avLst/>
              <a:gdLst>
                <a:gd name="connsiteX0" fmla="*/ 10954 w 161925"/>
                <a:gd name="connsiteY0" fmla="*/ 93821 h 95250"/>
                <a:gd name="connsiteX1" fmla="*/ 10954 w 161925"/>
                <a:gd name="connsiteY1" fmla="*/ 59531 h 95250"/>
                <a:gd name="connsiteX2" fmla="*/ 44291 w 161925"/>
                <a:gd name="connsiteY2" fmla="*/ 59531 h 95250"/>
                <a:gd name="connsiteX3" fmla="*/ 44291 w 161925"/>
                <a:gd name="connsiteY3" fmla="*/ 58579 h 95250"/>
                <a:gd name="connsiteX4" fmla="*/ 7144 w 161925"/>
                <a:gd name="connsiteY4" fmla="*/ 18574 h 95250"/>
                <a:gd name="connsiteX5" fmla="*/ 8096 w 161925"/>
                <a:gd name="connsiteY5" fmla="*/ 7144 h 95250"/>
                <a:gd name="connsiteX6" fmla="*/ 46196 w 161925"/>
                <a:gd name="connsiteY6" fmla="*/ 7144 h 95250"/>
                <a:gd name="connsiteX7" fmla="*/ 43339 w 161925"/>
                <a:gd name="connsiteY7" fmla="*/ 24289 h 95250"/>
                <a:gd name="connsiteX8" fmla="*/ 103346 w 161925"/>
                <a:gd name="connsiteY8" fmla="*/ 54769 h 95250"/>
                <a:gd name="connsiteX9" fmla="*/ 157639 w 161925"/>
                <a:gd name="connsiteY9" fmla="*/ 53816 h 95250"/>
                <a:gd name="connsiteX10" fmla="*/ 157639 w 161925"/>
                <a:gd name="connsiteY10" fmla="*/ 91916 h 95250"/>
                <a:gd name="connsiteX11" fmla="*/ 10954 w 161925"/>
                <a:gd name="connsiteY11" fmla="*/ 9382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95250">
                  <a:moveTo>
                    <a:pt x="10954" y="93821"/>
                  </a:moveTo>
                  <a:lnTo>
                    <a:pt x="10954" y="59531"/>
                  </a:lnTo>
                  <a:lnTo>
                    <a:pt x="44291" y="59531"/>
                  </a:lnTo>
                  <a:lnTo>
                    <a:pt x="44291" y="58579"/>
                  </a:lnTo>
                  <a:cubicBezTo>
                    <a:pt x="30956" y="56674"/>
                    <a:pt x="7144" y="41434"/>
                    <a:pt x="7144" y="18574"/>
                  </a:cubicBezTo>
                  <a:cubicBezTo>
                    <a:pt x="7144" y="14764"/>
                    <a:pt x="7144" y="10954"/>
                    <a:pt x="8096" y="7144"/>
                  </a:cubicBezTo>
                  <a:lnTo>
                    <a:pt x="46196" y="7144"/>
                  </a:lnTo>
                  <a:cubicBezTo>
                    <a:pt x="44291" y="10954"/>
                    <a:pt x="43339" y="17621"/>
                    <a:pt x="43339" y="24289"/>
                  </a:cubicBezTo>
                  <a:cubicBezTo>
                    <a:pt x="43339" y="55721"/>
                    <a:pt x="82391" y="54769"/>
                    <a:pt x="103346" y="54769"/>
                  </a:cubicBezTo>
                  <a:lnTo>
                    <a:pt x="157639" y="53816"/>
                  </a:lnTo>
                  <a:lnTo>
                    <a:pt x="157639" y="91916"/>
                  </a:lnTo>
                  <a:lnTo>
                    <a:pt x="10954" y="93821"/>
                  </a:lnTo>
                  <a:close/>
                </a:path>
              </a:pathLst>
            </a:custGeom>
            <a:solidFill>
              <a:srgbClr val="1D1D1B"/>
            </a:solidFill>
            <a:ln w="9525" cap="flat">
              <a:noFill/>
              <a:prstDash val="solid"/>
              <a:miter/>
            </a:ln>
          </p:spPr>
          <p:txBody>
            <a:bodyPr rtlCol="0" anchor="ctr"/>
            <a:lstStyle/>
            <a:p>
              <a:endParaRPr lang="sv-SE" sz="1050"/>
            </a:p>
          </p:txBody>
        </p:sp>
        <p:sp>
          <p:nvSpPr>
            <p:cNvPr id="42" name="Frihandsfigur: Form 41">
              <a:extLst>
                <a:ext uri="{FF2B5EF4-FFF2-40B4-BE49-F238E27FC236}">
                  <a16:creationId xmlns:a16="http://schemas.microsoft.com/office/drawing/2014/main" id="{348A9314-2628-D8B2-8A94-035B2FE3A6AD}"/>
                </a:ext>
              </a:extLst>
            </p:cNvPr>
            <p:cNvSpPr/>
            <p:nvPr/>
          </p:nvSpPr>
          <p:spPr>
            <a:xfrm>
              <a:off x="4595929" y="3210080"/>
              <a:ext cx="161925" cy="161925"/>
            </a:xfrm>
            <a:custGeom>
              <a:avLst/>
              <a:gdLst>
                <a:gd name="connsiteX0" fmla="*/ 7503 w 161925"/>
                <a:gd name="connsiteY0" fmla="*/ 77950 h 161925"/>
                <a:gd name="connsiteX1" fmla="*/ 91323 w 161925"/>
                <a:gd name="connsiteY1" fmla="*/ 7465 h 161925"/>
                <a:gd name="connsiteX2" fmla="*/ 160856 w 161925"/>
                <a:gd name="connsiteY2" fmla="*/ 90332 h 161925"/>
                <a:gd name="connsiteX3" fmla="*/ 78941 w 161925"/>
                <a:gd name="connsiteY3" fmla="*/ 160817 h 161925"/>
                <a:gd name="connsiteX4" fmla="*/ 7503 w 161925"/>
                <a:gd name="connsiteY4" fmla="*/ 77950 h 161925"/>
                <a:gd name="connsiteX5" fmla="*/ 131328 w 161925"/>
                <a:gd name="connsiteY5" fmla="*/ 87475 h 161925"/>
                <a:gd name="connsiteX6" fmla="*/ 83703 w 161925"/>
                <a:gd name="connsiteY6" fmla="*/ 46517 h 161925"/>
                <a:gd name="connsiteX7" fmla="*/ 37031 w 161925"/>
                <a:gd name="connsiteY7" fmla="*/ 79855 h 161925"/>
                <a:gd name="connsiteX8" fmla="*/ 77988 w 161925"/>
                <a:gd name="connsiteY8" fmla="*/ 119860 h 161925"/>
                <a:gd name="connsiteX9" fmla="*/ 131328 w 161925"/>
                <a:gd name="connsiteY9" fmla="*/ 8747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161925">
                  <a:moveTo>
                    <a:pt x="7503" y="77950"/>
                  </a:moveTo>
                  <a:cubicBezTo>
                    <a:pt x="11313" y="34135"/>
                    <a:pt x="42746" y="3655"/>
                    <a:pt x="91323" y="7465"/>
                  </a:cubicBezTo>
                  <a:cubicBezTo>
                    <a:pt x="133233" y="11275"/>
                    <a:pt x="164666" y="41755"/>
                    <a:pt x="160856" y="90332"/>
                  </a:cubicBezTo>
                  <a:cubicBezTo>
                    <a:pt x="157046" y="138910"/>
                    <a:pt x="120851" y="163675"/>
                    <a:pt x="78941" y="160817"/>
                  </a:cubicBezTo>
                  <a:cubicBezTo>
                    <a:pt x="30363" y="156055"/>
                    <a:pt x="3693" y="120813"/>
                    <a:pt x="7503" y="77950"/>
                  </a:cubicBezTo>
                  <a:close/>
                  <a:moveTo>
                    <a:pt x="131328" y="87475"/>
                  </a:moveTo>
                  <a:cubicBezTo>
                    <a:pt x="134186" y="57947"/>
                    <a:pt x="108468" y="48422"/>
                    <a:pt x="83703" y="46517"/>
                  </a:cubicBezTo>
                  <a:cubicBezTo>
                    <a:pt x="60843" y="44612"/>
                    <a:pt x="38936" y="55090"/>
                    <a:pt x="37031" y="79855"/>
                  </a:cubicBezTo>
                  <a:cubicBezTo>
                    <a:pt x="35126" y="104620"/>
                    <a:pt x="56081" y="117955"/>
                    <a:pt x="77988" y="119860"/>
                  </a:cubicBezTo>
                  <a:cubicBezTo>
                    <a:pt x="101801" y="122717"/>
                    <a:pt x="128471" y="117002"/>
                    <a:pt x="131328" y="87475"/>
                  </a:cubicBezTo>
                  <a:close/>
                </a:path>
              </a:pathLst>
            </a:custGeom>
            <a:solidFill>
              <a:srgbClr val="1D1D1B"/>
            </a:solidFill>
            <a:ln w="9525" cap="flat">
              <a:noFill/>
              <a:prstDash val="solid"/>
              <a:miter/>
            </a:ln>
          </p:spPr>
          <p:txBody>
            <a:bodyPr rtlCol="0" anchor="ctr"/>
            <a:lstStyle/>
            <a:p>
              <a:endParaRPr lang="sv-SE" sz="1050"/>
            </a:p>
          </p:txBody>
        </p:sp>
        <p:sp>
          <p:nvSpPr>
            <p:cNvPr id="43" name="Frihandsfigur: Form 42">
              <a:extLst>
                <a:ext uri="{FF2B5EF4-FFF2-40B4-BE49-F238E27FC236}">
                  <a16:creationId xmlns:a16="http://schemas.microsoft.com/office/drawing/2014/main" id="{5BE3C69B-7665-D91B-C0A4-9B6DA517CC74}"/>
                </a:ext>
              </a:extLst>
            </p:cNvPr>
            <p:cNvSpPr/>
            <p:nvPr/>
          </p:nvSpPr>
          <p:spPr>
            <a:xfrm>
              <a:off x="4545806" y="3125629"/>
              <a:ext cx="228600" cy="85725"/>
            </a:xfrm>
            <a:custGeom>
              <a:avLst/>
              <a:gdLst>
                <a:gd name="connsiteX0" fmla="*/ 7144 w 228600"/>
                <a:gd name="connsiteY0" fmla="*/ 45244 h 85725"/>
                <a:gd name="connsiteX1" fmla="*/ 13811 w 228600"/>
                <a:gd name="connsiteY1" fmla="*/ 7144 h 85725"/>
                <a:gd name="connsiteX2" fmla="*/ 225266 w 228600"/>
                <a:gd name="connsiteY2" fmla="*/ 42386 h 85725"/>
                <a:gd name="connsiteX3" fmla="*/ 218599 w 228600"/>
                <a:gd name="connsiteY3" fmla="*/ 80486 h 85725"/>
                <a:gd name="connsiteX4" fmla="*/ 7144 w 228600"/>
                <a:gd name="connsiteY4" fmla="*/ 45244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85725">
                  <a:moveTo>
                    <a:pt x="7144" y="45244"/>
                  </a:moveTo>
                  <a:lnTo>
                    <a:pt x="13811" y="7144"/>
                  </a:lnTo>
                  <a:lnTo>
                    <a:pt x="225266" y="42386"/>
                  </a:lnTo>
                  <a:lnTo>
                    <a:pt x="218599" y="80486"/>
                  </a:lnTo>
                  <a:lnTo>
                    <a:pt x="7144" y="45244"/>
                  </a:lnTo>
                  <a:close/>
                </a:path>
              </a:pathLst>
            </a:custGeom>
            <a:solidFill>
              <a:srgbClr val="1D1D1B"/>
            </a:solidFill>
            <a:ln w="9525" cap="flat">
              <a:noFill/>
              <a:prstDash val="solid"/>
              <a:miter/>
            </a:ln>
          </p:spPr>
          <p:txBody>
            <a:bodyPr rtlCol="0" anchor="ctr"/>
            <a:lstStyle/>
            <a:p>
              <a:endParaRPr lang="sv-SE" sz="1050"/>
            </a:p>
          </p:txBody>
        </p:sp>
        <p:sp>
          <p:nvSpPr>
            <p:cNvPr id="44" name="Frihandsfigur: Form 43">
              <a:extLst>
                <a:ext uri="{FF2B5EF4-FFF2-40B4-BE49-F238E27FC236}">
                  <a16:creationId xmlns:a16="http://schemas.microsoft.com/office/drawing/2014/main" id="{E1DEE6EA-3DF2-1C87-31D5-B1233E4AED34}"/>
                </a:ext>
              </a:extLst>
            </p:cNvPr>
            <p:cNvSpPr/>
            <p:nvPr/>
          </p:nvSpPr>
          <p:spPr>
            <a:xfrm>
              <a:off x="4560094" y="3048476"/>
              <a:ext cx="228600" cy="95250"/>
            </a:xfrm>
            <a:custGeom>
              <a:avLst/>
              <a:gdLst>
                <a:gd name="connsiteX0" fmla="*/ 7144 w 228600"/>
                <a:gd name="connsiteY0" fmla="*/ 44291 h 95250"/>
                <a:gd name="connsiteX1" fmla="*/ 15716 w 228600"/>
                <a:gd name="connsiteY1" fmla="*/ 7144 h 95250"/>
                <a:gd name="connsiteX2" fmla="*/ 224314 w 228600"/>
                <a:gd name="connsiteY2" fmla="*/ 52864 h 95250"/>
                <a:gd name="connsiteX3" fmla="*/ 215741 w 228600"/>
                <a:gd name="connsiteY3" fmla="*/ 90011 h 95250"/>
                <a:gd name="connsiteX4" fmla="*/ 7144 w 228600"/>
                <a:gd name="connsiteY4" fmla="*/ 4429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95250">
                  <a:moveTo>
                    <a:pt x="7144" y="44291"/>
                  </a:moveTo>
                  <a:lnTo>
                    <a:pt x="15716" y="7144"/>
                  </a:lnTo>
                  <a:lnTo>
                    <a:pt x="224314" y="52864"/>
                  </a:lnTo>
                  <a:lnTo>
                    <a:pt x="215741" y="90011"/>
                  </a:lnTo>
                  <a:lnTo>
                    <a:pt x="7144" y="44291"/>
                  </a:lnTo>
                  <a:close/>
                </a:path>
              </a:pathLst>
            </a:custGeom>
            <a:solidFill>
              <a:srgbClr val="1D1D1B"/>
            </a:solidFill>
            <a:ln w="9525" cap="flat">
              <a:noFill/>
              <a:prstDash val="solid"/>
              <a:miter/>
            </a:ln>
          </p:spPr>
          <p:txBody>
            <a:bodyPr rtlCol="0" anchor="ctr"/>
            <a:lstStyle/>
            <a:p>
              <a:endParaRPr lang="sv-SE" sz="1050"/>
            </a:p>
          </p:txBody>
        </p:sp>
        <p:sp>
          <p:nvSpPr>
            <p:cNvPr id="45" name="Frihandsfigur: Form 44">
              <a:extLst>
                <a:ext uri="{FF2B5EF4-FFF2-40B4-BE49-F238E27FC236}">
                  <a16:creationId xmlns:a16="http://schemas.microsoft.com/office/drawing/2014/main" id="{606A29EB-35D5-9229-906F-3AB41642474A}"/>
                </a:ext>
              </a:extLst>
            </p:cNvPr>
            <p:cNvSpPr/>
            <p:nvPr/>
          </p:nvSpPr>
          <p:spPr>
            <a:xfrm>
              <a:off x="4651880" y="2919698"/>
              <a:ext cx="171450" cy="152400"/>
            </a:xfrm>
            <a:custGeom>
              <a:avLst/>
              <a:gdLst>
                <a:gd name="connsiteX0" fmla="*/ 163007 w 171450"/>
                <a:gd name="connsiteY0" fmla="*/ 40672 h 152400"/>
                <a:gd name="connsiteX1" fmla="*/ 160150 w 171450"/>
                <a:gd name="connsiteY1" fmla="*/ 92107 h 152400"/>
                <a:gd name="connsiteX2" fmla="*/ 64900 w 171450"/>
                <a:gd name="connsiteY2" fmla="*/ 143542 h 152400"/>
                <a:gd name="connsiteX3" fmla="*/ 10607 w 171450"/>
                <a:gd name="connsiteY3" fmla="*/ 55912 h 152400"/>
                <a:gd name="connsiteX4" fmla="*/ 115382 w 171450"/>
                <a:gd name="connsiteY4" fmla="*/ 14955 h 152400"/>
                <a:gd name="connsiteX5" fmla="*/ 85855 w 171450"/>
                <a:gd name="connsiteY5" fmla="*/ 112109 h 152400"/>
                <a:gd name="connsiteX6" fmla="*/ 133480 w 171450"/>
                <a:gd name="connsiteY6" fmla="*/ 82582 h 152400"/>
                <a:gd name="connsiteX7" fmla="*/ 133480 w 171450"/>
                <a:gd name="connsiteY7" fmla="*/ 32099 h 152400"/>
                <a:gd name="connsiteX8" fmla="*/ 163007 w 171450"/>
                <a:gd name="connsiteY8" fmla="*/ 40672 h 152400"/>
                <a:gd name="connsiteX9" fmla="*/ 80140 w 171450"/>
                <a:gd name="connsiteY9" fmla="*/ 41624 h 152400"/>
                <a:gd name="connsiteX10" fmla="*/ 38230 w 171450"/>
                <a:gd name="connsiteY10" fmla="*/ 61627 h 152400"/>
                <a:gd name="connsiteX11" fmla="*/ 61090 w 171450"/>
                <a:gd name="connsiteY11" fmla="*/ 103537 h 152400"/>
                <a:gd name="connsiteX12" fmla="*/ 80140 w 171450"/>
                <a:gd name="connsiteY12" fmla="*/ 41624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152400">
                  <a:moveTo>
                    <a:pt x="163007" y="40672"/>
                  </a:moveTo>
                  <a:cubicBezTo>
                    <a:pt x="166817" y="55912"/>
                    <a:pt x="165865" y="73057"/>
                    <a:pt x="160150" y="92107"/>
                  </a:cubicBezTo>
                  <a:cubicBezTo>
                    <a:pt x="145862" y="138780"/>
                    <a:pt x="111572" y="157830"/>
                    <a:pt x="64900" y="143542"/>
                  </a:cubicBezTo>
                  <a:cubicBezTo>
                    <a:pt x="23942" y="131159"/>
                    <a:pt x="-2728" y="99727"/>
                    <a:pt x="10607" y="55912"/>
                  </a:cubicBezTo>
                  <a:cubicBezTo>
                    <a:pt x="25847" y="3524"/>
                    <a:pt x="66805" y="-286"/>
                    <a:pt x="115382" y="14955"/>
                  </a:cubicBezTo>
                  <a:lnTo>
                    <a:pt x="85855" y="112109"/>
                  </a:lnTo>
                  <a:cubicBezTo>
                    <a:pt x="108715" y="116872"/>
                    <a:pt x="126812" y="105442"/>
                    <a:pt x="133480" y="82582"/>
                  </a:cubicBezTo>
                  <a:cubicBezTo>
                    <a:pt x="139195" y="64484"/>
                    <a:pt x="136337" y="47339"/>
                    <a:pt x="133480" y="32099"/>
                  </a:cubicBezTo>
                  <a:lnTo>
                    <a:pt x="163007" y="40672"/>
                  </a:lnTo>
                  <a:close/>
                  <a:moveTo>
                    <a:pt x="80140" y="41624"/>
                  </a:moveTo>
                  <a:cubicBezTo>
                    <a:pt x="62042" y="37814"/>
                    <a:pt x="43945" y="40672"/>
                    <a:pt x="38230" y="61627"/>
                  </a:cubicBezTo>
                  <a:cubicBezTo>
                    <a:pt x="32515" y="82582"/>
                    <a:pt x="42992" y="96869"/>
                    <a:pt x="61090" y="103537"/>
                  </a:cubicBezTo>
                  <a:lnTo>
                    <a:pt x="80140" y="41624"/>
                  </a:lnTo>
                  <a:close/>
                </a:path>
              </a:pathLst>
            </a:custGeom>
            <a:solidFill>
              <a:srgbClr val="1D1D1B"/>
            </a:solidFill>
            <a:ln w="9525" cap="flat">
              <a:noFill/>
              <a:prstDash val="solid"/>
              <a:miter/>
            </a:ln>
          </p:spPr>
          <p:txBody>
            <a:bodyPr rtlCol="0" anchor="ctr"/>
            <a:lstStyle/>
            <a:p>
              <a:endParaRPr lang="sv-SE" sz="1050"/>
            </a:p>
          </p:txBody>
        </p:sp>
        <p:sp>
          <p:nvSpPr>
            <p:cNvPr id="46" name="Frihandsfigur: Form 45">
              <a:extLst>
                <a:ext uri="{FF2B5EF4-FFF2-40B4-BE49-F238E27FC236}">
                  <a16:creationId xmlns:a16="http://schemas.microsoft.com/office/drawing/2014/main" id="{0DE85417-6EEB-5FDA-D8E4-98EC32BB19BC}"/>
                </a:ext>
              </a:extLst>
            </p:cNvPr>
            <p:cNvSpPr/>
            <p:nvPr/>
          </p:nvSpPr>
          <p:spPr>
            <a:xfrm>
              <a:off x="4690586" y="2791301"/>
              <a:ext cx="161925" cy="142875"/>
            </a:xfrm>
            <a:custGeom>
              <a:avLst/>
              <a:gdLst>
                <a:gd name="connsiteX0" fmla="*/ 7144 w 161925"/>
                <a:gd name="connsiteY0" fmla="*/ 89059 h 142875"/>
                <a:gd name="connsiteX1" fmla="*/ 19526 w 161925"/>
                <a:gd name="connsiteY1" fmla="*/ 57626 h 142875"/>
                <a:gd name="connsiteX2" fmla="*/ 50959 w 161925"/>
                <a:gd name="connsiteY2" fmla="*/ 70009 h 142875"/>
                <a:gd name="connsiteX3" fmla="*/ 50959 w 161925"/>
                <a:gd name="connsiteY3" fmla="*/ 69056 h 142875"/>
                <a:gd name="connsiteX4" fmla="*/ 31909 w 161925"/>
                <a:gd name="connsiteY4" fmla="*/ 17621 h 142875"/>
                <a:gd name="connsiteX5" fmla="*/ 37624 w 161925"/>
                <a:gd name="connsiteY5" fmla="*/ 7144 h 142875"/>
                <a:gd name="connsiteX6" fmla="*/ 72866 w 161925"/>
                <a:gd name="connsiteY6" fmla="*/ 21431 h 142875"/>
                <a:gd name="connsiteX7" fmla="*/ 63341 w 161925"/>
                <a:gd name="connsiteY7" fmla="*/ 35719 h 142875"/>
                <a:gd name="connsiteX8" fmla="*/ 107156 w 161925"/>
                <a:gd name="connsiteY8" fmla="*/ 87154 h 142875"/>
                <a:gd name="connsiteX9" fmla="*/ 156686 w 161925"/>
                <a:gd name="connsiteY9" fmla="*/ 107156 h 142875"/>
                <a:gd name="connsiteX10" fmla="*/ 142399 w 161925"/>
                <a:gd name="connsiteY10" fmla="*/ 142399 h 142875"/>
                <a:gd name="connsiteX11" fmla="*/ 7144 w 161925"/>
                <a:gd name="connsiteY11" fmla="*/ 890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142875">
                  <a:moveTo>
                    <a:pt x="7144" y="89059"/>
                  </a:moveTo>
                  <a:lnTo>
                    <a:pt x="19526" y="57626"/>
                  </a:lnTo>
                  <a:lnTo>
                    <a:pt x="50959" y="70009"/>
                  </a:lnTo>
                  <a:lnTo>
                    <a:pt x="50959" y="69056"/>
                  </a:lnTo>
                  <a:cubicBezTo>
                    <a:pt x="38576" y="62389"/>
                    <a:pt x="23336" y="39529"/>
                    <a:pt x="31909" y="17621"/>
                  </a:cubicBezTo>
                  <a:cubicBezTo>
                    <a:pt x="32861" y="13811"/>
                    <a:pt x="34766" y="10001"/>
                    <a:pt x="37624" y="7144"/>
                  </a:cubicBezTo>
                  <a:lnTo>
                    <a:pt x="72866" y="21431"/>
                  </a:lnTo>
                  <a:cubicBezTo>
                    <a:pt x="70009" y="23336"/>
                    <a:pt x="66199" y="30004"/>
                    <a:pt x="63341" y="35719"/>
                  </a:cubicBezTo>
                  <a:cubicBezTo>
                    <a:pt x="51911" y="64294"/>
                    <a:pt x="88106" y="78581"/>
                    <a:pt x="107156" y="87154"/>
                  </a:cubicBezTo>
                  <a:lnTo>
                    <a:pt x="156686" y="107156"/>
                  </a:lnTo>
                  <a:lnTo>
                    <a:pt x="142399" y="142399"/>
                  </a:lnTo>
                  <a:lnTo>
                    <a:pt x="7144" y="89059"/>
                  </a:lnTo>
                  <a:close/>
                </a:path>
              </a:pathLst>
            </a:custGeom>
            <a:solidFill>
              <a:srgbClr val="1D1D1B"/>
            </a:solidFill>
            <a:ln w="9525" cap="flat">
              <a:noFill/>
              <a:prstDash val="solid"/>
              <a:miter/>
            </a:ln>
          </p:spPr>
          <p:txBody>
            <a:bodyPr rtlCol="0" anchor="ctr"/>
            <a:lstStyle/>
            <a:p>
              <a:endParaRPr lang="sv-SE" sz="1050"/>
            </a:p>
          </p:txBody>
        </p:sp>
        <p:sp>
          <p:nvSpPr>
            <p:cNvPr id="47" name="Frihandsfigur: Form 46">
              <a:extLst>
                <a:ext uri="{FF2B5EF4-FFF2-40B4-BE49-F238E27FC236}">
                  <a16:creationId xmlns:a16="http://schemas.microsoft.com/office/drawing/2014/main" id="{7713CFE1-B28F-15CB-4694-301FD33F9931}"/>
                </a:ext>
              </a:extLst>
            </p:cNvPr>
            <p:cNvSpPr/>
            <p:nvPr/>
          </p:nvSpPr>
          <p:spPr>
            <a:xfrm>
              <a:off x="4742021" y="2680377"/>
              <a:ext cx="190500" cy="161925"/>
            </a:xfrm>
            <a:custGeom>
              <a:avLst/>
              <a:gdLst>
                <a:gd name="connsiteX0" fmla="*/ 7144 w 190500"/>
                <a:gd name="connsiteY0" fmla="*/ 96160 h 161925"/>
                <a:gd name="connsiteX1" fmla="*/ 20479 w 190500"/>
                <a:gd name="connsiteY1" fmla="*/ 45678 h 161925"/>
                <a:gd name="connsiteX2" fmla="*/ 104299 w 190500"/>
                <a:gd name="connsiteY2" fmla="*/ 17103 h 161925"/>
                <a:gd name="connsiteX3" fmla="*/ 121444 w 190500"/>
                <a:gd name="connsiteY3" fmla="*/ 25675 h 161925"/>
                <a:gd name="connsiteX4" fmla="*/ 154781 w 190500"/>
                <a:gd name="connsiteY4" fmla="*/ 41868 h 161925"/>
                <a:gd name="connsiteX5" fmla="*/ 185261 w 190500"/>
                <a:gd name="connsiteY5" fmla="*/ 55203 h 161925"/>
                <a:gd name="connsiteX6" fmla="*/ 170021 w 190500"/>
                <a:gd name="connsiteY6" fmla="*/ 84730 h 161925"/>
                <a:gd name="connsiteX7" fmla="*/ 150019 w 190500"/>
                <a:gd name="connsiteY7" fmla="*/ 76158 h 161925"/>
                <a:gd name="connsiteX8" fmla="*/ 150019 w 190500"/>
                <a:gd name="connsiteY8" fmla="*/ 77110 h 161925"/>
                <a:gd name="connsiteX9" fmla="*/ 151924 w 190500"/>
                <a:gd name="connsiteY9" fmla="*/ 129498 h 161925"/>
                <a:gd name="connsiteX10" fmla="*/ 90011 w 190500"/>
                <a:gd name="connsiteY10" fmla="*/ 155215 h 161925"/>
                <a:gd name="connsiteX11" fmla="*/ 64294 w 190500"/>
                <a:gd name="connsiteY11" fmla="*/ 114258 h 161925"/>
                <a:gd name="connsiteX12" fmla="*/ 79534 w 190500"/>
                <a:gd name="connsiteY12" fmla="*/ 66633 h 161925"/>
                <a:gd name="connsiteX13" fmla="*/ 89059 w 190500"/>
                <a:gd name="connsiteY13" fmla="*/ 47583 h 161925"/>
                <a:gd name="connsiteX14" fmla="*/ 46196 w 190500"/>
                <a:gd name="connsiteY14" fmla="*/ 62823 h 161925"/>
                <a:gd name="connsiteX15" fmla="*/ 39529 w 190500"/>
                <a:gd name="connsiteY15" fmla="*/ 110448 h 161925"/>
                <a:gd name="connsiteX16" fmla="*/ 7144 w 190500"/>
                <a:gd name="connsiteY16" fmla="*/ 96160 h 161925"/>
                <a:gd name="connsiteX17" fmla="*/ 129064 w 190500"/>
                <a:gd name="connsiteY17" fmla="*/ 108543 h 161925"/>
                <a:gd name="connsiteX18" fmla="*/ 130016 w 190500"/>
                <a:gd name="connsiteY18" fmla="*/ 79015 h 161925"/>
                <a:gd name="connsiteX19" fmla="*/ 106204 w 190500"/>
                <a:gd name="connsiteY19" fmla="*/ 58060 h 161925"/>
                <a:gd name="connsiteX20" fmla="*/ 98584 w 190500"/>
                <a:gd name="connsiteY20" fmla="*/ 72348 h 161925"/>
                <a:gd name="connsiteX21" fmla="*/ 101441 w 190500"/>
                <a:gd name="connsiteY21" fmla="*/ 121878 h 161925"/>
                <a:gd name="connsiteX22" fmla="*/ 129064 w 190500"/>
                <a:gd name="connsiteY22" fmla="*/ 10854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00" h="161925">
                  <a:moveTo>
                    <a:pt x="7144" y="96160"/>
                  </a:moveTo>
                  <a:cubicBezTo>
                    <a:pt x="8096" y="79968"/>
                    <a:pt x="12859" y="59965"/>
                    <a:pt x="20479" y="45678"/>
                  </a:cubicBezTo>
                  <a:cubicBezTo>
                    <a:pt x="40481" y="5673"/>
                    <a:pt x="66199" y="-1947"/>
                    <a:pt x="104299" y="17103"/>
                  </a:cubicBezTo>
                  <a:lnTo>
                    <a:pt x="121444" y="25675"/>
                  </a:lnTo>
                  <a:cubicBezTo>
                    <a:pt x="134779" y="32343"/>
                    <a:pt x="144304" y="37105"/>
                    <a:pt x="154781" y="41868"/>
                  </a:cubicBezTo>
                  <a:cubicBezTo>
                    <a:pt x="165259" y="46630"/>
                    <a:pt x="173831" y="50440"/>
                    <a:pt x="185261" y="55203"/>
                  </a:cubicBezTo>
                  <a:lnTo>
                    <a:pt x="170021" y="84730"/>
                  </a:lnTo>
                  <a:cubicBezTo>
                    <a:pt x="162401" y="82825"/>
                    <a:pt x="153829" y="78063"/>
                    <a:pt x="150019" y="76158"/>
                  </a:cubicBezTo>
                  <a:lnTo>
                    <a:pt x="150019" y="77110"/>
                  </a:lnTo>
                  <a:cubicBezTo>
                    <a:pt x="160496" y="92350"/>
                    <a:pt x="159544" y="113305"/>
                    <a:pt x="151924" y="129498"/>
                  </a:cubicBezTo>
                  <a:cubicBezTo>
                    <a:pt x="140494" y="152358"/>
                    <a:pt x="114776" y="168550"/>
                    <a:pt x="90011" y="155215"/>
                  </a:cubicBezTo>
                  <a:cubicBezTo>
                    <a:pt x="70009" y="144738"/>
                    <a:pt x="64294" y="130450"/>
                    <a:pt x="64294" y="114258"/>
                  </a:cubicBezTo>
                  <a:cubicBezTo>
                    <a:pt x="64294" y="98065"/>
                    <a:pt x="71914" y="80920"/>
                    <a:pt x="79534" y="66633"/>
                  </a:cubicBezTo>
                  <a:lnTo>
                    <a:pt x="89059" y="47583"/>
                  </a:lnTo>
                  <a:cubicBezTo>
                    <a:pt x="68104" y="37105"/>
                    <a:pt x="55721" y="42820"/>
                    <a:pt x="46196" y="62823"/>
                  </a:cubicBezTo>
                  <a:cubicBezTo>
                    <a:pt x="38576" y="77110"/>
                    <a:pt x="36671" y="94255"/>
                    <a:pt x="39529" y="110448"/>
                  </a:cubicBezTo>
                  <a:lnTo>
                    <a:pt x="7144" y="96160"/>
                  </a:lnTo>
                  <a:close/>
                  <a:moveTo>
                    <a:pt x="129064" y="108543"/>
                  </a:moveTo>
                  <a:cubicBezTo>
                    <a:pt x="134779" y="98065"/>
                    <a:pt x="133826" y="87588"/>
                    <a:pt x="130016" y="79015"/>
                  </a:cubicBezTo>
                  <a:cubicBezTo>
                    <a:pt x="125254" y="69490"/>
                    <a:pt x="116681" y="63775"/>
                    <a:pt x="106204" y="58060"/>
                  </a:cubicBezTo>
                  <a:lnTo>
                    <a:pt x="98584" y="72348"/>
                  </a:lnTo>
                  <a:cubicBezTo>
                    <a:pt x="90964" y="87588"/>
                    <a:pt x="81439" y="111400"/>
                    <a:pt x="101441" y="121878"/>
                  </a:cubicBezTo>
                  <a:cubicBezTo>
                    <a:pt x="113824" y="127593"/>
                    <a:pt x="123349" y="120925"/>
                    <a:pt x="129064" y="108543"/>
                  </a:cubicBezTo>
                  <a:close/>
                </a:path>
              </a:pathLst>
            </a:custGeom>
            <a:solidFill>
              <a:srgbClr val="1D1D1B"/>
            </a:solidFill>
            <a:ln w="9525" cap="flat">
              <a:noFill/>
              <a:prstDash val="solid"/>
              <a:miter/>
            </a:ln>
          </p:spPr>
          <p:txBody>
            <a:bodyPr rtlCol="0" anchor="ctr"/>
            <a:lstStyle/>
            <a:p>
              <a:endParaRPr lang="sv-SE" sz="1050"/>
            </a:p>
          </p:txBody>
        </p:sp>
        <p:sp>
          <p:nvSpPr>
            <p:cNvPr id="48" name="Frihandsfigur: Form 47">
              <a:extLst>
                <a:ext uri="{FF2B5EF4-FFF2-40B4-BE49-F238E27FC236}">
                  <a16:creationId xmlns:a16="http://schemas.microsoft.com/office/drawing/2014/main" id="{A769FDA7-C916-C41F-F0D5-63A9D21A0969}"/>
                </a:ext>
              </a:extLst>
            </p:cNvPr>
            <p:cNvSpPr/>
            <p:nvPr/>
          </p:nvSpPr>
          <p:spPr>
            <a:xfrm>
              <a:off x="5452586" y="1921669"/>
              <a:ext cx="219075" cy="238125"/>
            </a:xfrm>
            <a:custGeom>
              <a:avLst/>
              <a:gdLst>
                <a:gd name="connsiteX0" fmla="*/ 7144 w 219075"/>
                <a:gd name="connsiteY0" fmla="*/ 66199 h 238125"/>
                <a:gd name="connsiteX1" fmla="*/ 44291 w 219075"/>
                <a:gd name="connsiteY1" fmla="*/ 51911 h 238125"/>
                <a:gd name="connsiteX2" fmla="*/ 87154 w 219075"/>
                <a:gd name="connsiteY2" fmla="*/ 158591 h 238125"/>
                <a:gd name="connsiteX3" fmla="*/ 146209 w 219075"/>
                <a:gd name="connsiteY3" fmla="*/ 195739 h 238125"/>
                <a:gd name="connsiteX4" fmla="*/ 164306 w 219075"/>
                <a:gd name="connsiteY4" fmla="*/ 128111 h 238125"/>
                <a:gd name="connsiteX5" fmla="*/ 121444 w 219075"/>
                <a:gd name="connsiteY5" fmla="*/ 21431 h 238125"/>
                <a:gd name="connsiteX6" fmla="*/ 158591 w 219075"/>
                <a:gd name="connsiteY6" fmla="*/ 7144 h 238125"/>
                <a:gd name="connsiteX7" fmla="*/ 205264 w 219075"/>
                <a:gd name="connsiteY7" fmla="*/ 125254 h 238125"/>
                <a:gd name="connsiteX8" fmla="*/ 157639 w 219075"/>
                <a:gd name="connsiteY8" fmla="*/ 225266 h 238125"/>
                <a:gd name="connsiteX9" fmla="*/ 54769 w 219075"/>
                <a:gd name="connsiteY9" fmla="*/ 185261 h 238125"/>
                <a:gd name="connsiteX10" fmla="*/ 7144 w 219075"/>
                <a:gd name="connsiteY10" fmla="*/ 6619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9075" h="238125">
                  <a:moveTo>
                    <a:pt x="7144" y="66199"/>
                  </a:moveTo>
                  <a:lnTo>
                    <a:pt x="44291" y="51911"/>
                  </a:lnTo>
                  <a:lnTo>
                    <a:pt x="87154" y="158591"/>
                  </a:lnTo>
                  <a:cubicBezTo>
                    <a:pt x="99536" y="190024"/>
                    <a:pt x="117634" y="207169"/>
                    <a:pt x="146209" y="195739"/>
                  </a:cubicBezTo>
                  <a:cubicBezTo>
                    <a:pt x="174784" y="184309"/>
                    <a:pt x="176689" y="159544"/>
                    <a:pt x="164306" y="128111"/>
                  </a:cubicBezTo>
                  <a:lnTo>
                    <a:pt x="121444" y="21431"/>
                  </a:lnTo>
                  <a:lnTo>
                    <a:pt x="158591" y="7144"/>
                  </a:lnTo>
                  <a:lnTo>
                    <a:pt x="205264" y="125254"/>
                  </a:lnTo>
                  <a:cubicBezTo>
                    <a:pt x="225266" y="174784"/>
                    <a:pt x="205264" y="206216"/>
                    <a:pt x="157639" y="225266"/>
                  </a:cubicBezTo>
                  <a:cubicBezTo>
                    <a:pt x="110014" y="244316"/>
                    <a:pt x="73819" y="234791"/>
                    <a:pt x="54769" y="185261"/>
                  </a:cubicBezTo>
                  <a:lnTo>
                    <a:pt x="7144" y="66199"/>
                  </a:lnTo>
                  <a:close/>
                </a:path>
              </a:pathLst>
            </a:custGeom>
            <a:solidFill>
              <a:srgbClr val="1D1D1B"/>
            </a:solidFill>
            <a:ln w="9525" cap="flat">
              <a:noFill/>
              <a:prstDash val="solid"/>
              <a:miter/>
            </a:ln>
          </p:spPr>
          <p:txBody>
            <a:bodyPr rtlCol="0" anchor="ctr"/>
            <a:lstStyle/>
            <a:p>
              <a:endParaRPr lang="sv-SE" sz="1050"/>
            </a:p>
          </p:txBody>
        </p:sp>
        <p:sp>
          <p:nvSpPr>
            <p:cNvPr id="49" name="Frihandsfigur: Form 48">
              <a:extLst>
                <a:ext uri="{FF2B5EF4-FFF2-40B4-BE49-F238E27FC236}">
                  <a16:creationId xmlns:a16="http://schemas.microsoft.com/office/drawing/2014/main" id="{80C05227-833A-9FC4-C924-A1D413ED2B25}"/>
                </a:ext>
              </a:extLst>
            </p:cNvPr>
            <p:cNvSpPr/>
            <p:nvPr/>
          </p:nvSpPr>
          <p:spPr>
            <a:xfrm>
              <a:off x="5665946" y="1930155"/>
              <a:ext cx="180975" cy="180975"/>
            </a:xfrm>
            <a:custGeom>
              <a:avLst/>
              <a:gdLst>
                <a:gd name="connsiteX0" fmla="*/ 7144 w 180975"/>
                <a:gd name="connsiteY0" fmla="*/ 32947 h 180975"/>
                <a:gd name="connsiteX1" fmla="*/ 42386 w 180975"/>
                <a:gd name="connsiteY1" fmla="*/ 24375 h 180975"/>
                <a:gd name="connsiteX2" fmla="*/ 47149 w 180975"/>
                <a:gd name="connsiteY2" fmla="*/ 43425 h 180975"/>
                <a:gd name="connsiteX3" fmla="*/ 48101 w 180975"/>
                <a:gd name="connsiteY3" fmla="*/ 43425 h 180975"/>
                <a:gd name="connsiteX4" fmla="*/ 89059 w 180975"/>
                <a:gd name="connsiteY4" fmla="*/ 9135 h 180975"/>
                <a:gd name="connsiteX5" fmla="*/ 151924 w 180975"/>
                <a:gd name="connsiteY5" fmla="*/ 51997 h 180975"/>
                <a:gd name="connsiteX6" fmla="*/ 174784 w 180975"/>
                <a:gd name="connsiteY6" fmla="*/ 141532 h 180975"/>
                <a:gd name="connsiteX7" fmla="*/ 137636 w 180975"/>
                <a:gd name="connsiteY7" fmla="*/ 151057 h 180975"/>
                <a:gd name="connsiteX8" fmla="*/ 117634 w 180975"/>
                <a:gd name="connsiteY8" fmla="*/ 74857 h 180975"/>
                <a:gd name="connsiteX9" fmla="*/ 83344 w 180975"/>
                <a:gd name="connsiteY9" fmla="*/ 40567 h 180975"/>
                <a:gd name="connsiteX10" fmla="*/ 63341 w 180975"/>
                <a:gd name="connsiteY10" fmla="*/ 95812 h 180975"/>
                <a:gd name="connsiteX11" fmla="*/ 81439 w 180975"/>
                <a:gd name="connsiteY11" fmla="*/ 165345 h 180975"/>
                <a:gd name="connsiteX12" fmla="*/ 44291 w 180975"/>
                <a:gd name="connsiteY12" fmla="*/ 174870 h 180975"/>
                <a:gd name="connsiteX13" fmla="*/ 7144 w 180975"/>
                <a:gd name="connsiteY13" fmla="*/ 32947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975" h="180975">
                  <a:moveTo>
                    <a:pt x="7144" y="32947"/>
                  </a:moveTo>
                  <a:lnTo>
                    <a:pt x="42386" y="24375"/>
                  </a:lnTo>
                  <a:lnTo>
                    <a:pt x="47149" y="43425"/>
                  </a:lnTo>
                  <a:lnTo>
                    <a:pt x="48101" y="43425"/>
                  </a:lnTo>
                  <a:cubicBezTo>
                    <a:pt x="55721" y="24375"/>
                    <a:pt x="70009" y="13897"/>
                    <a:pt x="89059" y="9135"/>
                  </a:cubicBezTo>
                  <a:cubicBezTo>
                    <a:pt x="122396" y="562"/>
                    <a:pt x="143351" y="20565"/>
                    <a:pt x="151924" y="51997"/>
                  </a:cubicBezTo>
                  <a:lnTo>
                    <a:pt x="174784" y="141532"/>
                  </a:lnTo>
                  <a:lnTo>
                    <a:pt x="137636" y="151057"/>
                  </a:lnTo>
                  <a:lnTo>
                    <a:pt x="117634" y="74857"/>
                  </a:lnTo>
                  <a:cubicBezTo>
                    <a:pt x="112871" y="57712"/>
                    <a:pt x="107156" y="33900"/>
                    <a:pt x="83344" y="40567"/>
                  </a:cubicBezTo>
                  <a:cubicBezTo>
                    <a:pt x="56674" y="47235"/>
                    <a:pt x="58579" y="77715"/>
                    <a:pt x="63341" y="95812"/>
                  </a:cubicBezTo>
                  <a:lnTo>
                    <a:pt x="81439" y="165345"/>
                  </a:lnTo>
                  <a:lnTo>
                    <a:pt x="44291" y="174870"/>
                  </a:lnTo>
                  <a:lnTo>
                    <a:pt x="7144" y="32947"/>
                  </a:lnTo>
                  <a:close/>
                </a:path>
              </a:pathLst>
            </a:custGeom>
            <a:solidFill>
              <a:srgbClr val="1D1D1B"/>
            </a:solidFill>
            <a:ln w="9525" cap="flat">
              <a:noFill/>
              <a:prstDash val="solid"/>
              <a:miter/>
            </a:ln>
          </p:spPr>
          <p:txBody>
            <a:bodyPr rtlCol="0" anchor="ctr"/>
            <a:lstStyle/>
            <a:p>
              <a:endParaRPr lang="sv-SE" sz="1050"/>
            </a:p>
          </p:txBody>
        </p:sp>
        <p:sp>
          <p:nvSpPr>
            <p:cNvPr id="50" name="Frihandsfigur: Form 49">
              <a:extLst>
                <a:ext uri="{FF2B5EF4-FFF2-40B4-BE49-F238E27FC236}">
                  <a16:creationId xmlns:a16="http://schemas.microsoft.com/office/drawing/2014/main" id="{783C8422-BD47-C269-5926-1F2FB33FAF5D}"/>
                </a:ext>
              </a:extLst>
            </p:cNvPr>
            <p:cNvSpPr/>
            <p:nvPr/>
          </p:nvSpPr>
          <p:spPr>
            <a:xfrm>
              <a:off x="5836035" y="1830229"/>
              <a:ext cx="161925" cy="238125"/>
            </a:xfrm>
            <a:custGeom>
              <a:avLst/>
              <a:gdLst>
                <a:gd name="connsiteX0" fmla="*/ 122805 w 161925"/>
                <a:gd name="connsiteY0" fmla="*/ 207169 h 238125"/>
                <a:gd name="connsiteX1" fmla="*/ 122805 w 161925"/>
                <a:gd name="connsiteY1" fmla="*/ 207169 h 238125"/>
                <a:gd name="connsiteX2" fmla="*/ 79943 w 161925"/>
                <a:gd name="connsiteY2" fmla="*/ 232886 h 238125"/>
                <a:gd name="connsiteX3" fmla="*/ 8505 w 161925"/>
                <a:gd name="connsiteY3" fmla="*/ 164306 h 238125"/>
                <a:gd name="connsiteX4" fmla="*/ 58988 w 161925"/>
                <a:gd name="connsiteY4" fmla="*/ 80486 h 238125"/>
                <a:gd name="connsiteX5" fmla="*/ 105660 w 161925"/>
                <a:gd name="connsiteY5" fmla="*/ 94774 h 238125"/>
                <a:gd name="connsiteX6" fmla="*/ 106613 w 161925"/>
                <a:gd name="connsiteY6" fmla="*/ 94774 h 238125"/>
                <a:gd name="connsiteX7" fmla="*/ 95183 w 161925"/>
                <a:gd name="connsiteY7" fmla="*/ 11906 h 238125"/>
                <a:gd name="connsiteX8" fmla="*/ 133283 w 161925"/>
                <a:gd name="connsiteY8" fmla="*/ 7144 h 238125"/>
                <a:gd name="connsiteX9" fmla="*/ 161858 w 161925"/>
                <a:gd name="connsiteY9" fmla="*/ 218599 h 238125"/>
                <a:gd name="connsiteX10" fmla="*/ 124710 w 161925"/>
                <a:gd name="connsiteY10" fmla="*/ 223361 h 238125"/>
                <a:gd name="connsiteX11" fmla="*/ 122805 w 161925"/>
                <a:gd name="connsiteY11" fmla="*/ 207169 h 238125"/>
                <a:gd name="connsiteX12" fmla="*/ 87563 w 161925"/>
                <a:gd name="connsiteY12" fmla="*/ 202406 h 238125"/>
                <a:gd name="connsiteX13" fmla="*/ 114233 w 161925"/>
                <a:gd name="connsiteY13" fmla="*/ 150971 h 238125"/>
                <a:gd name="connsiteX14" fmla="*/ 74228 w 161925"/>
                <a:gd name="connsiteY14" fmla="*/ 109061 h 238125"/>
                <a:gd name="connsiteX15" fmla="*/ 49463 w 161925"/>
                <a:gd name="connsiteY15" fmla="*/ 159544 h 238125"/>
                <a:gd name="connsiteX16" fmla="*/ 87563 w 161925"/>
                <a:gd name="connsiteY16" fmla="*/ 202406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925" h="238125">
                  <a:moveTo>
                    <a:pt x="122805" y="207169"/>
                  </a:moveTo>
                  <a:lnTo>
                    <a:pt x="122805" y="207169"/>
                  </a:lnTo>
                  <a:cubicBezTo>
                    <a:pt x="113280" y="223361"/>
                    <a:pt x="98040" y="230981"/>
                    <a:pt x="79943" y="232886"/>
                  </a:cubicBezTo>
                  <a:cubicBezTo>
                    <a:pt x="35175" y="238601"/>
                    <a:pt x="14220" y="204311"/>
                    <a:pt x="8505" y="164306"/>
                  </a:cubicBezTo>
                  <a:cubicBezTo>
                    <a:pt x="2790" y="124301"/>
                    <a:pt x="14220" y="86201"/>
                    <a:pt x="58988" y="80486"/>
                  </a:cubicBezTo>
                  <a:cubicBezTo>
                    <a:pt x="78038" y="77629"/>
                    <a:pt x="92325" y="82391"/>
                    <a:pt x="105660" y="94774"/>
                  </a:cubicBezTo>
                  <a:lnTo>
                    <a:pt x="106613" y="94774"/>
                  </a:lnTo>
                  <a:lnTo>
                    <a:pt x="95183" y="11906"/>
                  </a:lnTo>
                  <a:lnTo>
                    <a:pt x="133283" y="7144"/>
                  </a:lnTo>
                  <a:lnTo>
                    <a:pt x="161858" y="218599"/>
                  </a:lnTo>
                  <a:lnTo>
                    <a:pt x="124710" y="223361"/>
                  </a:lnTo>
                  <a:lnTo>
                    <a:pt x="122805" y="207169"/>
                  </a:lnTo>
                  <a:close/>
                  <a:moveTo>
                    <a:pt x="87563" y="202406"/>
                  </a:moveTo>
                  <a:cubicBezTo>
                    <a:pt x="112328" y="198596"/>
                    <a:pt x="117090" y="170974"/>
                    <a:pt x="114233" y="150971"/>
                  </a:cubicBezTo>
                  <a:cubicBezTo>
                    <a:pt x="111375" y="130969"/>
                    <a:pt x="98040" y="106204"/>
                    <a:pt x="74228" y="109061"/>
                  </a:cubicBezTo>
                  <a:cubicBezTo>
                    <a:pt x="49463" y="112871"/>
                    <a:pt x="46605" y="140494"/>
                    <a:pt x="49463" y="159544"/>
                  </a:cubicBezTo>
                  <a:cubicBezTo>
                    <a:pt x="51368" y="179546"/>
                    <a:pt x="61845" y="206216"/>
                    <a:pt x="87563" y="202406"/>
                  </a:cubicBezTo>
                  <a:close/>
                </a:path>
              </a:pathLst>
            </a:custGeom>
            <a:solidFill>
              <a:srgbClr val="1D1D1B"/>
            </a:solidFill>
            <a:ln w="9525" cap="flat">
              <a:noFill/>
              <a:prstDash val="solid"/>
              <a:miter/>
            </a:ln>
          </p:spPr>
          <p:txBody>
            <a:bodyPr rtlCol="0" anchor="ctr"/>
            <a:lstStyle/>
            <a:p>
              <a:endParaRPr lang="sv-SE" sz="1050"/>
            </a:p>
          </p:txBody>
        </p:sp>
        <p:sp>
          <p:nvSpPr>
            <p:cNvPr id="51" name="Frihandsfigur: Form 50">
              <a:extLst>
                <a:ext uri="{FF2B5EF4-FFF2-40B4-BE49-F238E27FC236}">
                  <a16:creationId xmlns:a16="http://schemas.microsoft.com/office/drawing/2014/main" id="{D1AF24A8-F124-9A3D-37F1-E6BD6A588E2C}"/>
                </a:ext>
              </a:extLst>
            </p:cNvPr>
            <p:cNvSpPr/>
            <p:nvPr/>
          </p:nvSpPr>
          <p:spPr>
            <a:xfrm>
              <a:off x="6004054" y="1888313"/>
              <a:ext cx="152400" cy="161925"/>
            </a:xfrm>
            <a:custGeom>
              <a:avLst/>
              <a:gdLst>
                <a:gd name="connsiteX0" fmla="*/ 136714 w 152400"/>
                <a:gd name="connsiteY0" fmla="*/ 147180 h 161925"/>
                <a:gd name="connsiteX1" fmla="*/ 86231 w 152400"/>
                <a:gd name="connsiteY1" fmla="*/ 160515 h 161925"/>
                <a:gd name="connsiteX2" fmla="*/ 7174 w 152400"/>
                <a:gd name="connsiteY2" fmla="*/ 86220 h 161925"/>
                <a:gd name="connsiteX3" fmla="*/ 72896 w 152400"/>
                <a:gd name="connsiteY3" fmla="*/ 7162 h 161925"/>
                <a:gd name="connsiteX4" fmla="*/ 145286 w 152400"/>
                <a:gd name="connsiteY4" fmla="*/ 93840 h 161925"/>
                <a:gd name="connsiteX5" fmla="*/ 43368 w 152400"/>
                <a:gd name="connsiteY5" fmla="*/ 96697 h 161925"/>
                <a:gd name="connsiteX6" fmla="*/ 86231 w 152400"/>
                <a:gd name="connsiteY6" fmla="*/ 132892 h 161925"/>
                <a:gd name="connsiteX7" fmla="*/ 134808 w 152400"/>
                <a:gd name="connsiteY7" fmla="*/ 116700 h 161925"/>
                <a:gd name="connsiteX8" fmla="*/ 136714 w 152400"/>
                <a:gd name="connsiteY8" fmla="*/ 147180 h 161925"/>
                <a:gd name="connsiteX9" fmla="*/ 109091 w 152400"/>
                <a:gd name="connsiteY9" fmla="*/ 69075 h 161925"/>
                <a:gd name="connsiteX10" fmla="*/ 76706 w 152400"/>
                <a:gd name="connsiteY10" fmla="*/ 35737 h 161925"/>
                <a:gd name="connsiteX11" fmla="*/ 43368 w 152400"/>
                <a:gd name="connsiteY11" fmla="*/ 70980 h 161925"/>
                <a:gd name="connsiteX12" fmla="*/ 109091 w 152400"/>
                <a:gd name="connsiteY12" fmla="*/ 6907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161925">
                  <a:moveTo>
                    <a:pt x="136714" y="147180"/>
                  </a:moveTo>
                  <a:cubicBezTo>
                    <a:pt x="123378" y="155752"/>
                    <a:pt x="107186" y="159562"/>
                    <a:pt x="86231" y="160515"/>
                  </a:cubicBezTo>
                  <a:cubicBezTo>
                    <a:pt x="37653" y="161467"/>
                    <a:pt x="9078" y="134797"/>
                    <a:pt x="7174" y="86220"/>
                  </a:cubicBezTo>
                  <a:cubicBezTo>
                    <a:pt x="6221" y="43357"/>
                    <a:pt x="28128" y="8115"/>
                    <a:pt x="72896" y="7162"/>
                  </a:cubicBezTo>
                  <a:cubicBezTo>
                    <a:pt x="127189" y="6210"/>
                    <a:pt x="143381" y="42405"/>
                    <a:pt x="145286" y="93840"/>
                  </a:cubicBezTo>
                  <a:lnTo>
                    <a:pt x="43368" y="96697"/>
                  </a:lnTo>
                  <a:cubicBezTo>
                    <a:pt x="45274" y="120510"/>
                    <a:pt x="62418" y="132892"/>
                    <a:pt x="86231" y="132892"/>
                  </a:cubicBezTo>
                  <a:cubicBezTo>
                    <a:pt x="104328" y="132892"/>
                    <a:pt x="120521" y="125272"/>
                    <a:pt x="134808" y="116700"/>
                  </a:cubicBezTo>
                  <a:lnTo>
                    <a:pt x="136714" y="147180"/>
                  </a:lnTo>
                  <a:close/>
                  <a:moveTo>
                    <a:pt x="109091" y="69075"/>
                  </a:moveTo>
                  <a:cubicBezTo>
                    <a:pt x="107186" y="50977"/>
                    <a:pt x="98614" y="34785"/>
                    <a:pt x="76706" y="35737"/>
                  </a:cubicBezTo>
                  <a:cubicBezTo>
                    <a:pt x="55751" y="36690"/>
                    <a:pt x="45274" y="50977"/>
                    <a:pt x="43368" y="70980"/>
                  </a:cubicBezTo>
                  <a:lnTo>
                    <a:pt x="109091" y="69075"/>
                  </a:lnTo>
                  <a:close/>
                </a:path>
              </a:pathLst>
            </a:custGeom>
            <a:solidFill>
              <a:srgbClr val="1D1D1B"/>
            </a:solidFill>
            <a:ln w="9525" cap="flat">
              <a:noFill/>
              <a:prstDash val="solid"/>
              <a:miter/>
            </a:ln>
          </p:spPr>
          <p:txBody>
            <a:bodyPr rtlCol="0" anchor="ctr"/>
            <a:lstStyle/>
            <a:p>
              <a:endParaRPr lang="sv-SE" sz="1050"/>
            </a:p>
          </p:txBody>
        </p:sp>
        <p:sp>
          <p:nvSpPr>
            <p:cNvPr id="52" name="Frihandsfigur: Form 51">
              <a:extLst>
                <a:ext uri="{FF2B5EF4-FFF2-40B4-BE49-F238E27FC236}">
                  <a16:creationId xmlns:a16="http://schemas.microsoft.com/office/drawing/2014/main" id="{0297BBF9-2D54-7571-E74F-D31A0214D737}"/>
                </a:ext>
              </a:extLst>
            </p:cNvPr>
            <p:cNvSpPr/>
            <p:nvPr/>
          </p:nvSpPr>
          <p:spPr>
            <a:xfrm>
              <a:off x="6162199" y="1892141"/>
              <a:ext cx="104775" cy="161925"/>
            </a:xfrm>
            <a:custGeom>
              <a:avLst/>
              <a:gdLst>
                <a:gd name="connsiteX0" fmla="*/ 16669 w 104775"/>
                <a:gd name="connsiteY0" fmla="*/ 7144 h 161925"/>
                <a:gd name="connsiteX1" fmla="*/ 50959 w 104775"/>
                <a:gd name="connsiteY1" fmla="*/ 9049 h 161925"/>
                <a:gd name="connsiteX2" fmla="*/ 49054 w 104775"/>
                <a:gd name="connsiteY2" fmla="*/ 42386 h 161925"/>
                <a:gd name="connsiteX3" fmla="*/ 50006 w 104775"/>
                <a:gd name="connsiteY3" fmla="*/ 42386 h 161925"/>
                <a:gd name="connsiteX4" fmla="*/ 92869 w 104775"/>
                <a:gd name="connsiteY4" fmla="*/ 8096 h 161925"/>
                <a:gd name="connsiteX5" fmla="*/ 104299 w 104775"/>
                <a:gd name="connsiteY5" fmla="*/ 10001 h 161925"/>
                <a:gd name="connsiteX6" fmla="*/ 101441 w 104775"/>
                <a:gd name="connsiteY6" fmla="*/ 48101 h 161925"/>
                <a:gd name="connsiteX7" fmla="*/ 84296 w 104775"/>
                <a:gd name="connsiteY7" fmla="*/ 44291 h 161925"/>
                <a:gd name="connsiteX8" fmla="*/ 49054 w 104775"/>
                <a:gd name="connsiteY8" fmla="*/ 102394 h 161925"/>
                <a:gd name="connsiteX9" fmla="*/ 45244 w 104775"/>
                <a:gd name="connsiteY9" fmla="*/ 155734 h 161925"/>
                <a:gd name="connsiteX10" fmla="*/ 7144 w 104775"/>
                <a:gd name="connsiteY10" fmla="*/ 152876 h 161925"/>
                <a:gd name="connsiteX11" fmla="*/ 16669 w 104775"/>
                <a:gd name="connsiteY11" fmla="*/ 714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75" h="161925">
                  <a:moveTo>
                    <a:pt x="16669" y="7144"/>
                  </a:moveTo>
                  <a:lnTo>
                    <a:pt x="50959" y="9049"/>
                  </a:lnTo>
                  <a:lnTo>
                    <a:pt x="49054" y="42386"/>
                  </a:lnTo>
                  <a:lnTo>
                    <a:pt x="50006" y="42386"/>
                  </a:lnTo>
                  <a:cubicBezTo>
                    <a:pt x="52864" y="29051"/>
                    <a:pt x="70009" y="7144"/>
                    <a:pt x="92869" y="8096"/>
                  </a:cubicBezTo>
                  <a:cubicBezTo>
                    <a:pt x="96679" y="8096"/>
                    <a:pt x="100489" y="9049"/>
                    <a:pt x="104299" y="10001"/>
                  </a:cubicBezTo>
                  <a:lnTo>
                    <a:pt x="101441" y="48101"/>
                  </a:lnTo>
                  <a:cubicBezTo>
                    <a:pt x="97631" y="46196"/>
                    <a:pt x="90964" y="44291"/>
                    <a:pt x="84296" y="44291"/>
                  </a:cubicBezTo>
                  <a:cubicBezTo>
                    <a:pt x="52864" y="42386"/>
                    <a:pt x="50959" y="80486"/>
                    <a:pt x="49054" y="102394"/>
                  </a:cubicBezTo>
                  <a:lnTo>
                    <a:pt x="45244" y="155734"/>
                  </a:lnTo>
                  <a:lnTo>
                    <a:pt x="7144" y="152876"/>
                  </a:lnTo>
                  <a:lnTo>
                    <a:pt x="16669" y="7144"/>
                  </a:lnTo>
                  <a:close/>
                </a:path>
              </a:pathLst>
            </a:custGeom>
            <a:solidFill>
              <a:srgbClr val="1D1D1B"/>
            </a:solidFill>
            <a:ln w="9525" cap="flat">
              <a:noFill/>
              <a:prstDash val="solid"/>
              <a:miter/>
            </a:ln>
          </p:spPr>
          <p:txBody>
            <a:bodyPr rtlCol="0" anchor="ctr"/>
            <a:lstStyle/>
            <a:p>
              <a:endParaRPr lang="sv-SE" sz="1050"/>
            </a:p>
          </p:txBody>
        </p:sp>
        <p:sp>
          <p:nvSpPr>
            <p:cNvPr id="53" name="Frihandsfigur: Form 52">
              <a:extLst>
                <a:ext uri="{FF2B5EF4-FFF2-40B4-BE49-F238E27FC236}">
                  <a16:creationId xmlns:a16="http://schemas.microsoft.com/office/drawing/2014/main" id="{F47AD4FF-7550-BFA7-0AEB-08F82368DDEF}"/>
                </a:ext>
              </a:extLst>
            </p:cNvPr>
            <p:cNvSpPr/>
            <p:nvPr/>
          </p:nvSpPr>
          <p:spPr>
            <a:xfrm>
              <a:off x="6253639" y="1902778"/>
              <a:ext cx="123825" cy="161925"/>
            </a:xfrm>
            <a:custGeom>
              <a:avLst/>
              <a:gdLst>
                <a:gd name="connsiteX0" fmla="*/ 117634 w 123825"/>
                <a:gd name="connsiteY0" fmla="*/ 47942 h 161925"/>
                <a:gd name="connsiteX1" fmla="*/ 84296 w 123825"/>
                <a:gd name="connsiteY1" fmla="*/ 36512 h 161925"/>
                <a:gd name="connsiteX2" fmla="*/ 59531 w 123825"/>
                <a:gd name="connsiteY2" fmla="*/ 48894 h 161925"/>
                <a:gd name="connsiteX3" fmla="*/ 116681 w 123825"/>
                <a:gd name="connsiteY3" fmla="*/ 119379 h 161925"/>
                <a:gd name="connsiteX4" fmla="*/ 49054 w 123825"/>
                <a:gd name="connsiteY4" fmla="*/ 158432 h 161925"/>
                <a:gd name="connsiteX5" fmla="*/ 7144 w 123825"/>
                <a:gd name="connsiteY5" fmla="*/ 146049 h 161925"/>
                <a:gd name="connsiteX6" fmla="*/ 13811 w 123825"/>
                <a:gd name="connsiteY6" fmla="*/ 115569 h 161925"/>
                <a:gd name="connsiteX7" fmla="*/ 50006 w 123825"/>
                <a:gd name="connsiteY7" fmla="*/ 130809 h 161925"/>
                <a:gd name="connsiteX8" fmla="*/ 77629 w 123825"/>
                <a:gd name="connsiteY8" fmla="*/ 116522 h 161925"/>
                <a:gd name="connsiteX9" fmla="*/ 20479 w 123825"/>
                <a:gd name="connsiteY9" fmla="*/ 45084 h 161925"/>
                <a:gd name="connsiteX10" fmla="*/ 84296 w 123825"/>
                <a:gd name="connsiteY10" fmla="*/ 7937 h 161925"/>
                <a:gd name="connsiteX11" fmla="*/ 124301 w 123825"/>
                <a:gd name="connsiteY11" fmla="*/ 19367 h 161925"/>
                <a:gd name="connsiteX12" fmla="*/ 117634 w 123825"/>
                <a:gd name="connsiteY12" fmla="*/ 47942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825" h="161925">
                  <a:moveTo>
                    <a:pt x="117634" y="47942"/>
                  </a:moveTo>
                  <a:cubicBezTo>
                    <a:pt x="106204" y="42227"/>
                    <a:pt x="98584" y="38417"/>
                    <a:pt x="84296" y="36512"/>
                  </a:cubicBezTo>
                  <a:cubicBezTo>
                    <a:pt x="73819" y="35559"/>
                    <a:pt x="61436" y="36512"/>
                    <a:pt x="59531" y="48894"/>
                  </a:cubicBezTo>
                  <a:cubicBezTo>
                    <a:pt x="55721" y="71754"/>
                    <a:pt x="124301" y="66992"/>
                    <a:pt x="116681" y="119379"/>
                  </a:cubicBezTo>
                  <a:cubicBezTo>
                    <a:pt x="111919" y="153669"/>
                    <a:pt x="79534" y="162242"/>
                    <a:pt x="49054" y="158432"/>
                  </a:cubicBezTo>
                  <a:cubicBezTo>
                    <a:pt x="34766" y="156527"/>
                    <a:pt x="20479" y="151764"/>
                    <a:pt x="7144" y="146049"/>
                  </a:cubicBezTo>
                  <a:lnTo>
                    <a:pt x="13811" y="115569"/>
                  </a:lnTo>
                  <a:cubicBezTo>
                    <a:pt x="25241" y="123189"/>
                    <a:pt x="36671" y="128904"/>
                    <a:pt x="50006" y="130809"/>
                  </a:cubicBezTo>
                  <a:cubicBezTo>
                    <a:pt x="59531" y="131762"/>
                    <a:pt x="75724" y="130809"/>
                    <a:pt x="77629" y="116522"/>
                  </a:cubicBezTo>
                  <a:cubicBezTo>
                    <a:pt x="81439" y="87947"/>
                    <a:pt x="12859" y="97472"/>
                    <a:pt x="20479" y="45084"/>
                  </a:cubicBezTo>
                  <a:cubicBezTo>
                    <a:pt x="25241" y="13652"/>
                    <a:pt x="54769" y="4127"/>
                    <a:pt x="84296" y="7937"/>
                  </a:cubicBezTo>
                  <a:cubicBezTo>
                    <a:pt x="102394" y="10794"/>
                    <a:pt x="112871" y="14604"/>
                    <a:pt x="124301" y="19367"/>
                  </a:cubicBezTo>
                  <a:lnTo>
                    <a:pt x="117634" y="47942"/>
                  </a:lnTo>
                  <a:close/>
                </a:path>
              </a:pathLst>
            </a:custGeom>
            <a:solidFill>
              <a:srgbClr val="1D1D1B"/>
            </a:solidFill>
            <a:ln w="9525" cap="flat">
              <a:noFill/>
              <a:prstDash val="solid"/>
              <a:miter/>
            </a:ln>
          </p:spPr>
          <p:txBody>
            <a:bodyPr rtlCol="0" anchor="ctr"/>
            <a:lstStyle/>
            <a:p>
              <a:endParaRPr lang="sv-SE" sz="1050"/>
            </a:p>
          </p:txBody>
        </p:sp>
        <p:sp>
          <p:nvSpPr>
            <p:cNvPr id="54" name="Frihandsfigur: Form 53">
              <a:extLst>
                <a:ext uri="{FF2B5EF4-FFF2-40B4-BE49-F238E27FC236}">
                  <a16:creationId xmlns:a16="http://schemas.microsoft.com/office/drawing/2014/main" id="{7A399E3A-9289-A966-5097-304418777DA7}"/>
                </a:ext>
              </a:extLst>
            </p:cNvPr>
            <p:cNvSpPr/>
            <p:nvPr/>
          </p:nvSpPr>
          <p:spPr>
            <a:xfrm>
              <a:off x="6376648" y="1866424"/>
              <a:ext cx="161925" cy="228600"/>
            </a:xfrm>
            <a:custGeom>
              <a:avLst/>
              <a:gdLst>
                <a:gd name="connsiteX0" fmla="*/ 103210 w 161925"/>
                <a:gd name="connsiteY0" fmla="*/ 72866 h 228600"/>
                <a:gd name="connsiteX1" fmla="*/ 159407 w 161925"/>
                <a:gd name="connsiteY1" fmla="*/ 167164 h 228600"/>
                <a:gd name="connsiteX2" fmla="*/ 66062 w 161925"/>
                <a:gd name="connsiteY2" fmla="*/ 222409 h 228600"/>
                <a:gd name="connsiteX3" fmla="*/ 9865 w 161925"/>
                <a:gd name="connsiteY3" fmla="*/ 130016 h 228600"/>
                <a:gd name="connsiteX4" fmla="*/ 103210 w 161925"/>
                <a:gd name="connsiteY4" fmla="*/ 72866 h 228600"/>
                <a:gd name="connsiteX5" fmla="*/ 73682 w 161925"/>
                <a:gd name="connsiteY5" fmla="*/ 192881 h 228600"/>
                <a:gd name="connsiteX6" fmla="*/ 122260 w 161925"/>
                <a:gd name="connsiteY6" fmla="*/ 152876 h 228600"/>
                <a:gd name="connsiteX7" fmla="*/ 96542 w 161925"/>
                <a:gd name="connsiteY7" fmla="*/ 101441 h 228600"/>
                <a:gd name="connsiteX8" fmla="*/ 49870 w 161925"/>
                <a:gd name="connsiteY8" fmla="*/ 134779 h 228600"/>
                <a:gd name="connsiteX9" fmla="*/ 73682 w 161925"/>
                <a:gd name="connsiteY9" fmla="*/ 192881 h 228600"/>
                <a:gd name="connsiteX10" fmla="*/ 64157 w 161925"/>
                <a:gd name="connsiteY10" fmla="*/ 39529 h 228600"/>
                <a:gd name="connsiteX11" fmla="*/ 71777 w 161925"/>
                <a:gd name="connsiteY11" fmla="*/ 7144 h 228600"/>
                <a:gd name="connsiteX12" fmla="*/ 104162 w 161925"/>
                <a:gd name="connsiteY12" fmla="*/ 14764 h 228600"/>
                <a:gd name="connsiteX13" fmla="*/ 96542 w 161925"/>
                <a:gd name="connsiteY13" fmla="*/ 47149 h 228600"/>
                <a:gd name="connsiteX14" fmla="*/ 64157 w 161925"/>
                <a:gd name="connsiteY14" fmla="*/ 39529 h 228600"/>
                <a:gd name="connsiteX15" fmla="*/ 161312 w 161925"/>
                <a:gd name="connsiteY15" fmla="*/ 29051 h 228600"/>
                <a:gd name="connsiteX16" fmla="*/ 153692 w 161925"/>
                <a:gd name="connsiteY16" fmla="*/ 61436 h 228600"/>
                <a:gd name="connsiteX17" fmla="*/ 121307 w 161925"/>
                <a:gd name="connsiteY17" fmla="*/ 53816 h 228600"/>
                <a:gd name="connsiteX18" fmla="*/ 128927 w 161925"/>
                <a:gd name="connsiteY18" fmla="*/ 21431 h 228600"/>
                <a:gd name="connsiteX19" fmla="*/ 161312 w 161925"/>
                <a:gd name="connsiteY19" fmla="*/ 2905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1925" h="228600">
                  <a:moveTo>
                    <a:pt x="103210" y="72866"/>
                  </a:moveTo>
                  <a:cubicBezTo>
                    <a:pt x="145120" y="83344"/>
                    <a:pt x="170837" y="119539"/>
                    <a:pt x="159407" y="167164"/>
                  </a:cubicBezTo>
                  <a:cubicBezTo>
                    <a:pt x="148929" y="208121"/>
                    <a:pt x="113687" y="233839"/>
                    <a:pt x="66062" y="222409"/>
                  </a:cubicBezTo>
                  <a:cubicBezTo>
                    <a:pt x="19390" y="210979"/>
                    <a:pt x="-613" y="170974"/>
                    <a:pt x="9865" y="130016"/>
                  </a:cubicBezTo>
                  <a:cubicBezTo>
                    <a:pt x="21295" y="83344"/>
                    <a:pt x="61300" y="62389"/>
                    <a:pt x="103210" y="72866"/>
                  </a:cubicBezTo>
                  <a:close/>
                  <a:moveTo>
                    <a:pt x="73682" y="192881"/>
                  </a:moveTo>
                  <a:cubicBezTo>
                    <a:pt x="102257" y="199549"/>
                    <a:pt x="115592" y="176689"/>
                    <a:pt x="122260" y="152876"/>
                  </a:cubicBezTo>
                  <a:cubicBezTo>
                    <a:pt x="127975" y="130969"/>
                    <a:pt x="121307" y="108109"/>
                    <a:pt x="96542" y="101441"/>
                  </a:cubicBezTo>
                  <a:cubicBezTo>
                    <a:pt x="72729" y="95726"/>
                    <a:pt x="55585" y="113824"/>
                    <a:pt x="49870" y="134779"/>
                  </a:cubicBezTo>
                  <a:cubicBezTo>
                    <a:pt x="44154" y="158591"/>
                    <a:pt x="45107" y="186214"/>
                    <a:pt x="73682" y="192881"/>
                  </a:cubicBezTo>
                  <a:close/>
                  <a:moveTo>
                    <a:pt x="64157" y="39529"/>
                  </a:moveTo>
                  <a:lnTo>
                    <a:pt x="71777" y="7144"/>
                  </a:lnTo>
                  <a:lnTo>
                    <a:pt x="104162" y="14764"/>
                  </a:lnTo>
                  <a:lnTo>
                    <a:pt x="96542" y="47149"/>
                  </a:lnTo>
                  <a:lnTo>
                    <a:pt x="64157" y="39529"/>
                  </a:lnTo>
                  <a:close/>
                  <a:moveTo>
                    <a:pt x="161312" y="29051"/>
                  </a:moveTo>
                  <a:lnTo>
                    <a:pt x="153692" y="61436"/>
                  </a:lnTo>
                  <a:lnTo>
                    <a:pt x="121307" y="53816"/>
                  </a:lnTo>
                  <a:lnTo>
                    <a:pt x="128927" y="21431"/>
                  </a:lnTo>
                  <a:lnTo>
                    <a:pt x="161312" y="29051"/>
                  </a:lnTo>
                  <a:close/>
                </a:path>
              </a:pathLst>
            </a:custGeom>
            <a:solidFill>
              <a:srgbClr val="1D1D1B"/>
            </a:solidFill>
            <a:ln w="9525" cap="flat">
              <a:noFill/>
              <a:prstDash val="solid"/>
              <a:miter/>
            </a:ln>
          </p:spPr>
          <p:txBody>
            <a:bodyPr rtlCol="0" anchor="ctr"/>
            <a:lstStyle/>
            <a:p>
              <a:endParaRPr lang="sv-SE" sz="1050"/>
            </a:p>
          </p:txBody>
        </p:sp>
        <p:sp>
          <p:nvSpPr>
            <p:cNvPr id="55" name="Frihandsfigur: Form 54">
              <a:extLst>
                <a:ext uri="{FF2B5EF4-FFF2-40B4-BE49-F238E27FC236}">
                  <a16:creationId xmlns:a16="http://schemas.microsoft.com/office/drawing/2014/main" id="{F6CBE701-698E-AAEA-2EC7-A951BD0781B3}"/>
                </a:ext>
              </a:extLst>
            </p:cNvPr>
            <p:cNvSpPr/>
            <p:nvPr/>
          </p:nvSpPr>
          <p:spPr>
            <a:xfrm>
              <a:off x="6527006" y="1902619"/>
              <a:ext cx="180975" cy="257175"/>
            </a:xfrm>
            <a:custGeom>
              <a:avLst/>
              <a:gdLst>
                <a:gd name="connsiteX0" fmla="*/ 82391 w 180975"/>
                <a:gd name="connsiteY0" fmla="*/ 7144 h 257175"/>
                <a:gd name="connsiteX1" fmla="*/ 118586 w 180975"/>
                <a:gd name="connsiteY1" fmla="*/ 20479 h 257175"/>
                <a:gd name="connsiteX2" fmla="*/ 74771 w 180975"/>
                <a:gd name="connsiteY2" fmla="*/ 138589 h 257175"/>
                <a:gd name="connsiteX3" fmla="*/ 75724 w 180975"/>
                <a:gd name="connsiteY3" fmla="*/ 138589 h 257175"/>
                <a:gd name="connsiteX4" fmla="*/ 138589 w 180975"/>
                <a:gd name="connsiteY4" fmla="*/ 99536 h 257175"/>
                <a:gd name="connsiteX5" fmla="*/ 180499 w 180975"/>
                <a:gd name="connsiteY5" fmla="*/ 115729 h 257175"/>
                <a:gd name="connsiteX6" fmla="*/ 106204 w 180975"/>
                <a:gd name="connsiteY6" fmla="*/ 157639 h 257175"/>
                <a:gd name="connsiteX7" fmla="*/ 135731 w 180975"/>
                <a:gd name="connsiteY7" fmla="*/ 255746 h 257175"/>
                <a:gd name="connsiteX8" fmla="*/ 90011 w 180975"/>
                <a:gd name="connsiteY8" fmla="*/ 238601 h 257175"/>
                <a:gd name="connsiteX9" fmla="*/ 69056 w 180975"/>
                <a:gd name="connsiteY9" fmla="*/ 154781 h 257175"/>
                <a:gd name="connsiteX10" fmla="*/ 68104 w 180975"/>
                <a:gd name="connsiteY10" fmla="*/ 154781 h 257175"/>
                <a:gd name="connsiteX11" fmla="*/ 43339 w 180975"/>
                <a:gd name="connsiteY11" fmla="*/ 221456 h 257175"/>
                <a:gd name="connsiteX12" fmla="*/ 7144 w 180975"/>
                <a:gd name="connsiteY12" fmla="*/ 208121 h 257175"/>
                <a:gd name="connsiteX13" fmla="*/ 82391 w 180975"/>
                <a:gd name="connsiteY13" fmla="*/ 7144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975" h="257175">
                  <a:moveTo>
                    <a:pt x="82391" y="7144"/>
                  </a:moveTo>
                  <a:lnTo>
                    <a:pt x="118586" y="20479"/>
                  </a:lnTo>
                  <a:lnTo>
                    <a:pt x="74771" y="138589"/>
                  </a:lnTo>
                  <a:lnTo>
                    <a:pt x="75724" y="138589"/>
                  </a:lnTo>
                  <a:lnTo>
                    <a:pt x="138589" y="99536"/>
                  </a:lnTo>
                  <a:lnTo>
                    <a:pt x="180499" y="115729"/>
                  </a:lnTo>
                  <a:lnTo>
                    <a:pt x="106204" y="157639"/>
                  </a:lnTo>
                  <a:lnTo>
                    <a:pt x="135731" y="255746"/>
                  </a:lnTo>
                  <a:lnTo>
                    <a:pt x="90011" y="238601"/>
                  </a:lnTo>
                  <a:lnTo>
                    <a:pt x="69056" y="154781"/>
                  </a:lnTo>
                  <a:lnTo>
                    <a:pt x="68104" y="154781"/>
                  </a:lnTo>
                  <a:lnTo>
                    <a:pt x="43339" y="221456"/>
                  </a:lnTo>
                  <a:lnTo>
                    <a:pt x="7144" y="208121"/>
                  </a:lnTo>
                  <a:lnTo>
                    <a:pt x="82391" y="7144"/>
                  </a:lnTo>
                  <a:close/>
                </a:path>
              </a:pathLst>
            </a:custGeom>
            <a:solidFill>
              <a:srgbClr val="1D1D1B"/>
            </a:solidFill>
            <a:ln w="9525" cap="flat">
              <a:noFill/>
              <a:prstDash val="solid"/>
              <a:miter/>
            </a:ln>
          </p:spPr>
          <p:txBody>
            <a:bodyPr rtlCol="0" anchor="ctr"/>
            <a:lstStyle/>
            <a:p>
              <a:endParaRPr lang="sv-SE" sz="1050"/>
            </a:p>
          </p:txBody>
        </p:sp>
        <p:sp>
          <p:nvSpPr>
            <p:cNvPr id="56" name="Frihandsfigur: Form 55">
              <a:extLst>
                <a:ext uri="{FF2B5EF4-FFF2-40B4-BE49-F238E27FC236}">
                  <a16:creationId xmlns:a16="http://schemas.microsoft.com/office/drawing/2014/main" id="{781737AA-7F7F-4C3F-C990-8B770F6CB43C}"/>
                </a:ext>
              </a:extLst>
            </p:cNvPr>
            <p:cNvSpPr/>
            <p:nvPr/>
          </p:nvSpPr>
          <p:spPr>
            <a:xfrm>
              <a:off x="6666553" y="2032159"/>
              <a:ext cx="161925" cy="190500"/>
            </a:xfrm>
            <a:custGeom>
              <a:avLst/>
              <a:gdLst>
                <a:gd name="connsiteX0" fmla="*/ 70479 w 161925"/>
                <a:gd name="connsiteY0" fmla="*/ 7144 h 190500"/>
                <a:gd name="connsiteX1" fmla="*/ 120962 w 161925"/>
                <a:gd name="connsiteY1" fmla="*/ 19526 h 190500"/>
                <a:gd name="connsiteX2" fmla="*/ 150490 w 161925"/>
                <a:gd name="connsiteY2" fmla="*/ 103346 h 190500"/>
                <a:gd name="connsiteX3" fmla="*/ 141917 w 161925"/>
                <a:gd name="connsiteY3" fmla="*/ 120491 h 190500"/>
                <a:gd name="connsiteX4" fmla="*/ 125724 w 161925"/>
                <a:gd name="connsiteY4" fmla="*/ 153829 h 190500"/>
                <a:gd name="connsiteX5" fmla="*/ 112390 w 161925"/>
                <a:gd name="connsiteY5" fmla="*/ 184309 h 190500"/>
                <a:gd name="connsiteX6" fmla="*/ 81910 w 161925"/>
                <a:gd name="connsiteY6" fmla="*/ 169069 h 190500"/>
                <a:gd name="connsiteX7" fmla="*/ 90482 w 161925"/>
                <a:gd name="connsiteY7" fmla="*/ 149066 h 190500"/>
                <a:gd name="connsiteX8" fmla="*/ 89529 w 161925"/>
                <a:gd name="connsiteY8" fmla="*/ 149066 h 190500"/>
                <a:gd name="connsiteX9" fmla="*/ 38095 w 161925"/>
                <a:gd name="connsiteY9" fmla="*/ 151924 h 190500"/>
                <a:gd name="connsiteX10" fmla="*/ 11424 w 161925"/>
                <a:gd name="connsiteY10" fmla="*/ 90011 h 190500"/>
                <a:gd name="connsiteX11" fmla="*/ 52382 w 161925"/>
                <a:gd name="connsiteY11" fmla="*/ 63341 h 190500"/>
                <a:gd name="connsiteX12" fmla="*/ 100007 w 161925"/>
                <a:gd name="connsiteY12" fmla="*/ 77629 h 190500"/>
                <a:gd name="connsiteX13" fmla="*/ 119057 w 161925"/>
                <a:gd name="connsiteY13" fmla="*/ 87154 h 190500"/>
                <a:gd name="connsiteX14" fmla="*/ 103817 w 161925"/>
                <a:gd name="connsiteY14" fmla="*/ 44291 h 190500"/>
                <a:gd name="connsiteX15" fmla="*/ 56192 w 161925"/>
                <a:gd name="connsiteY15" fmla="*/ 38576 h 190500"/>
                <a:gd name="connsiteX16" fmla="*/ 70479 w 161925"/>
                <a:gd name="connsiteY16" fmla="*/ 7144 h 190500"/>
                <a:gd name="connsiteX17" fmla="*/ 59049 w 161925"/>
                <a:gd name="connsiteY17" fmla="*/ 130016 h 190500"/>
                <a:gd name="connsiteX18" fmla="*/ 88577 w 161925"/>
                <a:gd name="connsiteY18" fmla="*/ 130016 h 190500"/>
                <a:gd name="connsiteX19" fmla="*/ 109532 w 161925"/>
                <a:gd name="connsiteY19" fmla="*/ 106204 h 190500"/>
                <a:gd name="connsiteX20" fmla="*/ 94292 w 161925"/>
                <a:gd name="connsiteY20" fmla="*/ 98584 h 190500"/>
                <a:gd name="connsiteX21" fmla="*/ 44762 w 161925"/>
                <a:gd name="connsiteY21" fmla="*/ 102394 h 190500"/>
                <a:gd name="connsiteX22" fmla="*/ 59049 w 161925"/>
                <a:gd name="connsiteY22" fmla="*/ 130016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1925" h="190500">
                  <a:moveTo>
                    <a:pt x="70479" y="7144"/>
                  </a:moveTo>
                  <a:cubicBezTo>
                    <a:pt x="86672" y="7144"/>
                    <a:pt x="106674" y="12859"/>
                    <a:pt x="120962" y="19526"/>
                  </a:cubicBezTo>
                  <a:cubicBezTo>
                    <a:pt x="160967" y="39529"/>
                    <a:pt x="169540" y="64294"/>
                    <a:pt x="150490" y="103346"/>
                  </a:cubicBezTo>
                  <a:lnTo>
                    <a:pt x="141917" y="120491"/>
                  </a:lnTo>
                  <a:cubicBezTo>
                    <a:pt x="135249" y="133826"/>
                    <a:pt x="130487" y="144304"/>
                    <a:pt x="125724" y="153829"/>
                  </a:cubicBezTo>
                  <a:cubicBezTo>
                    <a:pt x="120962" y="164306"/>
                    <a:pt x="117152" y="172879"/>
                    <a:pt x="112390" y="184309"/>
                  </a:cubicBezTo>
                  <a:lnTo>
                    <a:pt x="81910" y="169069"/>
                  </a:lnTo>
                  <a:cubicBezTo>
                    <a:pt x="83815" y="161449"/>
                    <a:pt x="88577" y="152876"/>
                    <a:pt x="90482" y="149066"/>
                  </a:cubicBezTo>
                  <a:lnTo>
                    <a:pt x="89529" y="149066"/>
                  </a:lnTo>
                  <a:cubicBezTo>
                    <a:pt x="74290" y="159544"/>
                    <a:pt x="53335" y="159544"/>
                    <a:pt x="38095" y="151924"/>
                  </a:cubicBezTo>
                  <a:cubicBezTo>
                    <a:pt x="15235" y="140494"/>
                    <a:pt x="-958" y="114776"/>
                    <a:pt x="11424" y="90011"/>
                  </a:cubicBezTo>
                  <a:cubicBezTo>
                    <a:pt x="20949" y="70009"/>
                    <a:pt x="36190" y="63341"/>
                    <a:pt x="52382" y="63341"/>
                  </a:cubicBezTo>
                  <a:cubicBezTo>
                    <a:pt x="68574" y="63341"/>
                    <a:pt x="85720" y="70961"/>
                    <a:pt x="100007" y="77629"/>
                  </a:cubicBezTo>
                  <a:lnTo>
                    <a:pt x="119057" y="87154"/>
                  </a:lnTo>
                  <a:cubicBezTo>
                    <a:pt x="129535" y="66199"/>
                    <a:pt x="123820" y="53816"/>
                    <a:pt x="103817" y="44291"/>
                  </a:cubicBezTo>
                  <a:cubicBezTo>
                    <a:pt x="89529" y="36671"/>
                    <a:pt x="72385" y="35719"/>
                    <a:pt x="56192" y="38576"/>
                  </a:cubicBezTo>
                  <a:lnTo>
                    <a:pt x="70479" y="7144"/>
                  </a:lnTo>
                  <a:close/>
                  <a:moveTo>
                    <a:pt x="59049" y="130016"/>
                  </a:moveTo>
                  <a:cubicBezTo>
                    <a:pt x="69527" y="134779"/>
                    <a:pt x="80004" y="134779"/>
                    <a:pt x="88577" y="130016"/>
                  </a:cubicBezTo>
                  <a:cubicBezTo>
                    <a:pt x="98102" y="125254"/>
                    <a:pt x="103817" y="116681"/>
                    <a:pt x="109532" y="106204"/>
                  </a:cubicBezTo>
                  <a:lnTo>
                    <a:pt x="94292" y="98584"/>
                  </a:lnTo>
                  <a:cubicBezTo>
                    <a:pt x="79052" y="90964"/>
                    <a:pt x="55240" y="82391"/>
                    <a:pt x="44762" y="102394"/>
                  </a:cubicBezTo>
                  <a:cubicBezTo>
                    <a:pt x="39999" y="114776"/>
                    <a:pt x="46667" y="124301"/>
                    <a:pt x="59049" y="130016"/>
                  </a:cubicBezTo>
                  <a:close/>
                </a:path>
              </a:pathLst>
            </a:custGeom>
            <a:solidFill>
              <a:srgbClr val="1D1D1B"/>
            </a:solidFill>
            <a:ln w="9525" cap="flat">
              <a:noFill/>
              <a:prstDash val="solid"/>
              <a:miter/>
            </a:ln>
          </p:spPr>
          <p:txBody>
            <a:bodyPr rtlCol="0" anchor="ctr"/>
            <a:lstStyle/>
            <a:p>
              <a:endParaRPr lang="sv-SE" sz="1050"/>
            </a:p>
          </p:txBody>
        </p:sp>
        <p:sp>
          <p:nvSpPr>
            <p:cNvPr id="57" name="Frihandsfigur: Form 56">
              <a:extLst>
                <a:ext uri="{FF2B5EF4-FFF2-40B4-BE49-F238E27FC236}">
                  <a16:creationId xmlns:a16="http://schemas.microsoft.com/office/drawing/2014/main" id="{63C8474B-665A-923A-00FC-F5A190147D2E}"/>
                </a:ext>
              </a:extLst>
            </p:cNvPr>
            <p:cNvSpPr/>
            <p:nvPr/>
          </p:nvSpPr>
          <p:spPr>
            <a:xfrm>
              <a:off x="7324249" y="2697956"/>
              <a:ext cx="228600" cy="228600"/>
            </a:xfrm>
            <a:custGeom>
              <a:avLst/>
              <a:gdLst>
                <a:gd name="connsiteX0" fmla="*/ 189071 w 228600"/>
                <a:gd name="connsiteY0" fmla="*/ 7144 h 228600"/>
                <a:gd name="connsiteX1" fmla="*/ 207169 w 228600"/>
                <a:gd name="connsiteY1" fmla="*/ 46196 h 228600"/>
                <a:gd name="connsiteX2" fmla="*/ 196691 w 228600"/>
                <a:gd name="connsiteY2" fmla="*/ 153829 h 228600"/>
                <a:gd name="connsiteX3" fmla="*/ 137636 w 228600"/>
                <a:gd name="connsiteY3" fmla="*/ 135731 h 228600"/>
                <a:gd name="connsiteX4" fmla="*/ 136684 w 228600"/>
                <a:gd name="connsiteY4" fmla="*/ 135731 h 228600"/>
                <a:gd name="connsiteX5" fmla="*/ 126206 w 228600"/>
                <a:gd name="connsiteY5" fmla="*/ 163354 h 228600"/>
                <a:gd name="connsiteX6" fmla="*/ 68103 w 228600"/>
                <a:gd name="connsiteY6" fmla="*/ 224314 h 228600"/>
                <a:gd name="connsiteX7" fmla="*/ 50006 w 228600"/>
                <a:gd name="connsiteY7" fmla="*/ 183356 h 228600"/>
                <a:gd name="connsiteX8" fmla="*/ 96678 w 228600"/>
                <a:gd name="connsiteY8" fmla="*/ 135731 h 228600"/>
                <a:gd name="connsiteX9" fmla="*/ 104299 w 228600"/>
                <a:gd name="connsiteY9" fmla="*/ 102394 h 228600"/>
                <a:gd name="connsiteX10" fmla="*/ 98584 w 228600"/>
                <a:gd name="connsiteY10" fmla="*/ 90964 h 228600"/>
                <a:gd name="connsiteX11" fmla="*/ 23336 w 228600"/>
                <a:gd name="connsiteY11" fmla="*/ 125254 h 228600"/>
                <a:gd name="connsiteX12" fmla="*/ 7144 w 228600"/>
                <a:gd name="connsiteY12" fmla="*/ 89059 h 228600"/>
                <a:gd name="connsiteX13" fmla="*/ 189071 w 228600"/>
                <a:gd name="connsiteY13" fmla="*/ 7144 h 228600"/>
                <a:gd name="connsiteX14" fmla="*/ 128111 w 228600"/>
                <a:gd name="connsiteY14" fmla="*/ 78581 h 228600"/>
                <a:gd name="connsiteX15" fmla="*/ 133826 w 228600"/>
                <a:gd name="connsiteY15" fmla="*/ 90964 h 228600"/>
                <a:gd name="connsiteX16" fmla="*/ 176689 w 228600"/>
                <a:gd name="connsiteY16" fmla="*/ 117634 h 228600"/>
                <a:gd name="connsiteX17" fmla="*/ 183356 w 228600"/>
                <a:gd name="connsiteY17" fmla="*/ 68104 h 228600"/>
                <a:gd name="connsiteX18" fmla="*/ 177641 w 228600"/>
                <a:gd name="connsiteY18" fmla="*/ 55721 h 228600"/>
                <a:gd name="connsiteX19" fmla="*/ 128111 w 228600"/>
                <a:gd name="connsiteY19" fmla="*/ 7858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 h="228600">
                  <a:moveTo>
                    <a:pt x="189071" y="7144"/>
                  </a:moveTo>
                  <a:lnTo>
                    <a:pt x="207169" y="46196"/>
                  </a:lnTo>
                  <a:cubicBezTo>
                    <a:pt x="224314" y="85249"/>
                    <a:pt x="247174" y="130969"/>
                    <a:pt x="196691" y="153829"/>
                  </a:cubicBezTo>
                  <a:cubicBezTo>
                    <a:pt x="175736" y="163354"/>
                    <a:pt x="150971" y="156686"/>
                    <a:pt x="137636" y="135731"/>
                  </a:cubicBezTo>
                  <a:lnTo>
                    <a:pt x="136684" y="135731"/>
                  </a:lnTo>
                  <a:cubicBezTo>
                    <a:pt x="140494" y="146209"/>
                    <a:pt x="132874" y="155734"/>
                    <a:pt x="126206" y="163354"/>
                  </a:cubicBezTo>
                  <a:lnTo>
                    <a:pt x="68103" y="224314"/>
                  </a:lnTo>
                  <a:lnTo>
                    <a:pt x="50006" y="183356"/>
                  </a:lnTo>
                  <a:lnTo>
                    <a:pt x="96678" y="135731"/>
                  </a:lnTo>
                  <a:cubicBezTo>
                    <a:pt x="108109" y="124301"/>
                    <a:pt x="110966" y="117634"/>
                    <a:pt x="104299" y="102394"/>
                  </a:cubicBezTo>
                  <a:lnTo>
                    <a:pt x="98584" y="90964"/>
                  </a:lnTo>
                  <a:lnTo>
                    <a:pt x="23336" y="125254"/>
                  </a:lnTo>
                  <a:lnTo>
                    <a:pt x="7144" y="89059"/>
                  </a:lnTo>
                  <a:lnTo>
                    <a:pt x="189071" y="7144"/>
                  </a:lnTo>
                  <a:close/>
                  <a:moveTo>
                    <a:pt x="128111" y="78581"/>
                  </a:moveTo>
                  <a:lnTo>
                    <a:pt x="133826" y="90964"/>
                  </a:lnTo>
                  <a:cubicBezTo>
                    <a:pt x="142399" y="109061"/>
                    <a:pt x="153828" y="128111"/>
                    <a:pt x="176689" y="117634"/>
                  </a:cubicBezTo>
                  <a:cubicBezTo>
                    <a:pt x="198596" y="108109"/>
                    <a:pt x="190976" y="86201"/>
                    <a:pt x="183356" y="68104"/>
                  </a:cubicBezTo>
                  <a:lnTo>
                    <a:pt x="177641" y="55721"/>
                  </a:lnTo>
                  <a:lnTo>
                    <a:pt x="128111" y="78581"/>
                  </a:lnTo>
                  <a:close/>
                </a:path>
              </a:pathLst>
            </a:custGeom>
            <a:solidFill>
              <a:srgbClr val="1D1D1B"/>
            </a:solidFill>
            <a:ln w="9525" cap="flat">
              <a:noFill/>
              <a:prstDash val="solid"/>
              <a:miter/>
            </a:ln>
          </p:spPr>
          <p:txBody>
            <a:bodyPr rtlCol="0" anchor="ctr"/>
            <a:lstStyle/>
            <a:p>
              <a:endParaRPr lang="sv-SE" sz="1050"/>
            </a:p>
          </p:txBody>
        </p:sp>
        <p:sp>
          <p:nvSpPr>
            <p:cNvPr id="58" name="Frihandsfigur: Form 57">
              <a:extLst>
                <a:ext uri="{FF2B5EF4-FFF2-40B4-BE49-F238E27FC236}">
                  <a16:creationId xmlns:a16="http://schemas.microsoft.com/office/drawing/2014/main" id="{6C9DCD4E-DB47-8A8D-7186-C2558DF3D151}"/>
                </a:ext>
              </a:extLst>
            </p:cNvPr>
            <p:cNvSpPr/>
            <p:nvPr/>
          </p:nvSpPr>
          <p:spPr>
            <a:xfrm>
              <a:off x="7390924" y="2866549"/>
              <a:ext cx="219075" cy="114300"/>
            </a:xfrm>
            <a:custGeom>
              <a:avLst/>
              <a:gdLst>
                <a:gd name="connsiteX0" fmla="*/ 146209 w 219075"/>
                <a:gd name="connsiteY0" fmla="*/ 27146 h 114300"/>
                <a:gd name="connsiteX1" fmla="*/ 158591 w 219075"/>
                <a:gd name="connsiteY1" fmla="*/ 63341 h 114300"/>
                <a:gd name="connsiteX2" fmla="*/ 19526 w 219075"/>
                <a:gd name="connsiteY2" fmla="*/ 111919 h 114300"/>
                <a:gd name="connsiteX3" fmla="*/ 7144 w 219075"/>
                <a:gd name="connsiteY3" fmla="*/ 75724 h 114300"/>
                <a:gd name="connsiteX4" fmla="*/ 146209 w 219075"/>
                <a:gd name="connsiteY4" fmla="*/ 27146 h 114300"/>
                <a:gd name="connsiteX5" fmla="*/ 205264 w 219075"/>
                <a:gd name="connsiteY5" fmla="*/ 7144 h 114300"/>
                <a:gd name="connsiteX6" fmla="*/ 217646 w 219075"/>
                <a:gd name="connsiteY6" fmla="*/ 43339 h 114300"/>
                <a:gd name="connsiteX7" fmla="*/ 183356 w 219075"/>
                <a:gd name="connsiteY7" fmla="*/ 55721 h 114300"/>
                <a:gd name="connsiteX8" fmla="*/ 170974 w 219075"/>
                <a:gd name="connsiteY8" fmla="*/ 19526 h 114300"/>
                <a:gd name="connsiteX9" fmla="*/ 205264 w 219075"/>
                <a:gd name="connsiteY9"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075" h="114300">
                  <a:moveTo>
                    <a:pt x="146209" y="27146"/>
                  </a:moveTo>
                  <a:lnTo>
                    <a:pt x="158591" y="63341"/>
                  </a:lnTo>
                  <a:lnTo>
                    <a:pt x="19526" y="111919"/>
                  </a:lnTo>
                  <a:lnTo>
                    <a:pt x="7144" y="75724"/>
                  </a:lnTo>
                  <a:lnTo>
                    <a:pt x="146209" y="27146"/>
                  </a:lnTo>
                  <a:close/>
                  <a:moveTo>
                    <a:pt x="205264" y="7144"/>
                  </a:moveTo>
                  <a:lnTo>
                    <a:pt x="217646" y="43339"/>
                  </a:lnTo>
                  <a:lnTo>
                    <a:pt x="183356" y="55721"/>
                  </a:lnTo>
                  <a:lnTo>
                    <a:pt x="170974" y="19526"/>
                  </a:lnTo>
                  <a:lnTo>
                    <a:pt x="205264" y="7144"/>
                  </a:lnTo>
                  <a:close/>
                </a:path>
              </a:pathLst>
            </a:custGeom>
            <a:solidFill>
              <a:srgbClr val="1D1D1B"/>
            </a:solidFill>
            <a:ln w="9525" cap="flat">
              <a:noFill/>
              <a:prstDash val="solid"/>
              <a:miter/>
            </a:ln>
          </p:spPr>
          <p:txBody>
            <a:bodyPr rtlCol="0" anchor="ctr"/>
            <a:lstStyle/>
            <a:p>
              <a:endParaRPr lang="sv-SE" sz="1050"/>
            </a:p>
          </p:txBody>
        </p:sp>
        <p:sp>
          <p:nvSpPr>
            <p:cNvPr id="59" name="Frihandsfigur: Form 58">
              <a:extLst>
                <a:ext uri="{FF2B5EF4-FFF2-40B4-BE49-F238E27FC236}">
                  <a16:creationId xmlns:a16="http://schemas.microsoft.com/office/drawing/2014/main" id="{AD6197C6-BC28-D9DE-F43E-726E0DA674AF}"/>
                </a:ext>
              </a:extLst>
            </p:cNvPr>
            <p:cNvSpPr/>
            <p:nvPr/>
          </p:nvSpPr>
          <p:spPr>
            <a:xfrm>
              <a:off x="7414736" y="2965692"/>
              <a:ext cx="171450" cy="133350"/>
            </a:xfrm>
            <a:custGeom>
              <a:avLst/>
              <a:gdLst>
                <a:gd name="connsiteX0" fmla="*/ 141446 w 171450"/>
                <a:gd name="connsiteY0" fmla="*/ 98501 h 133350"/>
                <a:gd name="connsiteX1" fmla="*/ 138589 w 171450"/>
                <a:gd name="connsiteY1" fmla="*/ 64211 h 133350"/>
                <a:gd name="connsiteX2" fmla="*/ 116681 w 171450"/>
                <a:gd name="connsiteY2" fmla="*/ 47066 h 133350"/>
                <a:gd name="connsiteX3" fmla="*/ 74771 w 171450"/>
                <a:gd name="connsiteY3" fmla="*/ 127076 h 133350"/>
                <a:gd name="connsiteX4" fmla="*/ 12859 w 171450"/>
                <a:gd name="connsiteY4" fmla="*/ 80403 h 133350"/>
                <a:gd name="connsiteX5" fmla="*/ 7144 w 171450"/>
                <a:gd name="connsiteY5" fmla="*/ 36588 h 133350"/>
                <a:gd name="connsiteX6" fmla="*/ 37624 w 171450"/>
                <a:gd name="connsiteY6" fmla="*/ 30873 h 133350"/>
                <a:gd name="connsiteX7" fmla="*/ 38576 w 171450"/>
                <a:gd name="connsiteY7" fmla="*/ 69926 h 133350"/>
                <a:gd name="connsiteX8" fmla="*/ 62389 w 171450"/>
                <a:gd name="connsiteY8" fmla="*/ 88976 h 133350"/>
                <a:gd name="connsiteX9" fmla="*/ 105251 w 171450"/>
                <a:gd name="connsiteY9" fmla="*/ 8966 h 133350"/>
                <a:gd name="connsiteX10" fmla="*/ 164306 w 171450"/>
                <a:gd name="connsiteY10" fmla="*/ 52781 h 133350"/>
                <a:gd name="connsiteX11" fmla="*/ 170021 w 171450"/>
                <a:gd name="connsiteY11" fmla="*/ 94691 h 133350"/>
                <a:gd name="connsiteX12" fmla="*/ 141446 w 171450"/>
                <a:gd name="connsiteY12" fmla="*/ 98501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133350">
                  <a:moveTo>
                    <a:pt x="141446" y="98501"/>
                  </a:moveTo>
                  <a:cubicBezTo>
                    <a:pt x="142399" y="86118"/>
                    <a:pt x="142399" y="77546"/>
                    <a:pt x="138589" y="64211"/>
                  </a:cubicBezTo>
                  <a:cubicBezTo>
                    <a:pt x="135731" y="54686"/>
                    <a:pt x="129064" y="43256"/>
                    <a:pt x="116681" y="47066"/>
                  </a:cubicBezTo>
                  <a:cubicBezTo>
                    <a:pt x="93821" y="52781"/>
                    <a:pt x="126206" y="113741"/>
                    <a:pt x="74771" y="127076"/>
                  </a:cubicBezTo>
                  <a:cubicBezTo>
                    <a:pt x="41434" y="135648"/>
                    <a:pt x="20478" y="109931"/>
                    <a:pt x="12859" y="80403"/>
                  </a:cubicBezTo>
                  <a:cubicBezTo>
                    <a:pt x="9049" y="66116"/>
                    <a:pt x="7144" y="50876"/>
                    <a:pt x="7144" y="36588"/>
                  </a:cubicBezTo>
                  <a:lnTo>
                    <a:pt x="37624" y="30873"/>
                  </a:lnTo>
                  <a:cubicBezTo>
                    <a:pt x="34766" y="44208"/>
                    <a:pt x="34766" y="56591"/>
                    <a:pt x="38576" y="69926"/>
                  </a:cubicBezTo>
                  <a:cubicBezTo>
                    <a:pt x="41434" y="79451"/>
                    <a:pt x="49053" y="92786"/>
                    <a:pt x="62389" y="88976"/>
                  </a:cubicBezTo>
                  <a:cubicBezTo>
                    <a:pt x="90011" y="81356"/>
                    <a:pt x="53816" y="22301"/>
                    <a:pt x="105251" y="8966"/>
                  </a:cubicBezTo>
                  <a:cubicBezTo>
                    <a:pt x="135731" y="393"/>
                    <a:pt x="156686" y="23253"/>
                    <a:pt x="164306" y="52781"/>
                  </a:cubicBezTo>
                  <a:cubicBezTo>
                    <a:pt x="169069" y="69926"/>
                    <a:pt x="169069" y="82308"/>
                    <a:pt x="170021" y="94691"/>
                  </a:cubicBezTo>
                  <a:lnTo>
                    <a:pt x="141446" y="98501"/>
                  </a:lnTo>
                  <a:close/>
                </a:path>
              </a:pathLst>
            </a:custGeom>
            <a:solidFill>
              <a:srgbClr val="1D1D1B"/>
            </a:solidFill>
            <a:ln w="9525" cap="flat">
              <a:noFill/>
              <a:prstDash val="solid"/>
              <a:miter/>
            </a:ln>
          </p:spPr>
          <p:txBody>
            <a:bodyPr rtlCol="0" anchor="ctr"/>
            <a:lstStyle/>
            <a:p>
              <a:endParaRPr lang="sv-SE" sz="1050"/>
            </a:p>
          </p:txBody>
        </p:sp>
        <p:sp>
          <p:nvSpPr>
            <p:cNvPr id="60" name="Frihandsfigur: Form 59">
              <a:extLst>
                <a:ext uri="{FF2B5EF4-FFF2-40B4-BE49-F238E27FC236}">
                  <a16:creationId xmlns:a16="http://schemas.microsoft.com/office/drawing/2014/main" id="{9FF6724F-9BC1-5A5B-1C4C-691A8CE8C144}"/>
                </a:ext>
              </a:extLst>
            </p:cNvPr>
            <p:cNvSpPr/>
            <p:nvPr/>
          </p:nvSpPr>
          <p:spPr>
            <a:xfrm>
              <a:off x="7446169" y="3082766"/>
              <a:ext cx="228600" cy="180975"/>
            </a:xfrm>
            <a:custGeom>
              <a:avLst/>
              <a:gdLst>
                <a:gd name="connsiteX0" fmla="*/ 216694 w 228600"/>
                <a:gd name="connsiteY0" fmla="*/ 7144 h 180975"/>
                <a:gd name="connsiteX1" fmla="*/ 223361 w 228600"/>
                <a:gd name="connsiteY1" fmla="*/ 45244 h 180975"/>
                <a:gd name="connsiteX2" fmla="*/ 99536 w 228600"/>
                <a:gd name="connsiteY2" fmla="*/ 66199 h 180975"/>
                <a:gd name="connsiteX3" fmla="*/ 99536 w 228600"/>
                <a:gd name="connsiteY3" fmla="*/ 67151 h 180975"/>
                <a:gd name="connsiteX4" fmla="*/ 165259 w 228600"/>
                <a:gd name="connsiteY4" fmla="*/ 102394 h 180975"/>
                <a:gd name="connsiteX5" fmla="*/ 172879 w 228600"/>
                <a:gd name="connsiteY5" fmla="*/ 147161 h 180975"/>
                <a:gd name="connsiteX6" fmla="*/ 99536 w 228600"/>
                <a:gd name="connsiteY6" fmla="*/ 104299 h 180975"/>
                <a:gd name="connsiteX7" fmla="*/ 30004 w 228600"/>
                <a:gd name="connsiteY7" fmla="*/ 178594 h 180975"/>
                <a:gd name="connsiteX8" fmla="*/ 22384 w 228600"/>
                <a:gd name="connsiteY8" fmla="*/ 130969 h 180975"/>
                <a:gd name="connsiteX9" fmla="*/ 84296 w 228600"/>
                <a:gd name="connsiteY9" fmla="*/ 70961 h 180975"/>
                <a:gd name="connsiteX10" fmla="*/ 84296 w 228600"/>
                <a:gd name="connsiteY10" fmla="*/ 70009 h 180975"/>
                <a:gd name="connsiteX11" fmla="*/ 13811 w 228600"/>
                <a:gd name="connsiteY11" fmla="*/ 81439 h 180975"/>
                <a:gd name="connsiteX12" fmla="*/ 7144 w 228600"/>
                <a:gd name="connsiteY12" fmla="*/ 43339 h 180975"/>
                <a:gd name="connsiteX13" fmla="*/ 216694 w 228600"/>
                <a:gd name="connsiteY13" fmla="*/ 714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180975">
                  <a:moveTo>
                    <a:pt x="216694" y="7144"/>
                  </a:moveTo>
                  <a:lnTo>
                    <a:pt x="223361" y="45244"/>
                  </a:lnTo>
                  <a:lnTo>
                    <a:pt x="99536" y="66199"/>
                  </a:lnTo>
                  <a:lnTo>
                    <a:pt x="99536" y="67151"/>
                  </a:lnTo>
                  <a:lnTo>
                    <a:pt x="165259" y="102394"/>
                  </a:lnTo>
                  <a:lnTo>
                    <a:pt x="172879" y="147161"/>
                  </a:lnTo>
                  <a:lnTo>
                    <a:pt x="99536" y="104299"/>
                  </a:lnTo>
                  <a:lnTo>
                    <a:pt x="30004" y="178594"/>
                  </a:lnTo>
                  <a:lnTo>
                    <a:pt x="22384" y="130969"/>
                  </a:lnTo>
                  <a:lnTo>
                    <a:pt x="84296" y="70961"/>
                  </a:lnTo>
                  <a:lnTo>
                    <a:pt x="84296" y="70009"/>
                  </a:lnTo>
                  <a:lnTo>
                    <a:pt x="13811" y="81439"/>
                  </a:lnTo>
                  <a:lnTo>
                    <a:pt x="7144" y="43339"/>
                  </a:lnTo>
                  <a:lnTo>
                    <a:pt x="216694" y="7144"/>
                  </a:lnTo>
                  <a:close/>
                </a:path>
              </a:pathLst>
            </a:custGeom>
            <a:solidFill>
              <a:srgbClr val="1D1D1B"/>
            </a:solidFill>
            <a:ln w="9525" cap="flat">
              <a:noFill/>
              <a:prstDash val="solid"/>
              <a:miter/>
            </a:ln>
          </p:spPr>
          <p:txBody>
            <a:bodyPr rtlCol="0" anchor="ctr"/>
            <a:lstStyle/>
            <a:p>
              <a:endParaRPr lang="sv-SE" sz="1050"/>
            </a:p>
          </p:txBody>
        </p:sp>
        <p:sp>
          <p:nvSpPr>
            <p:cNvPr id="61" name="Frihandsfigur: Form 60">
              <a:extLst>
                <a:ext uri="{FF2B5EF4-FFF2-40B4-BE49-F238E27FC236}">
                  <a16:creationId xmlns:a16="http://schemas.microsoft.com/office/drawing/2014/main" id="{385F742D-17A9-0E81-FD59-D7D46D493319}"/>
                </a:ext>
              </a:extLst>
            </p:cNvPr>
            <p:cNvSpPr/>
            <p:nvPr/>
          </p:nvSpPr>
          <p:spPr>
            <a:xfrm>
              <a:off x="7468076" y="3254216"/>
              <a:ext cx="228600" cy="161925"/>
            </a:xfrm>
            <a:custGeom>
              <a:avLst/>
              <a:gdLst>
                <a:gd name="connsiteX0" fmla="*/ 220504 w 228600"/>
                <a:gd name="connsiteY0" fmla="*/ 7144 h 161925"/>
                <a:gd name="connsiteX1" fmla="*/ 222409 w 228600"/>
                <a:gd name="connsiteY1" fmla="*/ 45244 h 161925"/>
                <a:gd name="connsiteX2" fmla="*/ 136684 w 228600"/>
                <a:gd name="connsiteY2" fmla="*/ 50006 h 161925"/>
                <a:gd name="connsiteX3" fmla="*/ 136684 w 228600"/>
                <a:gd name="connsiteY3" fmla="*/ 50959 h 161925"/>
                <a:gd name="connsiteX4" fmla="*/ 161449 w 228600"/>
                <a:gd name="connsiteY4" fmla="*/ 93821 h 161925"/>
                <a:gd name="connsiteX5" fmla="*/ 88106 w 228600"/>
                <a:gd name="connsiteY5" fmla="*/ 159544 h 161925"/>
                <a:gd name="connsiteX6" fmla="*/ 8097 w 228600"/>
                <a:gd name="connsiteY6" fmla="*/ 102394 h 161925"/>
                <a:gd name="connsiteX7" fmla="*/ 27147 w 228600"/>
                <a:gd name="connsiteY7" fmla="*/ 56674 h 161925"/>
                <a:gd name="connsiteX8" fmla="*/ 27147 w 228600"/>
                <a:gd name="connsiteY8" fmla="*/ 55721 h 161925"/>
                <a:gd name="connsiteX9" fmla="*/ 9049 w 228600"/>
                <a:gd name="connsiteY9" fmla="*/ 56674 h 161925"/>
                <a:gd name="connsiteX10" fmla="*/ 7144 w 228600"/>
                <a:gd name="connsiteY10" fmla="*/ 19526 h 161925"/>
                <a:gd name="connsiteX11" fmla="*/ 220504 w 228600"/>
                <a:gd name="connsiteY11" fmla="*/ 7144 h 161925"/>
                <a:gd name="connsiteX12" fmla="*/ 37624 w 228600"/>
                <a:gd name="connsiteY12" fmla="*/ 89059 h 161925"/>
                <a:gd name="connsiteX13" fmla="*/ 87154 w 228600"/>
                <a:gd name="connsiteY13" fmla="*/ 118586 h 161925"/>
                <a:gd name="connsiteX14" fmla="*/ 131922 w 228600"/>
                <a:gd name="connsiteY14" fmla="*/ 84296 h 161925"/>
                <a:gd name="connsiteX15" fmla="*/ 83344 w 228600"/>
                <a:gd name="connsiteY15" fmla="*/ 52864 h 161925"/>
                <a:gd name="connsiteX16" fmla="*/ 37624 w 228600"/>
                <a:gd name="connsiteY16" fmla="*/ 8905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 h="161925">
                  <a:moveTo>
                    <a:pt x="220504" y="7144"/>
                  </a:moveTo>
                  <a:lnTo>
                    <a:pt x="222409" y="45244"/>
                  </a:lnTo>
                  <a:lnTo>
                    <a:pt x="136684" y="50006"/>
                  </a:lnTo>
                  <a:lnTo>
                    <a:pt x="136684" y="50959"/>
                  </a:lnTo>
                  <a:cubicBezTo>
                    <a:pt x="150972" y="60484"/>
                    <a:pt x="160497" y="73819"/>
                    <a:pt x="161449" y="93821"/>
                  </a:cubicBezTo>
                  <a:cubicBezTo>
                    <a:pt x="163354" y="138589"/>
                    <a:pt x="129064" y="157639"/>
                    <a:pt x="88106" y="159544"/>
                  </a:cubicBezTo>
                  <a:cubicBezTo>
                    <a:pt x="48101" y="161449"/>
                    <a:pt x="10001" y="147161"/>
                    <a:pt x="8097" y="102394"/>
                  </a:cubicBezTo>
                  <a:cubicBezTo>
                    <a:pt x="7144" y="86201"/>
                    <a:pt x="11906" y="68104"/>
                    <a:pt x="27147" y="56674"/>
                  </a:cubicBezTo>
                  <a:lnTo>
                    <a:pt x="27147" y="55721"/>
                  </a:lnTo>
                  <a:lnTo>
                    <a:pt x="9049" y="56674"/>
                  </a:lnTo>
                  <a:lnTo>
                    <a:pt x="7144" y="19526"/>
                  </a:lnTo>
                  <a:lnTo>
                    <a:pt x="220504" y="7144"/>
                  </a:lnTo>
                  <a:close/>
                  <a:moveTo>
                    <a:pt x="37624" y="89059"/>
                  </a:moveTo>
                  <a:cubicBezTo>
                    <a:pt x="38576" y="113824"/>
                    <a:pt x="67151" y="119539"/>
                    <a:pt x="87154" y="118586"/>
                  </a:cubicBezTo>
                  <a:cubicBezTo>
                    <a:pt x="107156" y="117634"/>
                    <a:pt x="133826" y="109061"/>
                    <a:pt x="131922" y="84296"/>
                  </a:cubicBezTo>
                  <a:cubicBezTo>
                    <a:pt x="130969" y="59531"/>
                    <a:pt x="104299" y="51911"/>
                    <a:pt x="83344" y="52864"/>
                  </a:cubicBezTo>
                  <a:cubicBezTo>
                    <a:pt x="62389" y="53816"/>
                    <a:pt x="36672" y="64294"/>
                    <a:pt x="37624" y="89059"/>
                  </a:cubicBezTo>
                  <a:close/>
                </a:path>
              </a:pathLst>
            </a:custGeom>
            <a:solidFill>
              <a:srgbClr val="1D1D1B"/>
            </a:solidFill>
            <a:ln w="9525" cap="flat">
              <a:noFill/>
              <a:prstDash val="solid"/>
              <a:miter/>
            </a:ln>
          </p:spPr>
          <p:txBody>
            <a:bodyPr rtlCol="0" anchor="ctr"/>
            <a:lstStyle/>
            <a:p>
              <a:endParaRPr lang="sv-SE" sz="1050"/>
            </a:p>
          </p:txBody>
        </p:sp>
        <p:sp>
          <p:nvSpPr>
            <p:cNvPr id="62" name="Frihandsfigur: Form 61">
              <a:extLst>
                <a:ext uri="{FF2B5EF4-FFF2-40B4-BE49-F238E27FC236}">
                  <a16:creationId xmlns:a16="http://schemas.microsoft.com/office/drawing/2014/main" id="{3BC384FD-A716-47E5-837D-C7F42783A78D}"/>
                </a:ext>
              </a:extLst>
            </p:cNvPr>
            <p:cNvSpPr/>
            <p:nvPr/>
          </p:nvSpPr>
          <p:spPr>
            <a:xfrm>
              <a:off x="7466945" y="3427212"/>
              <a:ext cx="161925" cy="152400"/>
            </a:xfrm>
            <a:custGeom>
              <a:avLst/>
              <a:gdLst>
                <a:gd name="connsiteX0" fmla="*/ 15895 w 161925"/>
                <a:gd name="connsiteY0" fmla="*/ 130375 h 152400"/>
                <a:gd name="connsiteX1" fmla="*/ 7322 w 161925"/>
                <a:gd name="connsiteY1" fmla="*/ 78941 h 152400"/>
                <a:gd name="connsiteX2" fmla="*/ 88285 w 161925"/>
                <a:gd name="connsiteY2" fmla="*/ 7503 h 152400"/>
                <a:gd name="connsiteX3" fmla="*/ 161628 w 161925"/>
                <a:gd name="connsiteY3" fmla="*/ 80845 h 152400"/>
                <a:gd name="connsiteX4" fmla="*/ 68282 w 161925"/>
                <a:gd name="connsiteY4" fmla="*/ 144663 h 152400"/>
                <a:gd name="connsiteX5" fmla="*/ 74950 w 161925"/>
                <a:gd name="connsiteY5" fmla="*/ 43698 h 152400"/>
                <a:gd name="connsiteX6" fmla="*/ 34945 w 161925"/>
                <a:gd name="connsiteY6" fmla="*/ 83703 h 152400"/>
                <a:gd name="connsiteX7" fmla="*/ 46375 w 161925"/>
                <a:gd name="connsiteY7" fmla="*/ 133233 h 152400"/>
                <a:gd name="connsiteX8" fmla="*/ 15895 w 161925"/>
                <a:gd name="connsiteY8" fmla="*/ 130375 h 152400"/>
                <a:gd name="connsiteX9" fmla="*/ 96857 w 161925"/>
                <a:gd name="connsiteY9" fmla="*/ 109420 h 152400"/>
                <a:gd name="connsiteX10" fmla="*/ 133053 w 161925"/>
                <a:gd name="connsiteY10" fmla="*/ 80845 h 152400"/>
                <a:gd name="connsiteX11" fmla="*/ 100667 w 161925"/>
                <a:gd name="connsiteY11" fmla="*/ 44650 h 152400"/>
                <a:gd name="connsiteX12" fmla="*/ 96857 w 161925"/>
                <a:gd name="connsiteY12" fmla="*/ 10942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925" h="152400">
                  <a:moveTo>
                    <a:pt x="15895" y="130375"/>
                  </a:moveTo>
                  <a:cubicBezTo>
                    <a:pt x="9228" y="116088"/>
                    <a:pt x="6370" y="99895"/>
                    <a:pt x="7322" y="78941"/>
                  </a:cubicBezTo>
                  <a:cubicBezTo>
                    <a:pt x="10180" y="30363"/>
                    <a:pt x="39707" y="3693"/>
                    <a:pt x="88285" y="7503"/>
                  </a:cubicBezTo>
                  <a:cubicBezTo>
                    <a:pt x="131147" y="10360"/>
                    <a:pt x="164485" y="35125"/>
                    <a:pt x="161628" y="80845"/>
                  </a:cubicBezTo>
                  <a:cubicBezTo>
                    <a:pt x="157817" y="135138"/>
                    <a:pt x="119717" y="148473"/>
                    <a:pt x="68282" y="144663"/>
                  </a:cubicBezTo>
                  <a:lnTo>
                    <a:pt x="74950" y="43698"/>
                  </a:lnTo>
                  <a:cubicBezTo>
                    <a:pt x="51137" y="43698"/>
                    <a:pt x="36850" y="59891"/>
                    <a:pt x="34945" y="83703"/>
                  </a:cubicBezTo>
                  <a:cubicBezTo>
                    <a:pt x="33992" y="101800"/>
                    <a:pt x="39707" y="118945"/>
                    <a:pt x="46375" y="133233"/>
                  </a:cubicBezTo>
                  <a:lnTo>
                    <a:pt x="15895" y="130375"/>
                  </a:lnTo>
                  <a:close/>
                  <a:moveTo>
                    <a:pt x="96857" y="109420"/>
                  </a:moveTo>
                  <a:cubicBezTo>
                    <a:pt x="114955" y="109420"/>
                    <a:pt x="132100" y="101800"/>
                    <a:pt x="133053" y="80845"/>
                  </a:cubicBezTo>
                  <a:cubicBezTo>
                    <a:pt x="134005" y="59891"/>
                    <a:pt x="120670" y="47508"/>
                    <a:pt x="100667" y="44650"/>
                  </a:cubicBezTo>
                  <a:lnTo>
                    <a:pt x="96857" y="109420"/>
                  </a:lnTo>
                  <a:close/>
                </a:path>
              </a:pathLst>
            </a:custGeom>
            <a:solidFill>
              <a:srgbClr val="1D1D1B"/>
            </a:solidFill>
            <a:ln w="9525" cap="flat">
              <a:noFill/>
              <a:prstDash val="solid"/>
              <a:miter/>
            </a:ln>
          </p:spPr>
          <p:txBody>
            <a:bodyPr rtlCol="0" anchor="ctr"/>
            <a:lstStyle/>
            <a:p>
              <a:endParaRPr lang="sv-SE" sz="1050"/>
            </a:p>
          </p:txBody>
        </p:sp>
        <p:sp>
          <p:nvSpPr>
            <p:cNvPr id="63" name="Frihandsfigur: Form 62">
              <a:extLst>
                <a:ext uri="{FF2B5EF4-FFF2-40B4-BE49-F238E27FC236}">
                  <a16:creationId xmlns:a16="http://schemas.microsoft.com/office/drawing/2014/main" id="{332395DC-9BA6-91BF-ADFE-83EF11FDDB63}"/>
                </a:ext>
              </a:extLst>
            </p:cNvPr>
            <p:cNvSpPr/>
            <p:nvPr/>
          </p:nvSpPr>
          <p:spPr>
            <a:xfrm>
              <a:off x="7440454" y="3582364"/>
              <a:ext cx="228600" cy="180975"/>
            </a:xfrm>
            <a:custGeom>
              <a:avLst/>
              <a:gdLst>
                <a:gd name="connsiteX0" fmla="*/ 30003 w 228600"/>
                <a:gd name="connsiteY0" fmla="*/ 104764 h 180975"/>
                <a:gd name="connsiteX1" fmla="*/ 30003 w 228600"/>
                <a:gd name="connsiteY1" fmla="*/ 104764 h 180975"/>
                <a:gd name="connsiteX2" fmla="*/ 18573 w 228600"/>
                <a:gd name="connsiteY2" fmla="*/ 56186 h 180975"/>
                <a:gd name="connsiteX3" fmla="*/ 105251 w 228600"/>
                <a:gd name="connsiteY3" fmla="*/ 9514 h 180975"/>
                <a:gd name="connsiteX4" fmla="*/ 169069 w 228600"/>
                <a:gd name="connsiteY4" fmla="*/ 83809 h 180975"/>
                <a:gd name="connsiteX5" fmla="*/ 141446 w 228600"/>
                <a:gd name="connsiteY5" fmla="*/ 123814 h 180975"/>
                <a:gd name="connsiteX6" fmla="*/ 141446 w 228600"/>
                <a:gd name="connsiteY6" fmla="*/ 124766 h 180975"/>
                <a:gd name="connsiteX7" fmla="*/ 224314 w 228600"/>
                <a:gd name="connsiteY7" fmla="*/ 140006 h 180975"/>
                <a:gd name="connsiteX8" fmla="*/ 217646 w 228600"/>
                <a:gd name="connsiteY8" fmla="*/ 177154 h 180975"/>
                <a:gd name="connsiteX9" fmla="*/ 7144 w 228600"/>
                <a:gd name="connsiteY9" fmla="*/ 139054 h 180975"/>
                <a:gd name="connsiteX10" fmla="*/ 13811 w 228600"/>
                <a:gd name="connsiteY10" fmla="*/ 102859 h 180975"/>
                <a:gd name="connsiteX11" fmla="*/ 30003 w 228600"/>
                <a:gd name="connsiteY11" fmla="*/ 104764 h 180975"/>
                <a:gd name="connsiteX12" fmla="*/ 45244 w 228600"/>
                <a:gd name="connsiteY12" fmla="*/ 72379 h 180975"/>
                <a:gd name="connsiteX13" fmla="*/ 86201 w 228600"/>
                <a:gd name="connsiteY13" fmla="*/ 114289 h 180975"/>
                <a:gd name="connsiteX14" fmla="*/ 138589 w 228600"/>
                <a:gd name="connsiteY14" fmla="*/ 88571 h 180975"/>
                <a:gd name="connsiteX15" fmla="*/ 98584 w 228600"/>
                <a:gd name="connsiteY15" fmla="*/ 49519 h 180975"/>
                <a:gd name="connsiteX16" fmla="*/ 45244 w 228600"/>
                <a:gd name="connsiteY16" fmla="*/ 7237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 h="180975">
                  <a:moveTo>
                    <a:pt x="30003" y="104764"/>
                  </a:moveTo>
                  <a:lnTo>
                    <a:pt x="30003" y="104764"/>
                  </a:lnTo>
                  <a:cubicBezTo>
                    <a:pt x="18573" y="90476"/>
                    <a:pt x="15716" y="74284"/>
                    <a:pt x="18573" y="56186"/>
                  </a:cubicBezTo>
                  <a:cubicBezTo>
                    <a:pt x="26194" y="11419"/>
                    <a:pt x="66198" y="1894"/>
                    <a:pt x="105251" y="9514"/>
                  </a:cubicBezTo>
                  <a:cubicBezTo>
                    <a:pt x="145256" y="17134"/>
                    <a:pt x="177641" y="39041"/>
                    <a:pt x="169069" y="83809"/>
                  </a:cubicBezTo>
                  <a:cubicBezTo>
                    <a:pt x="165259" y="102859"/>
                    <a:pt x="156686" y="114289"/>
                    <a:pt x="141446" y="123814"/>
                  </a:cubicBezTo>
                  <a:lnTo>
                    <a:pt x="141446" y="124766"/>
                  </a:lnTo>
                  <a:lnTo>
                    <a:pt x="224314" y="140006"/>
                  </a:lnTo>
                  <a:lnTo>
                    <a:pt x="217646" y="177154"/>
                  </a:lnTo>
                  <a:lnTo>
                    <a:pt x="7144" y="139054"/>
                  </a:lnTo>
                  <a:lnTo>
                    <a:pt x="13811" y="102859"/>
                  </a:lnTo>
                  <a:lnTo>
                    <a:pt x="30003" y="104764"/>
                  </a:lnTo>
                  <a:close/>
                  <a:moveTo>
                    <a:pt x="45244" y="72379"/>
                  </a:moveTo>
                  <a:cubicBezTo>
                    <a:pt x="40481" y="97144"/>
                    <a:pt x="65246" y="110479"/>
                    <a:pt x="86201" y="114289"/>
                  </a:cubicBezTo>
                  <a:cubicBezTo>
                    <a:pt x="106203" y="118099"/>
                    <a:pt x="133826" y="113336"/>
                    <a:pt x="138589" y="88571"/>
                  </a:cubicBezTo>
                  <a:cubicBezTo>
                    <a:pt x="143351" y="63806"/>
                    <a:pt x="117634" y="52376"/>
                    <a:pt x="98584" y="49519"/>
                  </a:cubicBezTo>
                  <a:cubicBezTo>
                    <a:pt x="78581" y="45709"/>
                    <a:pt x="50006" y="47614"/>
                    <a:pt x="45244" y="72379"/>
                  </a:cubicBezTo>
                  <a:close/>
                </a:path>
              </a:pathLst>
            </a:custGeom>
            <a:solidFill>
              <a:srgbClr val="1D1D1B"/>
            </a:solidFill>
            <a:ln w="9525" cap="flat">
              <a:noFill/>
              <a:prstDash val="solid"/>
              <a:miter/>
            </a:ln>
          </p:spPr>
          <p:txBody>
            <a:bodyPr rtlCol="0" anchor="ctr"/>
            <a:lstStyle/>
            <a:p>
              <a:endParaRPr lang="sv-SE" sz="1050"/>
            </a:p>
          </p:txBody>
        </p:sp>
        <p:sp>
          <p:nvSpPr>
            <p:cNvPr id="64" name="Frihandsfigur: Form 63">
              <a:extLst>
                <a:ext uri="{FF2B5EF4-FFF2-40B4-BE49-F238E27FC236}">
                  <a16:creationId xmlns:a16="http://schemas.microsoft.com/office/drawing/2014/main" id="{3B553963-EA32-D370-520D-87CE27B28F1E}"/>
                </a:ext>
              </a:extLst>
            </p:cNvPr>
            <p:cNvSpPr/>
            <p:nvPr/>
          </p:nvSpPr>
          <p:spPr>
            <a:xfrm>
              <a:off x="7405798" y="3751226"/>
              <a:ext cx="228600" cy="171450"/>
            </a:xfrm>
            <a:custGeom>
              <a:avLst/>
              <a:gdLst>
                <a:gd name="connsiteX0" fmla="*/ 158004 w 228600"/>
                <a:gd name="connsiteY0" fmla="*/ 107351 h 171450"/>
                <a:gd name="connsiteX1" fmla="*/ 60850 w 228600"/>
                <a:gd name="connsiteY1" fmla="*/ 157834 h 171450"/>
                <a:gd name="connsiteX2" fmla="*/ 11320 w 228600"/>
                <a:gd name="connsiteY2" fmla="*/ 61631 h 171450"/>
                <a:gd name="connsiteX3" fmla="*/ 106570 w 228600"/>
                <a:gd name="connsiteY3" fmla="*/ 11149 h 171450"/>
                <a:gd name="connsiteX4" fmla="*/ 158004 w 228600"/>
                <a:gd name="connsiteY4" fmla="*/ 107351 h 171450"/>
                <a:gd name="connsiteX5" fmla="*/ 39895 w 228600"/>
                <a:gd name="connsiteY5" fmla="*/ 70204 h 171450"/>
                <a:gd name="connsiteX6" fmla="*/ 77042 w 228600"/>
                <a:gd name="connsiteY6" fmla="*/ 120686 h 171450"/>
                <a:gd name="connsiteX7" fmla="*/ 129429 w 228600"/>
                <a:gd name="connsiteY7" fmla="*/ 97826 h 171450"/>
                <a:gd name="connsiteX8" fmla="*/ 98950 w 228600"/>
                <a:gd name="connsiteY8" fmla="*/ 50201 h 171450"/>
                <a:gd name="connsiteX9" fmla="*/ 39895 w 228600"/>
                <a:gd name="connsiteY9" fmla="*/ 70204 h 171450"/>
                <a:gd name="connsiteX10" fmla="*/ 198962 w 228600"/>
                <a:gd name="connsiteY10" fmla="*/ 168311 h 171450"/>
                <a:gd name="connsiteX11" fmla="*/ 167529 w 228600"/>
                <a:gd name="connsiteY11" fmla="*/ 158786 h 171450"/>
                <a:gd name="connsiteX12" fmla="*/ 177054 w 228600"/>
                <a:gd name="connsiteY12" fmla="*/ 127354 h 171450"/>
                <a:gd name="connsiteX13" fmla="*/ 208487 w 228600"/>
                <a:gd name="connsiteY13" fmla="*/ 136879 h 171450"/>
                <a:gd name="connsiteX14" fmla="*/ 198962 w 228600"/>
                <a:gd name="connsiteY14" fmla="*/ 168311 h 171450"/>
                <a:gd name="connsiteX15" fmla="*/ 194200 w 228600"/>
                <a:gd name="connsiteY15" fmla="*/ 70204 h 171450"/>
                <a:gd name="connsiteX16" fmla="*/ 225632 w 228600"/>
                <a:gd name="connsiteY16" fmla="*/ 79729 h 171450"/>
                <a:gd name="connsiteX17" fmla="*/ 216107 w 228600"/>
                <a:gd name="connsiteY17" fmla="*/ 111161 h 171450"/>
                <a:gd name="connsiteX18" fmla="*/ 184675 w 228600"/>
                <a:gd name="connsiteY18" fmla="*/ 101636 h 171450"/>
                <a:gd name="connsiteX19" fmla="*/ 194200 w 228600"/>
                <a:gd name="connsiteY19" fmla="*/ 7020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 h="171450">
                  <a:moveTo>
                    <a:pt x="158004" y="107351"/>
                  </a:moveTo>
                  <a:cubicBezTo>
                    <a:pt x="144670" y="149261"/>
                    <a:pt x="107522" y="172121"/>
                    <a:pt x="60850" y="157834"/>
                  </a:cubicBezTo>
                  <a:cubicBezTo>
                    <a:pt x="20845" y="145451"/>
                    <a:pt x="-2968" y="108304"/>
                    <a:pt x="11320" y="61631"/>
                  </a:cubicBezTo>
                  <a:cubicBezTo>
                    <a:pt x="25607" y="14959"/>
                    <a:pt x="66565" y="-1234"/>
                    <a:pt x="106570" y="11149"/>
                  </a:cubicBezTo>
                  <a:cubicBezTo>
                    <a:pt x="153242" y="25436"/>
                    <a:pt x="171340" y="65441"/>
                    <a:pt x="158004" y="107351"/>
                  </a:cubicBezTo>
                  <a:close/>
                  <a:moveTo>
                    <a:pt x="39895" y="70204"/>
                  </a:moveTo>
                  <a:cubicBezTo>
                    <a:pt x="31322" y="97826"/>
                    <a:pt x="54182" y="113066"/>
                    <a:pt x="77042" y="120686"/>
                  </a:cubicBezTo>
                  <a:cubicBezTo>
                    <a:pt x="98950" y="127354"/>
                    <a:pt x="121809" y="122591"/>
                    <a:pt x="129429" y="97826"/>
                  </a:cubicBezTo>
                  <a:cubicBezTo>
                    <a:pt x="137050" y="74014"/>
                    <a:pt x="119904" y="55916"/>
                    <a:pt x="98950" y="50201"/>
                  </a:cubicBezTo>
                  <a:cubicBezTo>
                    <a:pt x="76090" y="43534"/>
                    <a:pt x="48467" y="42581"/>
                    <a:pt x="39895" y="70204"/>
                  </a:cubicBezTo>
                  <a:close/>
                  <a:moveTo>
                    <a:pt x="198962" y="168311"/>
                  </a:moveTo>
                  <a:lnTo>
                    <a:pt x="167529" y="158786"/>
                  </a:lnTo>
                  <a:lnTo>
                    <a:pt x="177054" y="127354"/>
                  </a:lnTo>
                  <a:lnTo>
                    <a:pt x="208487" y="136879"/>
                  </a:lnTo>
                  <a:lnTo>
                    <a:pt x="198962" y="168311"/>
                  </a:lnTo>
                  <a:close/>
                  <a:moveTo>
                    <a:pt x="194200" y="70204"/>
                  </a:moveTo>
                  <a:lnTo>
                    <a:pt x="225632" y="79729"/>
                  </a:lnTo>
                  <a:lnTo>
                    <a:pt x="216107" y="111161"/>
                  </a:lnTo>
                  <a:lnTo>
                    <a:pt x="184675" y="101636"/>
                  </a:lnTo>
                  <a:lnTo>
                    <a:pt x="194200" y="70204"/>
                  </a:lnTo>
                  <a:close/>
                </a:path>
              </a:pathLst>
            </a:custGeom>
            <a:solidFill>
              <a:srgbClr val="1D1D1B"/>
            </a:solidFill>
            <a:ln w="9525" cap="flat">
              <a:noFill/>
              <a:prstDash val="solid"/>
              <a:miter/>
            </a:ln>
          </p:spPr>
          <p:txBody>
            <a:bodyPr rtlCol="0" anchor="ctr"/>
            <a:lstStyle/>
            <a:p>
              <a:endParaRPr lang="sv-SE" sz="1050"/>
            </a:p>
          </p:txBody>
        </p:sp>
        <p:sp>
          <p:nvSpPr>
            <p:cNvPr id="65" name="Frihandsfigur: Form 64">
              <a:extLst>
                <a:ext uri="{FF2B5EF4-FFF2-40B4-BE49-F238E27FC236}">
                  <a16:creationId xmlns:a16="http://schemas.microsoft.com/office/drawing/2014/main" id="{28BBA4D3-54AB-19CD-F396-D91DECEAFB7D}"/>
                </a:ext>
              </a:extLst>
            </p:cNvPr>
            <p:cNvSpPr/>
            <p:nvPr/>
          </p:nvSpPr>
          <p:spPr>
            <a:xfrm>
              <a:off x="7293769" y="3899059"/>
              <a:ext cx="238125" cy="257175"/>
            </a:xfrm>
            <a:custGeom>
              <a:avLst/>
              <a:gdLst>
                <a:gd name="connsiteX0" fmla="*/ 231934 w 238125"/>
                <a:gd name="connsiteY0" fmla="*/ 70961 h 257175"/>
                <a:gd name="connsiteX1" fmla="*/ 216694 w 238125"/>
                <a:gd name="connsiteY1" fmla="*/ 103346 h 257175"/>
                <a:gd name="connsiteX2" fmla="*/ 198596 w 238125"/>
                <a:gd name="connsiteY2" fmla="*/ 94774 h 257175"/>
                <a:gd name="connsiteX3" fmla="*/ 198596 w 238125"/>
                <a:gd name="connsiteY3" fmla="*/ 95726 h 257175"/>
                <a:gd name="connsiteX4" fmla="*/ 201454 w 238125"/>
                <a:gd name="connsiteY4" fmla="*/ 145256 h 257175"/>
                <a:gd name="connsiteX5" fmla="*/ 159544 w 238125"/>
                <a:gd name="connsiteY5" fmla="*/ 172879 h 257175"/>
                <a:gd name="connsiteX6" fmla="*/ 163354 w 238125"/>
                <a:gd name="connsiteY6" fmla="*/ 225266 h 257175"/>
                <a:gd name="connsiteX7" fmla="*/ 90964 w 238125"/>
                <a:gd name="connsiteY7" fmla="*/ 242411 h 257175"/>
                <a:gd name="connsiteX8" fmla="*/ 7144 w 238125"/>
                <a:gd name="connsiteY8" fmla="*/ 202406 h 257175"/>
                <a:gd name="connsiteX9" fmla="*/ 23336 w 238125"/>
                <a:gd name="connsiteY9" fmla="*/ 168116 h 257175"/>
                <a:gd name="connsiteX10" fmla="*/ 102394 w 238125"/>
                <a:gd name="connsiteY10" fmla="*/ 206216 h 257175"/>
                <a:gd name="connsiteX11" fmla="*/ 141446 w 238125"/>
                <a:gd name="connsiteY11" fmla="*/ 200501 h 257175"/>
                <a:gd name="connsiteX12" fmla="*/ 109061 w 238125"/>
                <a:gd name="connsiteY12" fmla="*/ 152876 h 257175"/>
                <a:gd name="connsiteX13" fmla="*/ 45244 w 238125"/>
                <a:gd name="connsiteY13" fmla="*/ 121444 h 257175"/>
                <a:gd name="connsiteX14" fmla="*/ 61436 w 238125"/>
                <a:gd name="connsiteY14" fmla="*/ 87154 h 257175"/>
                <a:gd name="connsiteX15" fmla="*/ 140494 w 238125"/>
                <a:gd name="connsiteY15" fmla="*/ 125254 h 257175"/>
                <a:gd name="connsiteX16" fmla="*/ 179546 w 238125"/>
                <a:gd name="connsiteY16" fmla="*/ 119539 h 257175"/>
                <a:gd name="connsiteX17" fmla="*/ 147161 w 238125"/>
                <a:gd name="connsiteY17" fmla="*/ 72866 h 257175"/>
                <a:gd name="connsiteX18" fmla="*/ 83344 w 238125"/>
                <a:gd name="connsiteY18" fmla="*/ 41434 h 257175"/>
                <a:gd name="connsiteX19" fmla="*/ 99536 w 238125"/>
                <a:gd name="connsiteY19" fmla="*/ 7144 h 257175"/>
                <a:gd name="connsiteX20" fmla="*/ 231934 w 238125"/>
                <a:gd name="connsiteY20" fmla="*/ 70961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8125" h="257175">
                  <a:moveTo>
                    <a:pt x="231934" y="70961"/>
                  </a:moveTo>
                  <a:lnTo>
                    <a:pt x="216694" y="103346"/>
                  </a:lnTo>
                  <a:lnTo>
                    <a:pt x="198596" y="94774"/>
                  </a:lnTo>
                  <a:lnTo>
                    <a:pt x="198596" y="95726"/>
                  </a:lnTo>
                  <a:cubicBezTo>
                    <a:pt x="210026" y="114776"/>
                    <a:pt x="207169" y="132874"/>
                    <a:pt x="201454" y="145256"/>
                  </a:cubicBezTo>
                  <a:cubicBezTo>
                    <a:pt x="192881" y="164306"/>
                    <a:pt x="179546" y="173831"/>
                    <a:pt x="159544" y="172879"/>
                  </a:cubicBezTo>
                  <a:cubicBezTo>
                    <a:pt x="171926" y="188119"/>
                    <a:pt x="170974" y="209074"/>
                    <a:pt x="163354" y="225266"/>
                  </a:cubicBezTo>
                  <a:cubicBezTo>
                    <a:pt x="147161" y="257651"/>
                    <a:pt x="120491" y="256699"/>
                    <a:pt x="90964" y="242411"/>
                  </a:cubicBezTo>
                  <a:lnTo>
                    <a:pt x="7144" y="202406"/>
                  </a:lnTo>
                  <a:lnTo>
                    <a:pt x="23336" y="168116"/>
                  </a:lnTo>
                  <a:lnTo>
                    <a:pt x="102394" y="206216"/>
                  </a:lnTo>
                  <a:cubicBezTo>
                    <a:pt x="114776" y="211931"/>
                    <a:pt x="131921" y="220504"/>
                    <a:pt x="141446" y="200501"/>
                  </a:cubicBezTo>
                  <a:cubicBezTo>
                    <a:pt x="152876" y="177641"/>
                    <a:pt x="126206" y="161449"/>
                    <a:pt x="109061" y="152876"/>
                  </a:cubicBezTo>
                  <a:lnTo>
                    <a:pt x="45244" y="121444"/>
                  </a:lnTo>
                  <a:lnTo>
                    <a:pt x="61436" y="87154"/>
                  </a:lnTo>
                  <a:lnTo>
                    <a:pt x="140494" y="125254"/>
                  </a:lnTo>
                  <a:cubicBezTo>
                    <a:pt x="152876" y="130969"/>
                    <a:pt x="170021" y="139541"/>
                    <a:pt x="179546" y="119539"/>
                  </a:cubicBezTo>
                  <a:cubicBezTo>
                    <a:pt x="190976" y="96679"/>
                    <a:pt x="164306" y="80486"/>
                    <a:pt x="147161" y="72866"/>
                  </a:cubicBezTo>
                  <a:lnTo>
                    <a:pt x="83344" y="41434"/>
                  </a:lnTo>
                  <a:lnTo>
                    <a:pt x="99536" y="7144"/>
                  </a:lnTo>
                  <a:lnTo>
                    <a:pt x="231934" y="70961"/>
                  </a:lnTo>
                  <a:close/>
                </a:path>
              </a:pathLst>
            </a:custGeom>
            <a:solidFill>
              <a:srgbClr val="1D1D1B"/>
            </a:solidFill>
            <a:ln w="9525" cap="flat">
              <a:noFill/>
              <a:prstDash val="solid"/>
              <a:miter/>
            </a:ln>
          </p:spPr>
          <p:txBody>
            <a:bodyPr rtlCol="0" anchor="ctr"/>
            <a:lstStyle/>
            <a:p>
              <a:endParaRPr lang="sv-SE" sz="1050"/>
            </a:p>
          </p:txBody>
        </p:sp>
        <p:sp>
          <p:nvSpPr>
            <p:cNvPr id="66" name="Frihandsfigur: Form 65">
              <a:extLst>
                <a:ext uri="{FF2B5EF4-FFF2-40B4-BE49-F238E27FC236}">
                  <a16:creationId xmlns:a16="http://schemas.microsoft.com/office/drawing/2014/main" id="{6BFEDB38-F67E-7186-A186-5ED64E34F215}"/>
                </a:ext>
              </a:extLst>
            </p:cNvPr>
            <p:cNvSpPr/>
            <p:nvPr/>
          </p:nvSpPr>
          <p:spPr>
            <a:xfrm>
              <a:off x="7206139" y="4125030"/>
              <a:ext cx="190500" cy="161925"/>
            </a:xfrm>
            <a:custGeom>
              <a:avLst/>
              <a:gdLst>
                <a:gd name="connsiteX0" fmla="*/ 187166 w 190500"/>
                <a:gd name="connsiteY0" fmla="*/ 82163 h 161925"/>
                <a:gd name="connsiteX1" fmla="*/ 168116 w 190500"/>
                <a:gd name="connsiteY1" fmla="*/ 130740 h 161925"/>
                <a:gd name="connsiteX2" fmla="*/ 81439 w 190500"/>
                <a:gd name="connsiteY2" fmla="*/ 148838 h 161925"/>
                <a:gd name="connsiteX3" fmla="*/ 66199 w 190500"/>
                <a:gd name="connsiteY3" fmla="*/ 138360 h 161925"/>
                <a:gd name="connsiteX4" fmla="*/ 35719 w 190500"/>
                <a:gd name="connsiteY4" fmla="*/ 118358 h 161925"/>
                <a:gd name="connsiteX5" fmla="*/ 7144 w 190500"/>
                <a:gd name="connsiteY5" fmla="*/ 101213 h 161925"/>
                <a:gd name="connsiteX6" fmla="*/ 26194 w 190500"/>
                <a:gd name="connsiteY6" fmla="*/ 73590 h 161925"/>
                <a:gd name="connsiteX7" fmla="*/ 45244 w 190500"/>
                <a:gd name="connsiteY7" fmla="*/ 84068 h 161925"/>
                <a:gd name="connsiteX8" fmla="*/ 45244 w 190500"/>
                <a:gd name="connsiteY8" fmla="*/ 84068 h 161925"/>
                <a:gd name="connsiteX9" fmla="*/ 49054 w 190500"/>
                <a:gd name="connsiteY9" fmla="*/ 32633 h 161925"/>
                <a:gd name="connsiteX10" fmla="*/ 113824 w 190500"/>
                <a:gd name="connsiteY10" fmla="*/ 14535 h 161925"/>
                <a:gd name="connsiteX11" fmla="*/ 134779 w 190500"/>
                <a:gd name="connsiteY11" fmla="*/ 58350 h 161925"/>
                <a:gd name="connsiteX12" fmla="*/ 114776 w 190500"/>
                <a:gd name="connsiteY12" fmla="*/ 104070 h 161925"/>
                <a:gd name="connsiteX13" fmla="*/ 103347 w 190500"/>
                <a:gd name="connsiteY13" fmla="*/ 121215 h 161925"/>
                <a:gd name="connsiteX14" fmla="*/ 148114 w 190500"/>
                <a:gd name="connsiteY14" fmla="*/ 111690 h 161925"/>
                <a:gd name="connsiteX15" fmla="*/ 160497 w 190500"/>
                <a:gd name="connsiteY15" fmla="*/ 65018 h 161925"/>
                <a:gd name="connsiteX16" fmla="*/ 187166 w 190500"/>
                <a:gd name="connsiteY16" fmla="*/ 82163 h 161925"/>
                <a:gd name="connsiteX17" fmla="*/ 67151 w 190500"/>
                <a:gd name="connsiteY17" fmla="*/ 55493 h 161925"/>
                <a:gd name="connsiteX18" fmla="*/ 63341 w 190500"/>
                <a:gd name="connsiteY18" fmla="*/ 85020 h 161925"/>
                <a:gd name="connsiteX19" fmla="*/ 84297 w 190500"/>
                <a:gd name="connsiteY19" fmla="*/ 108833 h 161925"/>
                <a:gd name="connsiteX20" fmla="*/ 93822 w 190500"/>
                <a:gd name="connsiteY20" fmla="*/ 95498 h 161925"/>
                <a:gd name="connsiteX21" fmla="*/ 96679 w 190500"/>
                <a:gd name="connsiteY21" fmla="*/ 45968 h 161925"/>
                <a:gd name="connsiteX22" fmla="*/ 67151 w 190500"/>
                <a:gd name="connsiteY22" fmla="*/ 5549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00" h="161925">
                  <a:moveTo>
                    <a:pt x="187166" y="82163"/>
                  </a:moveTo>
                  <a:cubicBezTo>
                    <a:pt x="184309" y="98355"/>
                    <a:pt x="176689" y="117405"/>
                    <a:pt x="168116" y="130740"/>
                  </a:cubicBezTo>
                  <a:cubicBezTo>
                    <a:pt x="143351" y="167888"/>
                    <a:pt x="117634" y="172650"/>
                    <a:pt x="81439" y="148838"/>
                  </a:cubicBezTo>
                  <a:lnTo>
                    <a:pt x="66199" y="138360"/>
                  </a:lnTo>
                  <a:cubicBezTo>
                    <a:pt x="53816" y="129788"/>
                    <a:pt x="44291" y="124073"/>
                    <a:pt x="35719" y="118358"/>
                  </a:cubicBezTo>
                  <a:cubicBezTo>
                    <a:pt x="26194" y="112643"/>
                    <a:pt x="17622" y="106928"/>
                    <a:pt x="7144" y="101213"/>
                  </a:cubicBezTo>
                  <a:lnTo>
                    <a:pt x="26194" y="73590"/>
                  </a:lnTo>
                  <a:cubicBezTo>
                    <a:pt x="33814" y="76448"/>
                    <a:pt x="41434" y="82163"/>
                    <a:pt x="45244" y="84068"/>
                  </a:cubicBezTo>
                  <a:lnTo>
                    <a:pt x="45244" y="84068"/>
                  </a:lnTo>
                  <a:cubicBezTo>
                    <a:pt x="36672" y="67875"/>
                    <a:pt x="39529" y="46920"/>
                    <a:pt x="49054" y="32633"/>
                  </a:cubicBezTo>
                  <a:cubicBezTo>
                    <a:pt x="63341" y="10725"/>
                    <a:pt x="90964" y="-1657"/>
                    <a:pt x="113824" y="14535"/>
                  </a:cubicBezTo>
                  <a:cubicBezTo>
                    <a:pt x="131922" y="26918"/>
                    <a:pt x="136684" y="43110"/>
                    <a:pt x="134779" y="58350"/>
                  </a:cubicBezTo>
                  <a:cubicBezTo>
                    <a:pt x="132874" y="74543"/>
                    <a:pt x="123349" y="90735"/>
                    <a:pt x="114776" y="104070"/>
                  </a:cubicBezTo>
                  <a:lnTo>
                    <a:pt x="103347" y="121215"/>
                  </a:lnTo>
                  <a:cubicBezTo>
                    <a:pt x="123349" y="134550"/>
                    <a:pt x="135731" y="129788"/>
                    <a:pt x="148114" y="111690"/>
                  </a:cubicBezTo>
                  <a:cubicBezTo>
                    <a:pt x="157639" y="98355"/>
                    <a:pt x="161449" y="81210"/>
                    <a:pt x="160497" y="65018"/>
                  </a:cubicBezTo>
                  <a:lnTo>
                    <a:pt x="187166" y="82163"/>
                  </a:lnTo>
                  <a:close/>
                  <a:moveTo>
                    <a:pt x="67151" y="55493"/>
                  </a:moveTo>
                  <a:cubicBezTo>
                    <a:pt x="60484" y="65018"/>
                    <a:pt x="59531" y="75495"/>
                    <a:pt x="63341" y="85020"/>
                  </a:cubicBezTo>
                  <a:cubicBezTo>
                    <a:pt x="67151" y="94545"/>
                    <a:pt x="74772" y="102165"/>
                    <a:pt x="84297" y="108833"/>
                  </a:cubicBezTo>
                  <a:lnTo>
                    <a:pt x="93822" y="95498"/>
                  </a:lnTo>
                  <a:cubicBezTo>
                    <a:pt x="103347" y="81210"/>
                    <a:pt x="114776" y="58350"/>
                    <a:pt x="96679" y="45968"/>
                  </a:cubicBezTo>
                  <a:cubicBezTo>
                    <a:pt x="85249" y="38348"/>
                    <a:pt x="74772" y="44063"/>
                    <a:pt x="67151" y="55493"/>
                  </a:cubicBezTo>
                  <a:close/>
                </a:path>
              </a:pathLst>
            </a:custGeom>
            <a:solidFill>
              <a:srgbClr val="1D1D1B"/>
            </a:solidFill>
            <a:ln w="9525" cap="flat">
              <a:noFill/>
              <a:prstDash val="solid"/>
              <a:miter/>
            </a:ln>
          </p:spPr>
          <p:txBody>
            <a:bodyPr rtlCol="0" anchor="ctr"/>
            <a:lstStyle/>
            <a:p>
              <a:endParaRPr lang="sv-SE" sz="1050"/>
            </a:p>
          </p:txBody>
        </p:sp>
        <p:sp>
          <p:nvSpPr>
            <p:cNvPr id="67" name="Frihandsfigur: Form 66">
              <a:extLst>
                <a:ext uri="{FF2B5EF4-FFF2-40B4-BE49-F238E27FC236}">
                  <a16:creationId xmlns:a16="http://schemas.microsoft.com/office/drawing/2014/main" id="{1F23349C-8B12-BEA6-1BDE-6A0A7160769C}"/>
                </a:ext>
              </a:extLst>
            </p:cNvPr>
            <p:cNvSpPr/>
            <p:nvPr/>
          </p:nvSpPr>
          <p:spPr>
            <a:xfrm>
              <a:off x="5524024" y="4645455"/>
              <a:ext cx="209550" cy="295275"/>
            </a:xfrm>
            <a:custGeom>
              <a:avLst/>
              <a:gdLst>
                <a:gd name="connsiteX0" fmla="*/ 144304 w 209550"/>
                <a:gd name="connsiteY0" fmla="*/ 64658 h 295275"/>
                <a:gd name="connsiteX1" fmla="*/ 186214 w 209550"/>
                <a:gd name="connsiteY1" fmla="*/ 78945 h 295275"/>
                <a:gd name="connsiteX2" fmla="*/ 193834 w 209550"/>
                <a:gd name="connsiteY2" fmla="*/ 292305 h 295275"/>
                <a:gd name="connsiteX3" fmla="*/ 152876 w 209550"/>
                <a:gd name="connsiteY3" fmla="*/ 278970 h 295275"/>
                <a:gd name="connsiteX4" fmla="*/ 151924 w 209550"/>
                <a:gd name="connsiteY4" fmla="*/ 230393 h 295275"/>
                <a:gd name="connsiteX5" fmla="*/ 76676 w 209550"/>
                <a:gd name="connsiteY5" fmla="*/ 204675 h 295275"/>
                <a:gd name="connsiteX6" fmla="*/ 45244 w 209550"/>
                <a:gd name="connsiteY6" fmla="*/ 241823 h 295275"/>
                <a:gd name="connsiteX7" fmla="*/ 7144 w 209550"/>
                <a:gd name="connsiteY7" fmla="*/ 228488 h 295275"/>
                <a:gd name="connsiteX8" fmla="*/ 144304 w 209550"/>
                <a:gd name="connsiteY8" fmla="*/ 64658 h 295275"/>
                <a:gd name="connsiteX9" fmla="*/ 151924 w 209550"/>
                <a:gd name="connsiteY9" fmla="*/ 109425 h 295275"/>
                <a:gd name="connsiteX10" fmla="*/ 151924 w 209550"/>
                <a:gd name="connsiteY10" fmla="*/ 109425 h 295275"/>
                <a:gd name="connsiteX11" fmla="*/ 97631 w 209550"/>
                <a:gd name="connsiteY11" fmla="*/ 178005 h 295275"/>
                <a:gd name="connsiteX12" fmla="*/ 151924 w 209550"/>
                <a:gd name="connsiteY12" fmla="*/ 197055 h 295275"/>
                <a:gd name="connsiteX13" fmla="*/ 151924 w 209550"/>
                <a:gd name="connsiteY13" fmla="*/ 109425 h 295275"/>
                <a:gd name="connsiteX14" fmla="*/ 188119 w 209550"/>
                <a:gd name="connsiteY14" fmla="*/ 8460 h 295275"/>
                <a:gd name="connsiteX15" fmla="*/ 206216 w 209550"/>
                <a:gd name="connsiteY15" fmla="*/ 46560 h 295275"/>
                <a:gd name="connsiteX16" fmla="*/ 168116 w 209550"/>
                <a:gd name="connsiteY16" fmla="*/ 65610 h 295275"/>
                <a:gd name="connsiteX17" fmla="*/ 149066 w 209550"/>
                <a:gd name="connsiteY17" fmla="*/ 27510 h 295275"/>
                <a:gd name="connsiteX18" fmla="*/ 188119 w 209550"/>
                <a:gd name="connsiteY18" fmla="*/ 8460 h 295275"/>
                <a:gd name="connsiteX19" fmla="*/ 172879 w 209550"/>
                <a:gd name="connsiteY19" fmla="*/ 51323 h 295275"/>
                <a:gd name="connsiteX20" fmla="*/ 191929 w 209550"/>
                <a:gd name="connsiteY20" fmla="*/ 41798 h 295275"/>
                <a:gd name="connsiteX21" fmla="*/ 183356 w 209550"/>
                <a:gd name="connsiteY21" fmla="*/ 22748 h 295275"/>
                <a:gd name="connsiteX22" fmla="*/ 164306 w 209550"/>
                <a:gd name="connsiteY22" fmla="*/ 32273 h 295275"/>
                <a:gd name="connsiteX23" fmla="*/ 172879 w 209550"/>
                <a:gd name="connsiteY23" fmla="*/ 51323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550" h="295275">
                  <a:moveTo>
                    <a:pt x="144304" y="64658"/>
                  </a:moveTo>
                  <a:lnTo>
                    <a:pt x="186214" y="78945"/>
                  </a:lnTo>
                  <a:lnTo>
                    <a:pt x="193834" y="292305"/>
                  </a:lnTo>
                  <a:lnTo>
                    <a:pt x="152876" y="278970"/>
                  </a:lnTo>
                  <a:lnTo>
                    <a:pt x="151924" y="230393"/>
                  </a:lnTo>
                  <a:lnTo>
                    <a:pt x="76676" y="204675"/>
                  </a:lnTo>
                  <a:lnTo>
                    <a:pt x="45244" y="241823"/>
                  </a:lnTo>
                  <a:lnTo>
                    <a:pt x="7144" y="228488"/>
                  </a:lnTo>
                  <a:lnTo>
                    <a:pt x="144304" y="64658"/>
                  </a:lnTo>
                  <a:close/>
                  <a:moveTo>
                    <a:pt x="151924" y="109425"/>
                  </a:moveTo>
                  <a:lnTo>
                    <a:pt x="151924" y="109425"/>
                  </a:lnTo>
                  <a:lnTo>
                    <a:pt x="97631" y="178005"/>
                  </a:lnTo>
                  <a:lnTo>
                    <a:pt x="151924" y="197055"/>
                  </a:lnTo>
                  <a:lnTo>
                    <a:pt x="151924" y="109425"/>
                  </a:lnTo>
                  <a:close/>
                  <a:moveTo>
                    <a:pt x="188119" y="8460"/>
                  </a:moveTo>
                  <a:cubicBezTo>
                    <a:pt x="203359" y="14175"/>
                    <a:pt x="211931" y="31320"/>
                    <a:pt x="206216" y="46560"/>
                  </a:cubicBezTo>
                  <a:cubicBezTo>
                    <a:pt x="200501" y="62753"/>
                    <a:pt x="184309" y="71325"/>
                    <a:pt x="168116" y="65610"/>
                  </a:cubicBezTo>
                  <a:cubicBezTo>
                    <a:pt x="152876" y="59895"/>
                    <a:pt x="144304" y="42750"/>
                    <a:pt x="149066" y="27510"/>
                  </a:cubicBezTo>
                  <a:cubicBezTo>
                    <a:pt x="154781" y="12270"/>
                    <a:pt x="172879" y="3698"/>
                    <a:pt x="188119" y="8460"/>
                  </a:cubicBezTo>
                  <a:close/>
                  <a:moveTo>
                    <a:pt x="172879" y="51323"/>
                  </a:moveTo>
                  <a:cubicBezTo>
                    <a:pt x="180499" y="54180"/>
                    <a:pt x="189071" y="50370"/>
                    <a:pt x="191929" y="41798"/>
                  </a:cubicBezTo>
                  <a:cubicBezTo>
                    <a:pt x="194786" y="34178"/>
                    <a:pt x="190976" y="25605"/>
                    <a:pt x="183356" y="22748"/>
                  </a:cubicBezTo>
                  <a:cubicBezTo>
                    <a:pt x="175736" y="19890"/>
                    <a:pt x="167164" y="23700"/>
                    <a:pt x="164306" y="32273"/>
                  </a:cubicBezTo>
                  <a:cubicBezTo>
                    <a:pt x="161449" y="40845"/>
                    <a:pt x="165259" y="48465"/>
                    <a:pt x="172879" y="51323"/>
                  </a:cubicBezTo>
                  <a:close/>
                </a:path>
              </a:pathLst>
            </a:custGeom>
            <a:solidFill>
              <a:srgbClr val="1D1D1B"/>
            </a:solidFill>
            <a:ln w="9525" cap="flat">
              <a:noFill/>
              <a:prstDash val="solid"/>
              <a:miter/>
            </a:ln>
          </p:spPr>
          <p:txBody>
            <a:bodyPr rtlCol="0" anchor="ctr"/>
            <a:lstStyle/>
            <a:p>
              <a:endParaRPr lang="sv-SE" sz="1050"/>
            </a:p>
          </p:txBody>
        </p:sp>
        <p:sp>
          <p:nvSpPr>
            <p:cNvPr id="68" name="Frihandsfigur: Form 67">
              <a:extLst>
                <a:ext uri="{FF2B5EF4-FFF2-40B4-BE49-F238E27FC236}">
                  <a16:creationId xmlns:a16="http://schemas.microsoft.com/office/drawing/2014/main" id="{DDFF6FE6-1260-F190-B11A-0D290BA899A9}"/>
                </a:ext>
              </a:extLst>
            </p:cNvPr>
            <p:cNvSpPr/>
            <p:nvPr/>
          </p:nvSpPr>
          <p:spPr>
            <a:xfrm>
              <a:off x="5753576" y="4762976"/>
              <a:ext cx="114300" cy="200025"/>
            </a:xfrm>
            <a:custGeom>
              <a:avLst/>
              <a:gdLst>
                <a:gd name="connsiteX0" fmla="*/ 33814 w 114300"/>
                <a:gd name="connsiteY0" fmla="*/ 67151 h 200025"/>
                <a:gd name="connsiteX1" fmla="*/ 7144 w 114300"/>
                <a:gd name="connsiteY1" fmla="*/ 60484 h 200025"/>
                <a:gd name="connsiteX2" fmla="*/ 13811 w 114300"/>
                <a:gd name="connsiteY2" fmla="*/ 32861 h 200025"/>
                <a:gd name="connsiteX3" fmla="*/ 40481 w 114300"/>
                <a:gd name="connsiteY3" fmla="*/ 39529 h 200025"/>
                <a:gd name="connsiteX4" fmla="*/ 47149 w 114300"/>
                <a:gd name="connsiteY4" fmla="*/ 10954 h 200025"/>
                <a:gd name="connsiteX5" fmla="*/ 86201 w 114300"/>
                <a:gd name="connsiteY5" fmla="*/ 7144 h 200025"/>
                <a:gd name="connsiteX6" fmla="*/ 76676 w 114300"/>
                <a:gd name="connsiteY6" fmla="*/ 48101 h 200025"/>
                <a:gd name="connsiteX7" fmla="*/ 109061 w 114300"/>
                <a:gd name="connsiteY7" fmla="*/ 55721 h 200025"/>
                <a:gd name="connsiteX8" fmla="*/ 102394 w 114300"/>
                <a:gd name="connsiteY8" fmla="*/ 83344 h 200025"/>
                <a:gd name="connsiteX9" fmla="*/ 70009 w 114300"/>
                <a:gd name="connsiteY9" fmla="*/ 75724 h 200025"/>
                <a:gd name="connsiteX10" fmla="*/ 53816 w 114300"/>
                <a:gd name="connsiteY10" fmla="*/ 142399 h 200025"/>
                <a:gd name="connsiteX11" fmla="*/ 65246 w 114300"/>
                <a:gd name="connsiteY11" fmla="*/ 170021 h 200025"/>
                <a:gd name="connsiteX12" fmla="*/ 82391 w 114300"/>
                <a:gd name="connsiteY12" fmla="*/ 170021 h 200025"/>
                <a:gd name="connsiteX13" fmla="*/ 76676 w 114300"/>
                <a:gd name="connsiteY13" fmla="*/ 199549 h 200025"/>
                <a:gd name="connsiteX14" fmla="*/ 49054 w 114300"/>
                <a:gd name="connsiteY14" fmla="*/ 196691 h 200025"/>
                <a:gd name="connsiteX15" fmla="*/ 15716 w 114300"/>
                <a:gd name="connsiteY15" fmla="*/ 139541 h 200025"/>
                <a:gd name="connsiteX16" fmla="*/ 33814 w 114300"/>
                <a:gd name="connsiteY16" fmla="*/ 67151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300" h="200025">
                  <a:moveTo>
                    <a:pt x="33814" y="67151"/>
                  </a:moveTo>
                  <a:lnTo>
                    <a:pt x="7144" y="60484"/>
                  </a:lnTo>
                  <a:lnTo>
                    <a:pt x="13811" y="32861"/>
                  </a:lnTo>
                  <a:lnTo>
                    <a:pt x="40481" y="39529"/>
                  </a:lnTo>
                  <a:lnTo>
                    <a:pt x="47149" y="10954"/>
                  </a:lnTo>
                  <a:lnTo>
                    <a:pt x="86201" y="7144"/>
                  </a:lnTo>
                  <a:lnTo>
                    <a:pt x="76676" y="48101"/>
                  </a:lnTo>
                  <a:lnTo>
                    <a:pt x="109061" y="55721"/>
                  </a:lnTo>
                  <a:lnTo>
                    <a:pt x="102394" y="83344"/>
                  </a:lnTo>
                  <a:lnTo>
                    <a:pt x="70009" y="75724"/>
                  </a:lnTo>
                  <a:lnTo>
                    <a:pt x="53816" y="142399"/>
                  </a:lnTo>
                  <a:cubicBezTo>
                    <a:pt x="50959" y="154781"/>
                    <a:pt x="51911" y="167164"/>
                    <a:pt x="65246" y="170021"/>
                  </a:cubicBezTo>
                  <a:cubicBezTo>
                    <a:pt x="71914" y="171926"/>
                    <a:pt x="78581" y="171926"/>
                    <a:pt x="82391" y="170021"/>
                  </a:cubicBezTo>
                  <a:lnTo>
                    <a:pt x="76676" y="199549"/>
                  </a:lnTo>
                  <a:cubicBezTo>
                    <a:pt x="68104" y="200501"/>
                    <a:pt x="59531" y="199549"/>
                    <a:pt x="49054" y="196691"/>
                  </a:cubicBezTo>
                  <a:cubicBezTo>
                    <a:pt x="20479" y="190024"/>
                    <a:pt x="9049" y="168116"/>
                    <a:pt x="15716" y="139541"/>
                  </a:cubicBezTo>
                  <a:lnTo>
                    <a:pt x="33814" y="67151"/>
                  </a:lnTo>
                  <a:close/>
                </a:path>
              </a:pathLst>
            </a:custGeom>
            <a:solidFill>
              <a:srgbClr val="1D1D1B"/>
            </a:solidFill>
            <a:ln w="9525" cap="flat">
              <a:noFill/>
              <a:prstDash val="solid"/>
              <a:miter/>
            </a:ln>
          </p:spPr>
          <p:txBody>
            <a:bodyPr rtlCol="0" anchor="ctr"/>
            <a:lstStyle/>
            <a:p>
              <a:endParaRPr lang="sv-SE" sz="1050"/>
            </a:p>
          </p:txBody>
        </p:sp>
        <p:sp>
          <p:nvSpPr>
            <p:cNvPr id="69" name="Frihandsfigur: Form 68">
              <a:extLst>
                <a:ext uri="{FF2B5EF4-FFF2-40B4-BE49-F238E27FC236}">
                  <a16:creationId xmlns:a16="http://schemas.microsoft.com/office/drawing/2014/main" id="{54625143-C467-B248-CB80-91F866ECD1E4}"/>
                </a:ext>
              </a:extLst>
            </p:cNvPr>
            <p:cNvSpPr/>
            <p:nvPr/>
          </p:nvSpPr>
          <p:spPr>
            <a:xfrm>
              <a:off x="5850731" y="4820493"/>
              <a:ext cx="161925" cy="219075"/>
            </a:xfrm>
            <a:custGeom>
              <a:avLst/>
              <a:gdLst>
                <a:gd name="connsiteX0" fmla="*/ 159544 w 161925"/>
                <a:gd name="connsiteY0" fmla="*/ 22017 h 219075"/>
                <a:gd name="connsiteX1" fmla="*/ 141446 w 161925"/>
                <a:gd name="connsiteY1" fmla="*/ 153462 h 219075"/>
                <a:gd name="connsiteX2" fmla="*/ 54769 w 161925"/>
                <a:gd name="connsiteY2" fmla="*/ 219184 h 219075"/>
                <a:gd name="connsiteX3" fmla="*/ 7144 w 161925"/>
                <a:gd name="connsiteY3" fmla="*/ 202039 h 219075"/>
                <a:gd name="connsiteX4" fmla="*/ 14764 w 161925"/>
                <a:gd name="connsiteY4" fmla="*/ 170607 h 219075"/>
                <a:gd name="connsiteX5" fmla="*/ 54769 w 161925"/>
                <a:gd name="connsiteY5" fmla="*/ 189657 h 219075"/>
                <a:gd name="connsiteX6" fmla="*/ 106204 w 161925"/>
                <a:gd name="connsiteY6" fmla="*/ 139174 h 219075"/>
                <a:gd name="connsiteX7" fmla="*/ 105251 w 161925"/>
                <a:gd name="connsiteY7" fmla="*/ 139174 h 219075"/>
                <a:gd name="connsiteX8" fmla="*/ 57626 w 161925"/>
                <a:gd name="connsiteY8" fmla="*/ 156319 h 219075"/>
                <a:gd name="connsiteX9" fmla="*/ 10001 w 161925"/>
                <a:gd name="connsiteY9" fmla="*/ 74404 h 219075"/>
                <a:gd name="connsiteX10" fmla="*/ 81439 w 161925"/>
                <a:gd name="connsiteY10" fmla="*/ 7729 h 219075"/>
                <a:gd name="connsiteX11" fmla="*/ 122396 w 161925"/>
                <a:gd name="connsiteY11" fmla="*/ 37257 h 219075"/>
                <a:gd name="connsiteX12" fmla="*/ 123349 w 161925"/>
                <a:gd name="connsiteY12" fmla="*/ 37257 h 219075"/>
                <a:gd name="connsiteX13" fmla="*/ 126206 w 161925"/>
                <a:gd name="connsiteY13" fmla="*/ 17254 h 219075"/>
                <a:gd name="connsiteX14" fmla="*/ 159544 w 161925"/>
                <a:gd name="connsiteY14" fmla="*/ 22017 h 219075"/>
                <a:gd name="connsiteX15" fmla="*/ 112871 w 161925"/>
                <a:gd name="connsiteY15" fmla="*/ 87739 h 219075"/>
                <a:gd name="connsiteX16" fmla="*/ 88106 w 161925"/>
                <a:gd name="connsiteY16" fmla="*/ 38209 h 219075"/>
                <a:gd name="connsiteX17" fmla="*/ 48101 w 161925"/>
                <a:gd name="connsiteY17" fmla="*/ 79167 h 219075"/>
                <a:gd name="connsiteX18" fmla="*/ 73819 w 161925"/>
                <a:gd name="connsiteY18" fmla="*/ 127744 h 219075"/>
                <a:gd name="connsiteX19" fmla="*/ 112871 w 161925"/>
                <a:gd name="connsiteY19" fmla="*/ 87739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1925" h="219075">
                  <a:moveTo>
                    <a:pt x="159544" y="22017"/>
                  </a:moveTo>
                  <a:lnTo>
                    <a:pt x="141446" y="153462"/>
                  </a:lnTo>
                  <a:cubicBezTo>
                    <a:pt x="135731" y="192514"/>
                    <a:pt x="114776" y="227757"/>
                    <a:pt x="54769" y="219184"/>
                  </a:cubicBezTo>
                  <a:cubicBezTo>
                    <a:pt x="40481" y="217279"/>
                    <a:pt x="23336" y="212517"/>
                    <a:pt x="7144" y="202039"/>
                  </a:cubicBezTo>
                  <a:lnTo>
                    <a:pt x="14764" y="170607"/>
                  </a:lnTo>
                  <a:cubicBezTo>
                    <a:pt x="25241" y="178227"/>
                    <a:pt x="43339" y="187752"/>
                    <a:pt x="54769" y="189657"/>
                  </a:cubicBezTo>
                  <a:cubicBezTo>
                    <a:pt x="95726" y="195372"/>
                    <a:pt x="102394" y="164892"/>
                    <a:pt x="106204" y="139174"/>
                  </a:cubicBezTo>
                  <a:lnTo>
                    <a:pt x="105251" y="139174"/>
                  </a:lnTo>
                  <a:cubicBezTo>
                    <a:pt x="96679" y="150604"/>
                    <a:pt x="78581" y="159177"/>
                    <a:pt x="57626" y="156319"/>
                  </a:cubicBezTo>
                  <a:cubicBezTo>
                    <a:pt x="15716" y="150604"/>
                    <a:pt x="4286" y="113457"/>
                    <a:pt x="10001" y="74404"/>
                  </a:cubicBezTo>
                  <a:cubicBezTo>
                    <a:pt x="14764" y="39162"/>
                    <a:pt x="38576" y="2014"/>
                    <a:pt x="81439" y="7729"/>
                  </a:cubicBezTo>
                  <a:cubicBezTo>
                    <a:pt x="100489" y="10587"/>
                    <a:pt x="113824" y="19159"/>
                    <a:pt x="122396" y="37257"/>
                  </a:cubicBezTo>
                  <a:lnTo>
                    <a:pt x="123349" y="37257"/>
                  </a:lnTo>
                  <a:lnTo>
                    <a:pt x="126206" y="17254"/>
                  </a:lnTo>
                  <a:lnTo>
                    <a:pt x="159544" y="22017"/>
                  </a:lnTo>
                  <a:close/>
                  <a:moveTo>
                    <a:pt x="112871" y="87739"/>
                  </a:moveTo>
                  <a:cubicBezTo>
                    <a:pt x="116681" y="62974"/>
                    <a:pt x="110014" y="41067"/>
                    <a:pt x="88106" y="38209"/>
                  </a:cubicBezTo>
                  <a:cubicBezTo>
                    <a:pt x="62389" y="34399"/>
                    <a:pt x="51911" y="57259"/>
                    <a:pt x="48101" y="79167"/>
                  </a:cubicBezTo>
                  <a:cubicBezTo>
                    <a:pt x="45244" y="99169"/>
                    <a:pt x="51911" y="124887"/>
                    <a:pt x="73819" y="127744"/>
                  </a:cubicBezTo>
                  <a:cubicBezTo>
                    <a:pt x="96679" y="131554"/>
                    <a:pt x="109061" y="111552"/>
                    <a:pt x="112871" y="87739"/>
                  </a:cubicBezTo>
                  <a:close/>
                </a:path>
              </a:pathLst>
            </a:custGeom>
            <a:solidFill>
              <a:srgbClr val="1D1D1B"/>
            </a:solidFill>
            <a:ln w="9525" cap="flat">
              <a:noFill/>
              <a:prstDash val="solid"/>
              <a:miter/>
            </a:ln>
          </p:spPr>
          <p:txBody>
            <a:bodyPr rtlCol="0" anchor="ctr"/>
            <a:lstStyle/>
            <a:p>
              <a:endParaRPr lang="sv-SE" sz="1050"/>
            </a:p>
          </p:txBody>
        </p:sp>
        <p:sp>
          <p:nvSpPr>
            <p:cNvPr id="70" name="Frihandsfigur: Form 69">
              <a:extLst>
                <a:ext uri="{FF2B5EF4-FFF2-40B4-BE49-F238E27FC236}">
                  <a16:creationId xmlns:a16="http://schemas.microsoft.com/office/drawing/2014/main" id="{200D3F89-629B-000B-F2E4-5DF738883C03}"/>
                </a:ext>
              </a:extLst>
            </p:cNvPr>
            <p:cNvSpPr/>
            <p:nvPr/>
          </p:nvSpPr>
          <p:spPr>
            <a:xfrm>
              <a:off x="6023106" y="4777264"/>
              <a:ext cx="142875" cy="219075"/>
            </a:xfrm>
            <a:custGeom>
              <a:avLst/>
              <a:gdLst>
                <a:gd name="connsiteX0" fmla="*/ 26221 w 142875"/>
                <a:gd name="connsiteY0" fmla="*/ 74771 h 219075"/>
                <a:gd name="connsiteX1" fmla="*/ 76704 w 142875"/>
                <a:gd name="connsiteY1" fmla="*/ 65246 h 219075"/>
                <a:gd name="connsiteX2" fmla="*/ 136711 w 142875"/>
                <a:gd name="connsiteY2" fmla="*/ 129064 h 219075"/>
                <a:gd name="connsiteX3" fmla="*/ 135759 w 142875"/>
                <a:gd name="connsiteY3" fmla="*/ 148114 h 219075"/>
                <a:gd name="connsiteX4" fmla="*/ 134806 w 142875"/>
                <a:gd name="connsiteY4" fmla="*/ 185261 h 219075"/>
                <a:gd name="connsiteX5" fmla="*/ 135759 w 142875"/>
                <a:gd name="connsiteY5" fmla="*/ 217646 h 219075"/>
                <a:gd name="connsiteX6" fmla="*/ 102421 w 142875"/>
                <a:gd name="connsiteY6" fmla="*/ 216694 h 219075"/>
                <a:gd name="connsiteX7" fmla="*/ 101469 w 142875"/>
                <a:gd name="connsiteY7" fmla="*/ 194786 h 219075"/>
                <a:gd name="connsiteX8" fmla="*/ 101469 w 142875"/>
                <a:gd name="connsiteY8" fmla="*/ 194786 h 219075"/>
                <a:gd name="connsiteX9" fmla="*/ 55749 w 142875"/>
                <a:gd name="connsiteY9" fmla="*/ 218599 h 219075"/>
                <a:gd name="connsiteX10" fmla="*/ 7171 w 142875"/>
                <a:gd name="connsiteY10" fmla="*/ 172879 h 219075"/>
                <a:gd name="connsiteX11" fmla="*/ 32889 w 142875"/>
                <a:gd name="connsiteY11" fmla="*/ 131921 h 219075"/>
                <a:gd name="connsiteX12" fmla="*/ 81466 w 142875"/>
                <a:gd name="connsiteY12" fmla="*/ 125254 h 219075"/>
                <a:gd name="connsiteX13" fmla="*/ 102421 w 142875"/>
                <a:gd name="connsiteY13" fmla="*/ 126206 h 219075"/>
                <a:gd name="connsiteX14" fmla="*/ 70989 w 142875"/>
                <a:gd name="connsiteY14" fmla="*/ 93821 h 219075"/>
                <a:gd name="connsiteX15" fmla="*/ 26221 w 142875"/>
                <a:gd name="connsiteY15" fmla="*/ 108109 h 219075"/>
                <a:gd name="connsiteX16" fmla="*/ 26221 w 142875"/>
                <a:gd name="connsiteY16" fmla="*/ 74771 h 219075"/>
                <a:gd name="connsiteX17" fmla="*/ 34794 w 142875"/>
                <a:gd name="connsiteY17" fmla="*/ 40481 h 219075"/>
                <a:gd name="connsiteX18" fmla="*/ 35746 w 142875"/>
                <a:gd name="connsiteY18" fmla="*/ 7144 h 219075"/>
                <a:gd name="connsiteX19" fmla="*/ 68131 w 142875"/>
                <a:gd name="connsiteY19" fmla="*/ 8096 h 219075"/>
                <a:gd name="connsiteX20" fmla="*/ 67179 w 142875"/>
                <a:gd name="connsiteY20" fmla="*/ 41434 h 219075"/>
                <a:gd name="connsiteX21" fmla="*/ 34794 w 142875"/>
                <a:gd name="connsiteY21" fmla="*/ 40481 h 219075"/>
                <a:gd name="connsiteX22" fmla="*/ 66226 w 142875"/>
                <a:gd name="connsiteY22" fmla="*/ 191929 h 219075"/>
                <a:gd name="connsiteX23" fmla="*/ 92896 w 142875"/>
                <a:gd name="connsiteY23" fmla="*/ 179546 h 219075"/>
                <a:gd name="connsiteX24" fmla="*/ 101469 w 142875"/>
                <a:gd name="connsiteY24" fmla="*/ 150019 h 219075"/>
                <a:gd name="connsiteX25" fmla="*/ 85276 w 142875"/>
                <a:gd name="connsiteY25" fmla="*/ 149066 h 219075"/>
                <a:gd name="connsiteX26" fmla="*/ 42414 w 142875"/>
                <a:gd name="connsiteY26" fmla="*/ 172879 h 219075"/>
                <a:gd name="connsiteX27" fmla="*/ 66226 w 142875"/>
                <a:gd name="connsiteY27" fmla="*/ 191929 h 219075"/>
                <a:gd name="connsiteX28" fmla="*/ 126234 w 142875"/>
                <a:gd name="connsiteY28" fmla="*/ 10954 h 219075"/>
                <a:gd name="connsiteX29" fmla="*/ 125281 w 142875"/>
                <a:gd name="connsiteY29" fmla="*/ 44291 h 219075"/>
                <a:gd name="connsiteX30" fmla="*/ 92896 w 142875"/>
                <a:gd name="connsiteY30" fmla="*/ 43339 h 219075"/>
                <a:gd name="connsiteX31" fmla="*/ 93849 w 142875"/>
                <a:gd name="connsiteY31" fmla="*/ 10001 h 219075"/>
                <a:gd name="connsiteX32" fmla="*/ 126234 w 142875"/>
                <a:gd name="connsiteY32" fmla="*/ 10954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2875" h="219075">
                  <a:moveTo>
                    <a:pt x="26221" y="74771"/>
                  </a:moveTo>
                  <a:cubicBezTo>
                    <a:pt x="41461" y="68104"/>
                    <a:pt x="60511" y="65246"/>
                    <a:pt x="76704" y="65246"/>
                  </a:cubicBezTo>
                  <a:cubicBezTo>
                    <a:pt x="120519" y="67151"/>
                    <a:pt x="138616" y="86201"/>
                    <a:pt x="136711" y="129064"/>
                  </a:cubicBezTo>
                  <a:lnTo>
                    <a:pt x="135759" y="148114"/>
                  </a:lnTo>
                  <a:cubicBezTo>
                    <a:pt x="134806" y="163354"/>
                    <a:pt x="134806" y="173831"/>
                    <a:pt x="134806" y="185261"/>
                  </a:cubicBezTo>
                  <a:cubicBezTo>
                    <a:pt x="134806" y="196691"/>
                    <a:pt x="134806" y="206216"/>
                    <a:pt x="135759" y="217646"/>
                  </a:cubicBezTo>
                  <a:lnTo>
                    <a:pt x="102421" y="216694"/>
                  </a:lnTo>
                  <a:cubicBezTo>
                    <a:pt x="101469" y="209074"/>
                    <a:pt x="101469" y="199549"/>
                    <a:pt x="101469" y="194786"/>
                  </a:cubicBezTo>
                  <a:lnTo>
                    <a:pt x="101469" y="194786"/>
                  </a:lnTo>
                  <a:cubicBezTo>
                    <a:pt x="91944" y="210979"/>
                    <a:pt x="72894" y="219551"/>
                    <a:pt x="55749" y="218599"/>
                  </a:cubicBezTo>
                  <a:cubicBezTo>
                    <a:pt x="30031" y="217646"/>
                    <a:pt x="6219" y="201454"/>
                    <a:pt x="7171" y="172879"/>
                  </a:cubicBezTo>
                  <a:cubicBezTo>
                    <a:pt x="8124" y="150971"/>
                    <a:pt x="18601" y="138589"/>
                    <a:pt x="32889" y="131921"/>
                  </a:cubicBezTo>
                  <a:cubicBezTo>
                    <a:pt x="47176" y="125254"/>
                    <a:pt x="66226" y="124301"/>
                    <a:pt x="81466" y="125254"/>
                  </a:cubicBezTo>
                  <a:lnTo>
                    <a:pt x="102421" y="126206"/>
                  </a:lnTo>
                  <a:cubicBezTo>
                    <a:pt x="103374" y="102394"/>
                    <a:pt x="92896" y="93821"/>
                    <a:pt x="70989" y="93821"/>
                  </a:cubicBezTo>
                  <a:cubicBezTo>
                    <a:pt x="54796" y="92869"/>
                    <a:pt x="38604" y="98584"/>
                    <a:pt x="26221" y="108109"/>
                  </a:cubicBezTo>
                  <a:lnTo>
                    <a:pt x="26221" y="74771"/>
                  </a:lnTo>
                  <a:close/>
                  <a:moveTo>
                    <a:pt x="34794" y="40481"/>
                  </a:moveTo>
                  <a:lnTo>
                    <a:pt x="35746" y="7144"/>
                  </a:lnTo>
                  <a:lnTo>
                    <a:pt x="68131" y="8096"/>
                  </a:lnTo>
                  <a:lnTo>
                    <a:pt x="67179" y="41434"/>
                  </a:lnTo>
                  <a:lnTo>
                    <a:pt x="34794" y="40481"/>
                  </a:lnTo>
                  <a:close/>
                  <a:moveTo>
                    <a:pt x="66226" y="191929"/>
                  </a:moveTo>
                  <a:cubicBezTo>
                    <a:pt x="77656" y="191929"/>
                    <a:pt x="87181" y="187166"/>
                    <a:pt x="92896" y="179546"/>
                  </a:cubicBezTo>
                  <a:cubicBezTo>
                    <a:pt x="99564" y="171926"/>
                    <a:pt x="101469" y="161449"/>
                    <a:pt x="101469" y="150019"/>
                  </a:cubicBezTo>
                  <a:lnTo>
                    <a:pt x="85276" y="149066"/>
                  </a:lnTo>
                  <a:cubicBezTo>
                    <a:pt x="68131" y="148114"/>
                    <a:pt x="43366" y="150019"/>
                    <a:pt x="42414" y="172879"/>
                  </a:cubicBezTo>
                  <a:cubicBezTo>
                    <a:pt x="42414" y="185261"/>
                    <a:pt x="52891" y="190976"/>
                    <a:pt x="66226" y="191929"/>
                  </a:cubicBezTo>
                  <a:close/>
                  <a:moveTo>
                    <a:pt x="126234" y="10954"/>
                  </a:moveTo>
                  <a:lnTo>
                    <a:pt x="125281" y="44291"/>
                  </a:lnTo>
                  <a:lnTo>
                    <a:pt x="92896" y="43339"/>
                  </a:lnTo>
                  <a:lnTo>
                    <a:pt x="93849" y="10001"/>
                  </a:lnTo>
                  <a:lnTo>
                    <a:pt x="126234" y="10954"/>
                  </a:lnTo>
                  <a:close/>
                </a:path>
              </a:pathLst>
            </a:custGeom>
            <a:solidFill>
              <a:srgbClr val="1D1D1B"/>
            </a:solidFill>
            <a:ln w="9525" cap="flat">
              <a:noFill/>
              <a:prstDash val="solid"/>
              <a:miter/>
            </a:ln>
          </p:spPr>
          <p:txBody>
            <a:bodyPr rtlCol="0" anchor="ctr"/>
            <a:lstStyle/>
            <a:p>
              <a:endParaRPr lang="sv-SE" sz="1050"/>
            </a:p>
          </p:txBody>
        </p:sp>
        <p:sp>
          <p:nvSpPr>
            <p:cNvPr id="71" name="Frihandsfigur: Form 70">
              <a:extLst>
                <a:ext uri="{FF2B5EF4-FFF2-40B4-BE49-F238E27FC236}">
                  <a16:creationId xmlns:a16="http://schemas.microsoft.com/office/drawing/2014/main" id="{E3B41BB0-975D-7384-A595-E1B9403BDF5D}"/>
                </a:ext>
              </a:extLst>
            </p:cNvPr>
            <p:cNvSpPr/>
            <p:nvPr/>
          </p:nvSpPr>
          <p:spPr>
            <a:xfrm>
              <a:off x="6186011" y="4832509"/>
              <a:ext cx="95250" cy="161925"/>
            </a:xfrm>
            <a:custGeom>
              <a:avLst/>
              <a:gdLst>
                <a:gd name="connsiteX0" fmla="*/ 7144 w 95250"/>
                <a:gd name="connsiteY0" fmla="*/ 14764 h 161925"/>
                <a:gd name="connsiteX1" fmla="*/ 40481 w 95250"/>
                <a:gd name="connsiteY1" fmla="*/ 12859 h 161925"/>
                <a:gd name="connsiteX2" fmla="*/ 42386 w 95250"/>
                <a:gd name="connsiteY2" fmla="*/ 46196 h 161925"/>
                <a:gd name="connsiteX3" fmla="*/ 43339 w 95250"/>
                <a:gd name="connsiteY3" fmla="*/ 46196 h 161925"/>
                <a:gd name="connsiteX4" fmla="*/ 81439 w 95250"/>
                <a:gd name="connsiteY4" fmla="*/ 7144 h 161925"/>
                <a:gd name="connsiteX5" fmla="*/ 92869 w 95250"/>
                <a:gd name="connsiteY5" fmla="*/ 8096 h 161925"/>
                <a:gd name="connsiteX6" fmla="*/ 94774 w 95250"/>
                <a:gd name="connsiteY6" fmla="*/ 46196 h 161925"/>
                <a:gd name="connsiteX7" fmla="*/ 77629 w 95250"/>
                <a:gd name="connsiteY7" fmla="*/ 44291 h 161925"/>
                <a:gd name="connsiteX8" fmla="*/ 50006 w 95250"/>
                <a:gd name="connsiteY8" fmla="*/ 105251 h 161925"/>
                <a:gd name="connsiteX9" fmla="*/ 52864 w 95250"/>
                <a:gd name="connsiteY9" fmla="*/ 159544 h 161925"/>
                <a:gd name="connsiteX10" fmla="*/ 15716 w 95250"/>
                <a:gd name="connsiteY10" fmla="*/ 161449 h 161925"/>
                <a:gd name="connsiteX11" fmla="*/ 7144 w 95250"/>
                <a:gd name="connsiteY11" fmla="*/ 1476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250" h="161925">
                  <a:moveTo>
                    <a:pt x="7144" y="14764"/>
                  </a:moveTo>
                  <a:lnTo>
                    <a:pt x="40481" y="12859"/>
                  </a:lnTo>
                  <a:lnTo>
                    <a:pt x="42386" y="46196"/>
                  </a:lnTo>
                  <a:lnTo>
                    <a:pt x="43339" y="46196"/>
                  </a:lnTo>
                  <a:cubicBezTo>
                    <a:pt x="44291" y="31909"/>
                    <a:pt x="58579" y="9049"/>
                    <a:pt x="81439" y="7144"/>
                  </a:cubicBezTo>
                  <a:cubicBezTo>
                    <a:pt x="85249" y="7144"/>
                    <a:pt x="89059" y="7144"/>
                    <a:pt x="92869" y="8096"/>
                  </a:cubicBezTo>
                  <a:lnTo>
                    <a:pt x="94774" y="46196"/>
                  </a:lnTo>
                  <a:cubicBezTo>
                    <a:pt x="90964" y="44291"/>
                    <a:pt x="84296" y="43339"/>
                    <a:pt x="77629" y="44291"/>
                  </a:cubicBezTo>
                  <a:cubicBezTo>
                    <a:pt x="47149" y="46196"/>
                    <a:pt x="49054" y="84296"/>
                    <a:pt x="50006" y="105251"/>
                  </a:cubicBezTo>
                  <a:lnTo>
                    <a:pt x="52864" y="159544"/>
                  </a:lnTo>
                  <a:lnTo>
                    <a:pt x="15716" y="161449"/>
                  </a:lnTo>
                  <a:lnTo>
                    <a:pt x="7144" y="14764"/>
                  </a:lnTo>
                  <a:close/>
                </a:path>
              </a:pathLst>
            </a:custGeom>
            <a:solidFill>
              <a:srgbClr val="1D1D1B"/>
            </a:solidFill>
            <a:ln w="9525" cap="flat">
              <a:noFill/>
              <a:prstDash val="solid"/>
              <a:miter/>
            </a:ln>
          </p:spPr>
          <p:txBody>
            <a:bodyPr rtlCol="0" anchor="ctr"/>
            <a:lstStyle/>
            <a:p>
              <a:endParaRPr lang="sv-SE" sz="1050"/>
            </a:p>
          </p:txBody>
        </p:sp>
        <p:sp>
          <p:nvSpPr>
            <p:cNvPr id="72" name="Frihandsfigur: Form 71">
              <a:extLst>
                <a:ext uri="{FF2B5EF4-FFF2-40B4-BE49-F238E27FC236}">
                  <a16:creationId xmlns:a16="http://schemas.microsoft.com/office/drawing/2014/main" id="{F27FF8BA-187B-4E6A-C6C0-68174B88E3BF}"/>
                </a:ext>
              </a:extLst>
            </p:cNvPr>
            <p:cNvSpPr/>
            <p:nvPr/>
          </p:nvSpPr>
          <p:spPr>
            <a:xfrm>
              <a:off x="6279896" y="4750594"/>
              <a:ext cx="161925" cy="238125"/>
            </a:xfrm>
            <a:custGeom>
              <a:avLst/>
              <a:gdLst>
                <a:gd name="connsiteX0" fmla="*/ 120904 w 161925"/>
                <a:gd name="connsiteY0" fmla="*/ 208121 h 238125"/>
                <a:gd name="connsiteX1" fmla="*/ 120904 w 161925"/>
                <a:gd name="connsiteY1" fmla="*/ 208121 h 238125"/>
                <a:gd name="connsiteX2" fmla="*/ 78994 w 161925"/>
                <a:gd name="connsiteY2" fmla="*/ 233839 h 238125"/>
                <a:gd name="connsiteX3" fmla="*/ 8509 w 161925"/>
                <a:gd name="connsiteY3" fmla="*/ 165259 h 238125"/>
                <a:gd name="connsiteX4" fmla="*/ 58039 w 161925"/>
                <a:gd name="connsiteY4" fmla="*/ 81439 h 238125"/>
                <a:gd name="connsiteX5" fmla="*/ 103759 w 161925"/>
                <a:gd name="connsiteY5" fmla="*/ 95726 h 238125"/>
                <a:gd name="connsiteX6" fmla="*/ 104711 w 161925"/>
                <a:gd name="connsiteY6" fmla="*/ 95726 h 238125"/>
                <a:gd name="connsiteX7" fmla="*/ 93281 w 161925"/>
                <a:gd name="connsiteY7" fmla="*/ 11906 h 238125"/>
                <a:gd name="connsiteX8" fmla="*/ 130429 w 161925"/>
                <a:gd name="connsiteY8" fmla="*/ 7144 h 238125"/>
                <a:gd name="connsiteX9" fmla="*/ 159956 w 161925"/>
                <a:gd name="connsiteY9" fmla="*/ 219551 h 238125"/>
                <a:gd name="connsiteX10" fmla="*/ 123761 w 161925"/>
                <a:gd name="connsiteY10" fmla="*/ 224314 h 238125"/>
                <a:gd name="connsiteX11" fmla="*/ 120904 w 161925"/>
                <a:gd name="connsiteY11" fmla="*/ 208121 h 238125"/>
                <a:gd name="connsiteX12" fmla="*/ 85661 w 161925"/>
                <a:gd name="connsiteY12" fmla="*/ 203359 h 238125"/>
                <a:gd name="connsiteX13" fmla="*/ 112331 w 161925"/>
                <a:gd name="connsiteY13" fmla="*/ 151924 h 238125"/>
                <a:gd name="connsiteX14" fmla="*/ 72326 w 161925"/>
                <a:gd name="connsiteY14" fmla="*/ 110014 h 238125"/>
                <a:gd name="connsiteX15" fmla="*/ 47561 w 161925"/>
                <a:gd name="connsiteY15" fmla="*/ 160496 h 238125"/>
                <a:gd name="connsiteX16" fmla="*/ 85661 w 161925"/>
                <a:gd name="connsiteY16" fmla="*/ 2033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925" h="238125">
                  <a:moveTo>
                    <a:pt x="120904" y="208121"/>
                  </a:moveTo>
                  <a:lnTo>
                    <a:pt x="120904" y="208121"/>
                  </a:lnTo>
                  <a:cubicBezTo>
                    <a:pt x="111379" y="223361"/>
                    <a:pt x="97091" y="231934"/>
                    <a:pt x="78994" y="233839"/>
                  </a:cubicBezTo>
                  <a:cubicBezTo>
                    <a:pt x="35179" y="239554"/>
                    <a:pt x="14224" y="205264"/>
                    <a:pt x="8509" y="165259"/>
                  </a:cubicBezTo>
                  <a:cubicBezTo>
                    <a:pt x="2794" y="125254"/>
                    <a:pt x="14224" y="87154"/>
                    <a:pt x="58039" y="81439"/>
                  </a:cubicBezTo>
                  <a:cubicBezTo>
                    <a:pt x="77089" y="78581"/>
                    <a:pt x="90424" y="83344"/>
                    <a:pt x="103759" y="95726"/>
                  </a:cubicBezTo>
                  <a:lnTo>
                    <a:pt x="104711" y="95726"/>
                  </a:lnTo>
                  <a:lnTo>
                    <a:pt x="93281" y="11906"/>
                  </a:lnTo>
                  <a:lnTo>
                    <a:pt x="130429" y="7144"/>
                  </a:lnTo>
                  <a:lnTo>
                    <a:pt x="159956" y="219551"/>
                  </a:lnTo>
                  <a:lnTo>
                    <a:pt x="123761" y="224314"/>
                  </a:lnTo>
                  <a:lnTo>
                    <a:pt x="120904" y="208121"/>
                  </a:lnTo>
                  <a:close/>
                  <a:moveTo>
                    <a:pt x="85661" y="203359"/>
                  </a:moveTo>
                  <a:cubicBezTo>
                    <a:pt x="110426" y="199549"/>
                    <a:pt x="115189" y="171926"/>
                    <a:pt x="112331" y="151924"/>
                  </a:cubicBezTo>
                  <a:cubicBezTo>
                    <a:pt x="109474" y="131921"/>
                    <a:pt x="96139" y="107156"/>
                    <a:pt x="72326" y="110014"/>
                  </a:cubicBezTo>
                  <a:cubicBezTo>
                    <a:pt x="48514" y="113824"/>
                    <a:pt x="44704" y="141446"/>
                    <a:pt x="47561" y="160496"/>
                  </a:cubicBezTo>
                  <a:cubicBezTo>
                    <a:pt x="50419" y="180499"/>
                    <a:pt x="60896" y="207169"/>
                    <a:pt x="85661" y="203359"/>
                  </a:cubicBezTo>
                  <a:close/>
                </a:path>
              </a:pathLst>
            </a:custGeom>
            <a:solidFill>
              <a:srgbClr val="1D1D1B"/>
            </a:solidFill>
            <a:ln w="9525" cap="flat">
              <a:noFill/>
              <a:prstDash val="solid"/>
              <a:miter/>
            </a:ln>
          </p:spPr>
          <p:txBody>
            <a:bodyPr rtlCol="0" anchor="ctr"/>
            <a:lstStyle/>
            <a:p>
              <a:endParaRPr lang="sv-SE" sz="1050"/>
            </a:p>
          </p:txBody>
        </p:sp>
        <p:sp>
          <p:nvSpPr>
            <p:cNvPr id="73" name="Frihandsfigur: Form 72">
              <a:extLst>
                <a:ext uri="{FF2B5EF4-FFF2-40B4-BE49-F238E27FC236}">
                  <a16:creationId xmlns:a16="http://schemas.microsoft.com/office/drawing/2014/main" id="{303E89EE-E0F4-E1BC-74F1-10E1F17392ED}"/>
                </a:ext>
              </a:extLst>
            </p:cNvPr>
            <p:cNvSpPr/>
            <p:nvPr/>
          </p:nvSpPr>
          <p:spPr>
            <a:xfrm>
              <a:off x="6451759" y="4791000"/>
              <a:ext cx="152400" cy="171450"/>
            </a:xfrm>
            <a:custGeom>
              <a:avLst/>
              <a:gdLst>
                <a:gd name="connsiteX0" fmla="*/ 7144 w 152400"/>
                <a:gd name="connsiteY0" fmla="*/ 33412 h 171450"/>
                <a:gd name="connsiteX1" fmla="*/ 52864 w 152400"/>
                <a:gd name="connsiteY1" fmla="*/ 10552 h 171450"/>
                <a:gd name="connsiteX2" fmla="*/ 128111 w 152400"/>
                <a:gd name="connsiteY2" fmla="*/ 55320 h 171450"/>
                <a:gd name="connsiteX3" fmla="*/ 132874 w 152400"/>
                <a:gd name="connsiteY3" fmla="*/ 73417 h 171450"/>
                <a:gd name="connsiteX4" fmla="*/ 142399 w 152400"/>
                <a:gd name="connsiteY4" fmla="*/ 108660 h 171450"/>
                <a:gd name="connsiteX5" fmla="*/ 151924 w 152400"/>
                <a:gd name="connsiteY5" fmla="*/ 140092 h 171450"/>
                <a:gd name="connsiteX6" fmla="*/ 119539 w 152400"/>
                <a:gd name="connsiteY6" fmla="*/ 148665 h 171450"/>
                <a:gd name="connsiteX7" fmla="*/ 112872 w 152400"/>
                <a:gd name="connsiteY7" fmla="*/ 127710 h 171450"/>
                <a:gd name="connsiteX8" fmla="*/ 111919 w 152400"/>
                <a:gd name="connsiteY8" fmla="*/ 127710 h 171450"/>
                <a:gd name="connsiteX9" fmla="*/ 74772 w 152400"/>
                <a:gd name="connsiteY9" fmla="*/ 162952 h 171450"/>
                <a:gd name="connsiteX10" fmla="*/ 14764 w 152400"/>
                <a:gd name="connsiteY10" fmla="*/ 132472 h 171450"/>
                <a:gd name="connsiteX11" fmla="*/ 29052 w 152400"/>
                <a:gd name="connsiteY11" fmla="*/ 85800 h 171450"/>
                <a:gd name="connsiteX12" fmla="*/ 73819 w 152400"/>
                <a:gd name="connsiteY12" fmla="*/ 65797 h 171450"/>
                <a:gd name="connsiteX13" fmla="*/ 93822 w 152400"/>
                <a:gd name="connsiteY13" fmla="*/ 61035 h 171450"/>
                <a:gd name="connsiteX14" fmla="*/ 54769 w 152400"/>
                <a:gd name="connsiteY14" fmla="*/ 38175 h 171450"/>
                <a:gd name="connsiteX15" fmla="*/ 15716 w 152400"/>
                <a:gd name="connsiteY15" fmla="*/ 64845 h 171450"/>
                <a:gd name="connsiteX16" fmla="*/ 7144 w 152400"/>
                <a:gd name="connsiteY16" fmla="*/ 33412 h 171450"/>
                <a:gd name="connsiteX17" fmla="*/ 77629 w 152400"/>
                <a:gd name="connsiteY17" fmla="*/ 134377 h 171450"/>
                <a:gd name="connsiteX18" fmla="*/ 100489 w 152400"/>
                <a:gd name="connsiteY18" fmla="*/ 115327 h 171450"/>
                <a:gd name="connsiteX19" fmla="*/ 100489 w 152400"/>
                <a:gd name="connsiteY19" fmla="*/ 83895 h 171450"/>
                <a:gd name="connsiteX20" fmla="*/ 84297 w 152400"/>
                <a:gd name="connsiteY20" fmla="*/ 87705 h 171450"/>
                <a:gd name="connsiteX21" fmla="*/ 50006 w 152400"/>
                <a:gd name="connsiteY21" fmla="*/ 121995 h 171450"/>
                <a:gd name="connsiteX22" fmla="*/ 77629 w 152400"/>
                <a:gd name="connsiteY22" fmla="*/ 134377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2400" h="171450">
                  <a:moveTo>
                    <a:pt x="7144" y="33412"/>
                  </a:moveTo>
                  <a:cubicBezTo>
                    <a:pt x="19527" y="22935"/>
                    <a:pt x="37624" y="14362"/>
                    <a:pt x="52864" y="10552"/>
                  </a:cubicBezTo>
                  <a:cubicBezTo>
                    <a:pt x="95727" y="75"/>
                    <a:pt x="117634" y="13410"/>
                    <a:pt x="128111" y="55320"/>
                  </a:cubicBezTo>
                  <a:lnTo>
                    <a:pt x="132874" y="73417"/>
                  </a:lnTo>
                  <a:cubicBezTo>
                    <a:pt x="136684" y="87705"/>
                    <a:pt x="139541" y="98182"/>
                    <a:pt x="142399" y="108660"/>
                  </a:cubicBezTo>
                  <a:cubicBezTo>
                    <a:pt x="145256" y="119137"/>
                    <a:pt x="148114" y="129615"/>
                    <a:pt x="151924" y="140092"/>
                  </a:cubicBezTo>
                  <a:lnTo>
                    <a:pt x="119539" y="148665"/>
                  </a:lnTo>
                  <a:cubicBezTo>
                    <a:pt x="116681" y="141045"/>
                    <a:pt x="113824" y="132472"/>
                    <a:pt x="112872" y="127710"/>
                  </a:cubicBezTo>
                  <a:lnTo>
                    <a:pt x="111919" y="127710"/>
                  </a:lnTo>
                  <a:cubicBezTo>
                    <a:pt x="107156" y="145807"/>
                    <a:pt x="90964" y="159142"/>
                    <a:pt x="74772" y="162952"/>
                  </a:cubicBezTo>
                  <a:cubicBezTo>
                    <a:pt x="50006" y="168667"/>
                    <a:pt x="22384" y="160095"/>
                    <a:pt x="14764" y="132472"/>
                  </a:cubicBezTo>
                  <a:cubicBezTo>
                    <a:pt x="9049" y="111517"/>
                    <a:pt x="16669" y="96277"/>
                    <a:pt x="29052" y="85800"/>
                  </a:cubicBezTo>
                  <a:cubicBezTo>
                    <a:pt x="41434" y="75322"/>
                    <a:pt x="58579" y="69607"/>
                    <a:pt x="73819" y="65797"/>
                  </a:cubicBezTo>
                  <a:lnTo>
                    <a:pt x="93822" y="61035"/>
                  </a:lnTo>
                  <a:cubicBezTo>
                    <a:pt x="88106" y="38175"/>
                    <a:pt x="75724" y="32460"/>
                    <a:pt x="54769" y="38175"/>
                  </a:cubicBezTo>
                  <a:cubicBezTo>
                    <a:pt x="39529" y="41985"/>
                    <a:pt x="25241" y="52462"/>
                    <a:pt x="15716" y="64845"/>
                  </a:cubicBezTo>
                  <a:lnTo>
                    <a:pt x="7144" y="33412"/>
                  </a:lnTo>
                  <a:close/>
                  <a:moveTo>
                    <a:pt x="77629" y="134377"/>
                  </a:moveTo>
                  <a:cubicBezTo>
                    <a:pt x="89059" y="131520"/>
                    <a:pt x="96679" y="123900"/>
                    <a:pt x="100489" y="115327"/>
                  </a:cubicBezTo>
                  <a:cubicBezTo>
                    <a:pt x="104299" y="105802"/>
                    <a:pt x="103347" y="95325"/>
                    <a:pt x="100489" y="83895"/>
                  </a:cubicBezTo>
                  <a:lnTo>
                    <a:pt x="84297" y="87705"/>
                  </a:lnTo>
                  <a:cubicBezTo>
                    <a:pt x="68104" y="91515"/>
                    <a:pt x="44291" y="100087"/>
                    <a:pt x="50006" y="121995"/>
                  </a:cubicBezTo>
                  <a:cubicBezTo>
                    <a:pt x="53816" y="134377"/>
                    <a:pt x="65247" y="137235"/>
                    <a:pt x="77629" y="134377"/>
                  </a:cubicBezTo>
                  <a:close/>
                </a:path>
              </a:pathLst>
            </a:custGeom>
            <a:solidFill>
              <a:srgbClr val="1D1D1B"/>
            </a:solidFill>
            <a:ln w="9525" cap="flat">
              <a:noFill/>
              <a:prstDash val="solid"/>
              <a:miter/>
            </a:ln>
          </p:spPr>
          <p:txBody>
            <a:bodyPr rtlCol="0" anchor="ctr"/>
            <a:lstStyle/>
            <a:p>
              <a:endParaRPr lang="sv-SE" sz="1050"/>
            </a:p>
          </p:txBody>
        </p:sp>
      </p:grpSp>
    </p:spTree>
    <p:extLst>
      <p:ext uri="{BB962C8B-B14F-4D97-AF65-F5344CB8AC3E}">
        <p14:creationId xmlns:p14="http://schemas.microsoft.com/office/powerpoint/2010/main" val="3491036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A5DCA-A6DD-9DEF-3F83-85A07442CA6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3E76CB8A-60AA-ACA4-DDAC-0763DFE51E48}"/>
              </a:ext>
            </a:extLst>
          </p:cNvPr>
          <p:cNvSpPr>
            <a:spLocks noGrp="1"/>
          </p:cNvSpPr>
          <p:nvPr>
            <p:ph type="title"/>
          </p:nvPr>
        </p:nvSpPr>
        <p:spPr>
          <a:xfrm>
            <a:off x="300518" y="546222"/>
            <a:ext cx="7206356" cy="576000"/>
          </a:xfrm>
        </p:spPr>
        <p:txBody>
          <a:bodyPr/>
          <a:lstStyle/>
          <a:p>
            <a:r>
              <a:rPr lang="sv-SE"/>
              <a:t>Åtgärda</a:t>
            </a:r>
            <a:br>
              <a:rPr lang="sv-SE"/>
            </a:br>
            <a:br>
              <a:rPr lang="sv-SE"/>
            </a:br>
            <a:br>
              <a:rPr lang="sv-SE"/>
            </a:br>
            <a:br>
              <a:rPr lang="sv-SE"/>
            </a:br>
            <a:br>
              <a:rPr lang="sv-SE"/>
            </a:br>
            <a:endParaRPr lang="sv-SE" b="1"/>
          </a:p>
        </p:txBody>
      </p:sp>
      <p:sp>
        <p:nvSpPr>
          <p:cNvPr id="3" name="Platshållare för text 2">
            <a:extLst>
              <a:ext uri="{FF2B5EF4-FFF2-40B4-BE49-F238E27FC236}">
                <a16:creationId xmlns:a16="http://schemas.microsoft.com/office/drawing/2014/main" id="{04D5866B-BD23-66D9-9952-C9DDFF5E084F}"/>
              </a:ext>
            </a:extLst>
          </p:cNvPr>
          <p:cNvSpPr>
            <a:spLocks noGrp="1"/>
          </p:cNvSpPr>
          <p:nvPr>
            <p:ph type="body" sz="quarter" idx="15"/>
          </p:nvPr>
        </p:nvSpPr>
        <p:spPr>
          <a:xfrm>
            <a:off x="384198" y="1716881"/>
            <a:ext cx="5392800" cy="4680000"/>
          </a:xfrm>
        </p:spPr>
        <p:txBody>
          <a:bodyPr/>
          <a:lstStyle/>
          <a:p>
            <a:r>
              <a:rPr lang="sv-SE" sz="3200"/>
              <a:t>Vilka åtgärder ska vidtas? </a:t>
            </a:r>
          </a:p>
          <a:p>
            <a:r>
              <a:rPr lang="sv-SE" sz="3200"/>
              <a:t>Vem är ansvarig?</a:t>
            </a:r>
          </a:p>
          <a:p>
            <a:r>
              <a:rPr lang="sv-SE" sz="3200"/>
              <a:t>Behöves omfattande åtgärder, budgetera medel för åtgärden.</a:t>
            </a:r>
          </a:p>
          <a:p>
            <a:endParaRPr lang="sv-SE"/>
          </a:p>
        </p:txBody>
      </p:sp>
      <p:grpSp>
        <p:nvGrpSpPr>
          <p:cNvPr id="5" name="Bild 2">
            <a:extLst>
              <a:ext uri="{FF2B5EF4-FFF2-40B4-BE49-F238E27FC236}">
                <a16:creationId xmlns:a16="http://schemas.microsoft.com/office/drawing/2014/main" id="{9E591983-3773-B23E-263A-28DC0EC8429A}"/>
              </a:ext>
            </a:extLst>
          </p:cNvPr>
          <p:cNvGrpSpPr/>
          <p:nvPr/>
        </p:nvGrpSpPr>
        <p:grpSpPr>
          <a:xfrm>
            <a:off x="3347547" y="0"/>
            <a:ext cx="7877284" cy="5886573"/>
            <a:chOff x="1516856" y="850106"/>
            <a:chExt cx="6179820" cy="4369118"/>
          </a:xfrm>
        </p:grpSpPr>
        <p:sp>
          <p:nvSpPr>
            <p:cNvPr id="8" name="Frihandsfigur: Form 7">
              <a:extLst>
                <a:ext uri="{FF2B5EF4-FFF2-40B4-BE49-F238E27FC236}">
                  <a16:creationId xmlns:a16="http://schemas.microsoft.com/office/drawing/2014/main" id="{0839FF2B-9F1E-EF22-854A-DC496178E09F}"/>
                </a:ext>
              </a:extLst>
            </p:cNvPr>
            <p:cNvSpPr/>
            <p:nvPr/>
          </p:nvSpPr>
          <p:spPr>
            <a:xfrm>
              <a:off x="4838224" y="4652486"/>
              <a:ext cx="9525" cy="9525"/>
            </a:xfrm>
            <a:custGeom>
              <a:avLst/>
              <a:gdLst>
                <a:gd name="connsiteX0" fmla="*/ 7144 w 9525"/>
                <a:gd name="connsiteY0" fmla="*/ 7144 h 9525"/>
                <a:gd name="connsiteX1" fmla="*/ 9049 w 9525"/>
                <a:gd name="connsiteY1" fmla="*/ 9049 h 9525"/>
                <a:gd name="connsiteX2" fmla="*/ 9049 w 9525"/>
                <a:gd name="connsiteY2" fmla="*/ 9049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cubicBezTo>
                    <a:pt x="8096" y="8096"/>
                    <a:pt x="8096" y="8096"/>
                    <a:pt x="9049" y="9049"/>
                  </a:cubicBezTo>
                  <a:lnTo>
                    <a:pt x="9049" y="9049"/>
                  </a:lnTo>
                  <a:cubicBezTo>
                    <a:pt x="9049" y="9049"/>
                    <a:pt x="8096" y="8096"/>
                    <a:pt x="7144" y="7144"/>
                  </a:cubicBezTo>
                  <a:close/>
                </a:path>
              </a:pathLst>
            </a:custGeom>
            <a:solidFill>
              <a:srgbClr val="FFFFFF"/>
            </a:solidFill>
            <a:ln w="9525" cap="flat">
              <a:noFill/>
              <a:prstDash val="solid"/>
              <a:miter/>
            </a:ln>
          </p:spPr>
          <p:txBody>
            <a:bodyPr rtlCol="0" anchor="ctr"/>
            <a:lstStyle/>
            <a:p>
              <a:endParaRPr lang="sv-SE" sz="1050"/>
            </a:p>
          </p:txBody>
        </p:sp>
        <p:sp>
          <p:nvSpPr>
            <p:cNvPr id="9" name="Frihandsfigur: Form 8">
              <a:extLst>
                <a:ext uri="{FF2B5EF4-FFF2-40B4-BE49-F238E27FC236}">
                  <a16:creationId xmlns:a16="http://schemas.microsoft.com/office/drawing/2014/main" id="{BCD8BDF5-0116-31E9-4461-048A422A686F}"/>
                </a:ext>
              </a:extLst>
            </p:cNvPr>
            <p:cNvSpPr/>
            <p:nvPr/>
          </p:nvSpPr>
          <p:spPr>
            <a:xfrm>
              <a:off x="4819174" y="4634389"/>
              <a:ext cx="47625" cy="47625"/>
            </a:xfrm>
            <a:custGeom>
              <a:avLst/>
              <a:gdLst>
                <a:gd name="connsiteX0" fmla="*/ 13811 w 47625"/>
                <a:gd name="connsiteY0" fmla="*/ 48101 h 47625"/>
                <a:gd name="connsiteX1" fmla="*/ 7144 w 47625"/>
                <a:gd name="connsiteY1" fmla="*/ 42386 h 47625"/>
                <a:gd name="connsiteX2" fmla="*/ 45244 w 47625"/>
                <a:gd name="connsiteY2" fmla="*/ 7144 h 47625"/>
                <a:gd name="connsiteX3" fmla="*/ 45244 w 47625"/>
                <a:gd name="connsiteY3" fmla="*/ 8096 h 47625"/>
                <a:gd name="connsiteX4" fmla="*/ 43339 w 47625"/>
                <a:gd name="connsiteY4" fmla="*/ 10954 h 47625"/>
                <a:gd name="connsiteX5" fmla="*/ 46196 w 47625"/>
                <a:gd name="connsiteY5" fmla="*/ 9049 h 47625"/>
                <a:gd name="connsiteX6" fmla="*/ 41434 w 47625"/>
                <a:gd name="connsiteY6" fmla="*/ 12859 h 47625"/>
                <a:gd name="connsiteX7" fmla="*/ 46196 w 47625"/>
                <a:gd name="connsiteY7" fmla="*/ 9049 h 47625"/>
                <a:gd name="connsiteX8" fmla="*/ 37624 w 47625"/>
                <a:gd name="connsiteY8" fmla="*/ 1762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47625">
                  <a:moveTo>
                    <a:pt x="13811" y="48101"/>
                  </a:moveTo>
                  <a:lnTo>
                    <a:pt x="7144" y="42386"/>
                  </a:lnTo>
                  <a:lnTo>
                    <a:pt x="45244" y="7144"/>
                  </a:lnTo>
                  <a:lnTo>
                    <a:pt x="45244" y="8096"/>
                  </a:lnTo>
                  <a:lnTo>
                    <a:pt x="43339" y="10954"/>
                  </a:lnTo>
                  <a:lnTo>
                    <a:pt x="46196" y="9049"/>
                  </a:lnTo>
                  <a:lnTo>
                    <a:pt x="41434" y="12859"/>
                  </a:lnTo>
                  <a:lnTo>
                    <a:pt x="46196" y="9049"/>
                  </a:lnTo>
                  <a:lnTo>
                    <a:pt x="37624" y="17621"/>
                  </a:lnTo>
                  <a:close/>
                </a:path>
              </a:pathLst>
            </a:custGeom>
            <a:solidFill>
              <a:srgbClr val="F29100"/>
            </a:solidFill>
            <a:ln w="9525" cap="flat">
              <a:noFill/>
              <a:prstDash val="solid"/>
              <a:miter/>
            </a:ln>
          </p:spPr>
          <p:txBody>
            <a:bodyPr rtlCol="0" anchor="ctr"/>
            <a:lstStyle/>
            <a:p>
              <a:endParaRPr lang="sv-SE" sz="1050"/>
            </a:p>
          </p:txBody>
        </p:sp>
        <p:sp>
          <p:nvSpPr>
            <p:cNvPr id="10" name="Frihandsfigur: Form 9">
              <a:extLst>
                <a:ext uri="{FF2B5EF4-FFF2-40B4-BE49-F238E27FC236}">
                  <a16:creationId xmlns:a16="http://schemas.microsoft.com/office/drawing/2014/main" id="{D0B54679-0C7A-A6F6-EDDF-C58568F46522}"/>
                </a:ext>
              </a:extLst>
            </p:cNvPr>
            <p:cNvSpPr/>
            <p:nvPr/>
          </p:nvSpPr>
          <p:spPr>
            <a:xfrm>
              <a:off x="4796314" y="4227671"/>
              <a:ext cx="2571750" cy="971550"/>
            </a:xfrm>
            <a:custGeom>
              <a:avLst/>
              <a:gdLst>
                <a:gd name="connsiteX0" fmla="*/ 2189322 w 2571750"/>
                <a:gd name="connsiteY0" fmla="*/ 398621 h 971550"/>
                <a:gd name="connsiteX1" fmla="*/ 2132172 w 2571750"/>
                <a:gd name="connsiteY1" fmla="*/ 71914 h 971550"/>
                <a:gd name="connsiteX2" fmla="*/ 547211 w 2571750"/>
                <a:gd name="connsiteY2" fmla="*/ 97631 h 971550"/>
                <a:gd name="connsiteX3" fmla="*/ 548164 w 2571750"/>
                <a:gd name="connsiteY3" fmla="*/ 96679 h 971550"/>
                <a:gd name="connsiteX4" fmla="*/ 637699 w 2571750"/>
                <a:gd name="connsiteY4" fmla="*/ 7144 h 971550"/>
                <a:gd name="connsiteX5" fmla="*/ 473869 w 2571750"/>
                <a:gd name="connsiteY5" fmla="*/ 30004 h 971550"/>
                <a:gd name="connsiteX6" fmla="*/ 462439 w 2571750"/>
                <a:gd name="connsiteY6" fmla="*/ 18574 h 971550"/>
                <a:gd name="connsiteX7" fmla="*/ 462439 w 2571750"/>
                <a:gd name="connsiteY7" fmla="*/ 18574 h 971550"/>
                <a:gd name="connsiteX8" fmla="*/ 447199 w 2571750"/>
                <a:gd name="connsiteY8" fmla="*/ 33814 h 971550"/>
                <a:gd name="connsiteX9" fmla="*/ 130016 w 2571750"/>
                <a:gd name="connsiteY9" fmla="*/ 78581 h 971550"/>
                <a:gd name="connsiteX10" fmla="*/ 54769 w 2571750"/>
                <a:gd name="connsiteY10" fmla="*/ 416719 h 971550"/>
                <a:gd name="connsiteX11" fmla="*/ 43339 w 2571750"/>
                <a:gd name="connsiteY11" fmla="*/ 427196 h 971550"/>
                <a:gd name="connsiteX12" fmla="*/ 43339 w 2571750"/>
                <a:gd name="connsiteY12" fmla="*/ 427196 h 971550"/>
                <a:gd name="connsiteX13" fmla="*/ 50006 w 2571750"/>
                <a:gd name="connsiteY13" fmla="*/ 433864 h 971550"/>
                <a:gd name="connsiteX14" fmla="*/ 7144 w 2571750"/>
                <a:gd name="connsiteY14" fmla="*/ 624364 h 971550"/>
                <a:gd name="connsiteX15" fmla="*/ 125254 w 2571750"/>
                <a:gd name="connsiteY15" fmla="*/ 506254 h 971550"/>
                <a:gd name="connsiteX16" fmla="*/ 2568417 w 2571750"/>
                <a:gd name="connsiteY16" fmla="*/ 465296 h 971550"/>
                <a:gd name="connsiteX17" fmla="*/ 2189322 w 2571750"/>
                <a:gd name="connsiteY17" fmla="*/ 398621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71750" h="971550">
                  <a:moveTo>
                    <a:pt x="2189322" y="398621"/>
                  </a:moveTo>
                  <a:lnTo>
                    <a:pt x="2132172" y="71914"/>
                  </a:lnTo>
                  <a:cubicBezTo>
                    <a:pt x="1682592" y="477679"/>
                    <a:pt x="1004411" y="484346"/>
                    <a:pt x="547211" y="97631"/>
                  </a:cubicBezTo>
                  <a:lnTo>
                    <a:pt x="548164" y="96679"/>
                  </a:lnTo>
                  <a:lnTo>
                    <a:pt x="637699" y="7144"/>
                  </a:lnTo>
                  <a:lnTo>
                    <a:pt x="473869" y="30004"/>
                  </a:lnTo>
                  <a:cubicBezTo>
                    <a:pt x="470059" y="26194"/>
                    <a:pt x="466249" y="22384"/>
                    <a:pt x="462439" y="18574"/>
                  </a:cubicBezTo>
                  <a:lnTo>
                    <a:pt x="462439" y="18574"/>
                  </a:lnTo>
                  <a:lnTo>
                    <a:pt x="447199" y="33814"/>
                  </a:lnTo>
                  <a:lnTo>
                    <a:pt x="130016" y="78581"/>
                  </a:lnTo>
                  <a:lnTo>
                    <a:pt x="54769" y="416719"/>
                  </a:lnTo>
                  <a:lnTo>
                    <a:pt x="43339" y="427196"/>
                  </a:lnTo>
                  <a:lnTo>
                    <a:pt x="43339" y="427196"/>
                  </a:lnTo>
                  <a:cubicBezTo>
                    <a:pt x="45244" y="430054"/>
                    <a:pt x="48101" y="431959"/>
                    <a:pt x="50006" y="433864"/>
                  </a:cubicBezTo>
                  <a:lnTo>
                    <a:pt x="7144" y="624364"/>
                  </a:lnTo>
                  <a:lnTo>
                    <a:pt x="125254" y="506254"/>
                  </a:lnTo>
                  <a:cubicBezTo>
                    <a:pt x="818674" y="1132999"/>
                    <a:pt x="1887379" y="1122521"/>
                    <a:pt x="2568417" y="465296"/>
                  </a:cubicBezTo>
                  <a:lnTo>
                    <a:pt x="2189322" y="398621"/>
                  </a:lnTo>
                  <a:close/>
                </a:path>
              </a:pathLst>
            </a:custGeom>
            <a:solidFill>
              <a:srgbClr val="FFFFFF"/>
            </a:solidFill>
            <a:ln w="9525" cap="flat">
              <a:noFill/>
              <a:prstDash val="solid"/>
              <a:miter/>
            </a:ln>
          </p:spPr>
          <p:txBody>
            <a:bodyPr rtlCol="0" anchor="ctr"/>
            <a:lstStyle/>
            <a:p>
              <a:endParaRPr lang="sv-SE" sz="1050"/>
            </a:p>
          </p:txBody>
        </p:sp>
        <p:sp>
          <p:nvSpPr>
            <p:cNvPr id="11" name="Frihandsfigur: Form 10">
              <a:extLst>
                <a:ext uri="{FF2B5EF4-FFF2-40B4-BE49-F238E27FC236}">
                  <a16:creationId xmlns:a16="http://schemas.microsoft.com/office/drawing/2014/main" id="{D1720C96-557E-434C-5C39-F8925B30849E}"/>
                </a:ext>
              </a:extLst>
            </p:cNvPr>
            <p:cNvSpPr/>
            <p:nvPr/>
          </p:nvSpPr>
          <p:spPr>
            <a:xfrm>
              <a:off x="4753451" y="4190524"/>
              <a:ext cx="2667000" cy="1028700"/>
            </a:xfrm>
            <a:custGeom>
              <a:avLst/>
              <a:gdLst>
                <a:gd name="connsiteX0" fmla="*/ 1369219 w 2667000"/>
                <a:gd name="connsiteY0" fmla="*/ 1029176 h 1028700"/>
                <a:gd name="connsiteX1" fmla="*/ 170974 w 2667000"/>
                <a:gd name="connsiteY1" fmla="*/ 579596 h 1028700"/>
                <a:gd name="connsiteX2" fmla="*/ 7144 w 2667000"/>
                <a:gd name="connsiteY2" fmla="*/ 743426 h 1028700"/>
                <a:gd name="connsiteX3" fmla="*/ 66199 w 2667000"/>
                <a:gd name="connsiteY3" fmla="*/ 479584 h 1028700"/>
                <a:gd name="connsiteX4" fmla="*/ 64294 w 2667000"/>
                <a:gd name="connsiteY4" fmla="*/ 475774 h 1028700"/>
                <a:gd name="connsiteX5" fmla="*/ 55721 w 2667000"/>
                <a:gd name="connsiteY5" fmla="*/ 458629 h 1028700"/>
                <a:gd name="connsiteX6" fmla="*/ 74771 w 2667000"/>
                <a:gd name="connsiteY6" fmla="*/ 439579 h 1028700"/>
                <a:gd name="connsiteX7" fmla="*/ 151924 w 2667000"/>
                <a:gd name="connsiteY7" fmla="*/ 91916 h 1028700"/>
                <a:gd name="connsiteX8" fmla="*/ 478631 w 2667000"/>
                <a:gd name="connsiteY8" fmla="*/ 46196 h 1028700"/>
                <a:gd name="connsiteX9" fmla="*/ 506254 w 2667000"/>
                <a:gd name="connsiteY9" fmla="*/ 18574 h 1028700"/>
                <a:gd name="connsiteX10" fmla="*/ 526256 w 2667000"/>
                <a:gd name="connsiteY10" fmla="*/ 38576 h 1028700"/>
                <a:gd name="connsiteX11" fmla="*/ 753904 w 2667000"/>
                <a:gd name="connsiteY11" fmla="*/ 7144 h 1028700"/>
                <a:gd name="connsiteX12" fmla="*/ 629126 w 2667000"/>
                <a:gd name="connsiteY12" fmla="*/ 131921 h 1028700"/>
                <a:gd name="connsiteX13" fmla="*/ 2157889 w 2667000"/>
                <a:gd name="connsiteY13" fmla="*/ 89059 h 1028700"/>
                <a:gd name="connsiteX14" fmla="*/ 2193131 w 2667000"/>
                <a:gd name="connsiteY14" fmla="*/ 57626 h 1028700"/>
                <a:gd name="connsiteX15" fmla="*/ 2255044 w 2667000"/>
                <a:gd name="connsiteY15" fmla="*/ 411956 h 1028700"/>
                <a:gd name="connsiteX16" fmla="*/ 2667476 w 2667000"/>
                <a:gd name="connsiteY16" fmla="*/ 485299 h 1028700"/>
                <a:gd name="connsiteX17" fmla="*/ 2631281 w 2667000"/>
                <a:gd name="connsiteY17" fmla="*/ 520541 h 1028700"/>
                <a:gd name="connsiteX18" fmla="*/ 1369219 w 2667000"/>
                <a:gd name="connsiteY18" fmla="*/ 1029176 h 1028700"/>
                <a:gd name="connsiteX19" fmla="*/ 169069 w 2667000"/>
                <a:gd name="connsiteY19" fmla="*/ 508159 h 1028700"/>
                <a:gd name="connsiteX20" fmla="*/ 187166 w 2667000"/>
                <a:gd name="connsiteY20" fmla="*/ 524351 h 1028700"/>
                <a:gd name="connsiteX21" fmla="*/ 2556986 w 2667000"/>
                <a:gd name="connsiteY21" fmla="*/ 519589 h 1028700"/>
                <a:gd name="connsiteX22" fmla="*/ 2210276 w 2667000"/>
                <a:gd name="connsiteY22" fmla="*/ 457676 h 1028700"/>
                <a:gd name="connsiteX23" fmla="*/ 2157889 w 2667000"/>
                <a:gd name="connsiteY23" fmla="*/ 158591 h 1028700"/>
                <a:gd name="connsiteX24" fmla="*/ 573881 w 2667000"/>
                <a:gd name="connsiteY24" fmla="*/ 154781 h 1028700"/>
                <a:gd name="connsiteX25" fmla="*/ 551974 w 2667000"/>
                <a:gd name="connsiteY25" fmla="*/ 135731 h 1028700"/>
                <a:gd name="connsiteX26" fmla="*/ 608171 w 2667000"/>
                <a:gd name="connsiteY26" fmla="*/ 80486 h 1028700"/>
                <a:gd name="connsiteX27" fmla="*/ 508159 w 2667000"/>
                <a:gd name="connsiteY27" fmla="*/ 94774 h 1028700"/>
                <a:gd name="connsiteX28" fmla="*/ 505301 w 2667000"/>
                <a:gd name="connsiteY28" fmla="*/ 91916 h 1028700"/>
                <a:gd name="connsiteX29" fmla="*/ 501491 w 2667000"/>
                <a:gd name="connsiteY29" fmla="*/ 95726 h 1028700"/>
                <a:gd name="connsiteX30" fmla="*/ 193834 w 2667000"/>
                <a:gd name="connsiteY30" fmla="*/ 138589 h 1028700"/>
                <a:gd name="connsiteX31" fmla="*/ 95726 w 2667000"/>
                <a:gd name="connsiteY31" fmla="*/ 580549 h 1028700"/>
                <a:gd name="connsiteX32" fmla="*/ 169069 w 2667000"/>
                <a:gd name="connsiteY32" fmla="*/ 508159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7000" h="1028700">
                  <a:moveTo>
                    <a:pt x="1369219" y="1029176"/>
                  </a:moveTo>
                  <a:cubicBezTo>
                    <a:pt x="941546" y="1029176"/>
                    <a:pt x="512921" y="879634"/>
                    <a:pt x="170974" y="579596"/>
                  </a:cubicBezTo>
                  <a:lnTo>
                    <a:pt x="7144" y="743426"/>
                  </a:lnTo>
                  <a:lnTo>
                    <a:pt x="66199" y="479584"/>
                  </a:lnTo>
                  <a:lnTo>
                    <a:pt x="64294" y="475774"/>
                  </a:lnTo>
                  <a:lnTo>
                    <a:pt x="55721" y="458629"/>
                  </a:lnTo>
                  <a:lnTo>
                    <a:pt x="74771" y="439579"/>
                  </a:lnTo>
                  <a:lnTo>
                    <a:pt x="151924" y="91916"/>
                  </a:lnTo>
                  <a:lnTo>
                    <a:pt x="478631" y="46196"/>
                  </a:lnTo>
                  <a:lnTo>
                    <a:pt x="506254" y="18574"/>
                  </a:lnTo>
                  <a:lnTo>
                    <a:pt x="526256" y="38576"/>
                  </a:lnTo>
                  <a:lnTo>
                    <a:pt x="753904" y="7144"/>
                  </a:lnTo>
                  <a:lnTo>
                    <a:pt x="629126" y="131921"/>
                  </a:lnTo>
                  <a:cubicBezTo>
                    <a:pt x="1075849" y="492919"/>
                    <a:pt x="1728311" y="475774"/>
                    <a:pt x="2157889" y="89059"/>
                  </a:cubicBezTo>
                  <a:lnTo>
                    <a:pt x="2193131" y="57626"/>
                  </a:lnTo>
                  <a:lnTo>
                    <a:pt x="2255044" y="411956"/>
                  </a:lnTo>
                  <a:lnTo>
                    <a:pt x="2667476" y="485299"/>
                  </a:lnTo>
                  <a:lnTo>
                    <a:pt x="2631281" y="520541"/>
                  </a:lnTo>
                  <a:cubicBezTo>
                    <a:pt x="2280761" y="859631"/>
                    <a:pt x="1824514" y="1029176"/>
                    <a:pt x="1369219" y="1029176"/>
                  </a:cubicBezTo>
                  <a:close/>
                  <a:moveTo>
                    <a:pt x="169069" y="508159"/>
                  </a:moveTo>
                  <a:lnTo>
                    <a:pt x="187166" y="524351"/>
                  </a:lnTo>
                  <a:cubicBezTo>
                    <a:pt x="859631" y="1132046"/>
                    <a:pt x="1890236" y="1126331"/>
                    <a:pt x="2556986" y="519589"/>
                  </a:cubicBezTo>
                  <a:lnTo>
                    <a:pt x="2210276" y="457676"/>
                  </a:lnTo>
                  <a:lnTo>
                    <a:pt x="2157889" y="158591"/>
                  </a:lnTo>
                  <a:cubicBezTo>
                    <a:pt x="1701642" y="539591"/>
                    <a:pt x="1029176" y="540544"/>
                    <a:pt x="573881" y="154781"/>
                  </a:cubicBezTo>
                  <a:lnTo>
                    <a:pt x="551974" y="135731"/>
                  </a:lnTo>
                  <a:lnTo>
                    <a:pt x="608171" y="80486"/>
                  </a:lnTo>
                  <a:lnTo>
                    <a:pt x="508159" y="94774"/>
                  </a:lnTo>
                  <a:lnTo>
                    <a:pt x="505301" y="91916"/>
                  </a:lnTo>
                  <a:lnTo>
                    <a:pt x="501491" y="95726"/>
                  </a:lnTo>
                  <a:lnTo>
                    <a:pt x="193834" y="138589"/>
                  </a:lnTo>
                  <a:lnTo>
                    <a:pt x="95726" y="580549"/>
                  </a:lnTo>
                  <a:lnTo>
                    <a:pt x="169069" y="508159"/>
                  </a:lnTo>
                  <a:close/>
                </a:path>
              </a:pathLst>
            </a:custGeom>
            <a:solidFill>
              <a:srgbClr val="A9C941"/>
            </a:solidFill>
            <a:ln w="9525" cap="flat">
              <a:noFill/>
              <a:prstDash val="solid"/>
              <a:miter/>
            </a:ln>
          </p:spPr>
          <p:txBody>
            <a:bodyPr rtlCol="0" anchor="ctr"/>
            <a:lstStyle/>
            <a:p>
              <a:endParaRPr lang="sv-SE" sz="1050"/>
            </a:p>
          </p:txBody>
        </p:sp>
        <p:sp>
          <p:nvSpPr>
            <p:cNvPr id="18" name="Frihandsfigur: Form 17">
              <a:extLst>
                <a:ext uri="{FF2B5EF4-FFF2-40B4-BE49-F238E27FC236}">
                  <a16:creationId xmlns:a16="http://schemas.microsoft.com/office/drawing/2014/main" id="{FFD61E19-BADF-4409-A1EA-515EBCC4D5E6}"/>
                </a:ext>
              </a:extLst>
            </p:cNvPr>
            <p:cNvSpPr/>
            <p:nvPr/>
          </p:nvSpPr>
          <p:spPr>
            <a:xfrm>
              <a:off x="4838224" y="4652486"/>
              <a:ext cx="9525" cy="9525"/>
            </a:xfrm>
            <a:custGeom>
              <a:avLst/>
              <a:gdLst>
                <a:gd name="connsiteX0" fmla="*/ 7144 w 9525"/>
                <a:gd name="connsiteY0" fmla="*/ 7144 h 9525"/>
                <a:gd name="connsiteX1" fmla="*/ 9049 w 9525"/>
                <a:gd name="connsiteY1" fmla="*/ 9049 h 9525"/>
                <a:gd name="connsiteX2" fmla="*/ 9049 w 9525"/>
                <a:gd name="connsiteY2" fmla="*/ 9049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cubicBezTo>
                    <a:pt x="8096" y="8096"/>
                    <a:pt x="8096" y="8096"/>
                    <a:pt x="9049" y="9049"/>
                  </a:cubicBezTo>
                  <a:lnTo>
                    <a:pt x="9049" y="9049"/>
                  </a:lnTo>
                  <a:cubicBezTo>
                    <a:pt x="9049" y="9049"/>
                    <a:pt x="8096" y="8096"/>
                    <a:pt x="7144" y="7144"/>
                  </a:cubicBezTo>
                  <a:close/>
                </a:path>
              </a:pathLst>
            </a:custGeom>
            <a:solidFill>
              <a:srgbClr val="FFFFFF"/>
            </a:solidFill>
            <a:ln w="9525" cap="flat">
              <a:noFill/>
              <a:prstDash val="solid"/>
              <a:miter/>
            </a:ln>
          </p:spPr>
          <p:txBody>
            <a:bodyPr rtlCol="0" anchor="ctr"/>
            <a:lstStyle/>
            <a:p>
              <a:endParaRPr lang="sv-SE" sz="1050"/>
            </a:p>
          </p:txBody>
        </p:sp>
        <p:sp>
          <p:nvSpPr>
            <p:cNvPr id="19" name="Frihandsfigur: Form 18">
              <a:extLst>
                <a:ext uri="{FF2B5EF4-FFF2-40B4-BE49-F238E27FC236}">
                  <a16:creationId xmlns:a16="http://schemas.microsoft.com/office/drawing/2014/main" id="{E4710429-96DC-96C8-1BC3-A8EC7D009EE0}"/>
                </a:ext>
              </a:extLst>
            </p:cNvPr>
            <p:cNvSpPr/>
            <p:nvPr/>
          </p:nvSpPr>
          <p:spPr>
            <a:xfrm>
              <a:off x="4819174" y="4634389"/>
              <a:ext cx="47625" cy="47625"/>
            </a:xfrm>
            <a:custGeom>
              <a:avLst/>
              <a:gdLst>
                <a:gd name="connsiteX0" fmla="*/ 13811 w 47625"/>
                <a:gd name="connsiteY0" fmla="*/ 48101 h 47625"/>
                <a:gd name="connsiteX1" fmla="*/ 7144 w 47625"/>
                <a:gd name="connsiteY1" fmla="*/ 42386 h 47625"/>
                <a:gd name="connsiteX2" fmla="*/ 45244 w 47625"/>
                <a:gd name="connsiteY2" fmla="*/ 7144 h 47625"/>
                <a:gd name="connsiteX3" fmla="*/ 45244 w 47625"/>
                <a:gd name="connsiteY3" fmla="*/ 8096 h 47625"/>
                <a:gd name="connsiteX4" fmla="*/ 43339 w 47625"/>
                <a:gd name="connsiteY4" fmla="*/ 10954 h 47625"/>
                <a:gd name="connsiteX5" fmla="*/ 46196 w 47625"/>
                <a:gd name="connsiteY5" fmla="*/ 9049 h 47625"/>
                <a:gd name="connsiteX6" fmla="*/ 41434 w 47625"/>
                <a:gd name="connsiteY6" fmla="*/ 12859 h 47625"/>
                <a:gd name="connsiteX7" fmla="*/ 46196 w 47625"/>
                <a:gd name="connsiteY7" fmla="*/ 9049 h 47625"/>
                <a:gd name="connsiteX8" fmla="*/ 37624 w 47625"/>
                <a:gd name="connsiteY8" fmla="*/ 1762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47625">
                  <a:moveTo>
                    <a:pt x="13811" y="48101"/>
                  </a:moveTo>
                  <a:lnTo>
                    <a:pt x="7144" y="42386"/>
                  </a:lnTo>
                  <a:lnTo>
                    <a:pt x="45244" y="7144"/>
                  </a:lnTo>
                  <a:lnTo>
                    <a:pt x="45244" y="8096"/>
                  </a:lnTo>
                  <a:lnTo>
                    <a:pt x="43339" y="10954"/>
                  </a:lnTo>
                  <a:lnTo>
                    <a:pt x="46196" y="9049"/>
                  </a:lnTo>
                  <a:lnTo>
                    <a:pt x="41434" y="12859"/>
                  </a:lnTo>
                  <a:lnTo>
                    <a:pt x="46196" y="9049"/>
                  </a:lnTo>
                  <a:lnTo>
                    <a:pt x="37624" y="17621"/>
                  </a:lnTo>
                  <a:close/>
                </a:path>
              </a:pathLst>
            </a:custGeom>
            <a:solidFill>
              <a:srgbClr val="F29100"/>
            </a:solidFill>
            <a:ln w="9525" cap="flat">
              <a:noFill/>
              <a:prstDash val="solid"/>
              <a:miter/>
            </a:ln>
          </p:spPr>
          <p:txBody>
            <a:bodyPr rtlCol="0" anchor="ctr"/>
            <a:lstStyle/>
            <a:p>
              <a:endParaRPr lang="sv-SE" sz="1050"/>
            </a:p>
          </p:txBody>
        </p:sp>
        <p:sp>
          <p:nvSpPr>
            <p:cNvPr id="20" name="Frihandsfigur: Form 19">
              <a:extLst>
                <a:ext uri="{FF2B5EF4-FFF2-40B4-BE49-F238E27FC236}">
                  <a16:creationId xmlns:a16="http://schemas.microsoft.com/office/drawing/2014/main" id="{E3F9358C-CFD4-8A62-2A35-EF2A8239AEB0}"/>
                </a:ext>
              </a:extLst>
            </p:cNvPr>
            <p:cNvSpPr/>
            <p:nvPr/>
          </p:nvSpPr>
          <p:spPr>
            <a:xfrm>
              <a:off x="4797266" y="4227671"/>
              <a:ext cx="2571750" cy="971550"/>
            </a:xfrm>
            <a:custGeom>
              <a:avLst/>
              <a:gdLst>
                <a:gd name="connsiteX0" fmla="*/ 2132171 w 2571750"/>
                <a:gd name="connsiteY0" fmla="*/ 71914 h 971550"/>
                <a:gd name="connsiteX1" fmla="*/ 547211 w 2571750"/>
                <a:gd name="connsiteY1" fmla="*/ 97631 h 971550"/>
                <a:gd name="connsiteX2" fmla="*/ 548164 w 2571750"/>
                <a:gd name="connsiteY2" fmla="*/ 96679 h 971550"/>
                <a:gd name="connsiteX3" fmla="*/ 637699 w 2571750"/>
                <a:gd name="connsiteY3" fmla="*/ 7144 h 971550"/>
                <a:gd name="connsiteX4" fmla="*/ 473869 w 2571750"/>
                <a:gd name="connsiteY4" fmla="*/ 30004 h 971550"/>
                <a:gd name="connsiteX5" fmla="*/ 465296 w 2571750"/>
                <a:gd name="connsiteY5" fmla="*/ 21431 h 971550"/>
                <a:gd name="connsiteX6" fmla="*/ 462439 w 2571750"/>
                <a:gd name="connsiteY6" fmla="*/ 18574 h 971550"/>
                <a:gd name="connsiteX7" fmla="*/ 462439 w 2571750"/>
                <a:gd name="connsiteY7" fmla="*/ 18574 h 971550"/>
                <a:gd name="connsiteX8" fmla="*/ 447199 w 2571750"/>
                <a:gd name="connsiteY8" fmla="*/ 33814 h 971550"/>
                <a:gd name="connsiteX9" fmla="*/ 130016 w 2571750"/>
                <a:gd name="connsiteY9" fmla="*/ 78581 h 971550"/>
                <a:gd name="connsiteX10" fmla="*/ 54769 w 2571750"/>
                <a:gd name="connsiteY10" fmla="*/ 416719 h 971550"/>
                <a:gd name="connsiteX11" fmla="*/ 43339 w 2571750"/>
                <a:gd name="connsiteY11" fmla="*/ 427196 h 971550"/>
                <a:gd name="connsiteX12" fmla="*/ 43339 w 2571750"/>
                <a:gd name="connsiteY12" fmla="*/ 427196 h 971550"/>
                <a:gd name="connsiteX13" fmla="*/ 43339 w 2571750"/>
                <a:gd name="connsiteY13" fmla="*/ 427196 h 971550"/>
                <a:gd name="connsiteX14" fmla="*/ 48101 w 2571750"/>
                <a:gd name="connsiteY14" fmla="*/ 431959 h 971550"/>
                <a:gd name="connsiteX15" fmla="*/ 50006 w 2571750"/>
                <a:gd name="connsiteY15" fmla="*/ 433864 h 971550"/>
                <a:gd name="connsiteX16" fmla="*/ 50006 w 2571750"/>
                <a:gd name="connsiteY16" fmla="*/ 433864 h 971550"/>
                <a:gd name="connsiteX17" fmla="*/ 7144 w 2571750"/>
                <a:gd name="connsiteY17" fmla="*/ 624364 h 971550"/>
                <a:gd name="connsiteX18" fmla="*/ 125254 w 2571750"/>
                <a:gd name="connsiteY18" fmla="*/ 506254 h 971550"/>
                <a:gd name="connsiteX19" fmla="*/ 2568416 w 2571750"/>
                <a:gd name="connsiteY19" fmla="*/ 465296 h 971550"/>
                <a:gd name="connsiteX20" fmla="*/ 2188369 w 2571750"/>
                <a:gd name="connsiteY20" fmla="*/ 397669 h 971550"/>
                <a:gd name="connsiteX21" fmla="*/ 2132171 w 2571750"/>
                <a:gd name="connsiteY21" fmla="*/ 71914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71750" h="971550">
                  <a:moveTo>
                    <a:pt x="2132171" y="71914"/>
                  </a:moveTo>
                  <a:cubicBezTo>
                    <a:pt x="1682591" y="477679"/>
                    <a:pt x="1004411" y="484346"/>
                    <a:pt x="547211" y="97631"/>
                  </a:cubicBezTo>
                  <a:lnTo>
                    <a:pt x="548164" y="96679"/>
                  </a:lnTo>
                  <a:lnTo>
                    <a:pt x="637699" y="7144"/>
                  </a:lnTo>
                  <a:lnTo>
                    <a:pt x="473869" y="30004"/>
                  </a:lnTo>
                  <a:cubicBezTo>
                    <a:pt x="471011" y="27146"/>
                    <a:pt x="468154" y="24289"/>
                    <a:pt x="465296" y="21431"/>
                  </a:cubicBezTo>
                  <a:cubicBezTo>
                    <a:pt x="464344" y="20479"/>
                    <a:pt x="463391" y="19526"/>
                    <a:pt x="462439" y="18574"/>
                  </a:cubicBezTo>
                  <a:lnTo>
                    <a:pt x="462439" y="18574"/>
                  </a:lnTo>
                  <a:lnTo>
                    <a:pt x="447199" y="33814"/>
                  </a:lnTo>
                  <a:lnTo>
                    <a:pt x="130016" y="78581"/>
                  </a:lnTo>
                  <a:lnTo>
                    <a:pt x="54769" y="416719"/>
                  </a:lnTo>
                  <a:lnTo>
                    <a:pt x="43339" y="427196"/>
                  </a:lnTo>
                  <a:lnTo>
                    <a:pt x="43339" y="427196"/>
                  </a:lnTo>
                  <a:lnTo>
                    <a:pt x="43339" y="427196"/>
                  </a:lnTo>
                  <a:cubicBezTo>
                    <a:pt x="45244" y="429101"/>
                    <a:pt x="47149" y="431006"/>
                    <a:pt x="48101" y="431959"/>
                  </a:cubicBezTo>
                  <a:cubicBezTo>
                    <a:pt x="49054" y="432911"/>
                    <a:pt x="49054" y="432911"/>
                    <a:pt x="50006" y="433864"/>
                  </a:cubicBezTo>
                  <a:lnTo>
                    <a:pt x="50006" y="433864"/>
                  </a:lnTo>
                  <a:lnTo>
                    <a:pt x="7144" y="624364"/>
                  </a:lnTo>
                  <a:lnTo>
                    <a:pt x="125254" y="506254"/>
                  </a:lnTo>
                  <a:cubicBezTo>
                    <a:pt x="818674" y="1132999"/>
                    <a:pt x="1887379" y="1122521"/>
                    <a:pt x="2568416" y="465296"/>
                  </a:cubicBezTo>
                  <a:lnTo>
                    <a:pt x="2188369" y="397669"/>
                  </a:lnTo>
                  <a:lnTo>
                    <a:pt x="2132171" y="71914"/>
                  </a:lnTo>
                  <a:close/>
                </a:path>
              </a:pathLst>
            </a:custGeom>
            <a:solidFill>
              <a:srgbClr val="FFFFFF"/>
            </a:solidFill>
            <a:ln w="9525" cap="flat">
              <a:noFill/>
              <a:prstDash val="solid"/>
              <a:miter/>
            </a:ln>
          </p:spPr>
          <p:txBody>
            <a:bodyPr rtlCol="0" anchor="ctr"/>
            <a:lstStyle/>
            <a:p>
              <a:endParaRPr lang="sv-SE" sz="1050"/>
            </a:p>
          </p:txBody>
        </p:sp>
        <p:sp>
          <p:nvSpPr>
            <p:cNvPr id="21" name="Frihandsfigur: Form 20">
              <a:extLst>
                <a:ext uri="{FF2B5EF4-FFF2-40B4-BE49-F238E27FC236}">
                  <a16:creationId xmlns:a16="http://schemas.microsoft.com/office/drawing/2014/main" id="{966D1281-FBB2-F1D1-8606-1EA59F19A492}"/>
                </a:ext>
              </a:extLst>
            </p:cNvPr>
            <p:cNvSpPr/>
            <p:nvPr/>
          </p:nvSpPr>
          <p:spPr>
            <a:xfrm>
              <a:off x="4772637" y="4199930"/>
              <a:ext cx="2619375" cy="1019175"/>
            </a:xfrm>
            <a:custGeom>
              <a:avLst/>
              <a:gdLst>
                <a:gd name="connsiteX0" fmla="*/ 1350033 w 2619375"/>
                <a:gd name="connsiteY0" fmla="*/ 1019770 h 1019175"/>
                <a:gd name="connsiteX1" fmla="*/ 151788 w 2619375"/>
                <a:gd name="connsiteY1" fmla="*/ 570190 h 1019175"/>
                <a:gd name="connsiteX2" fmla="*/ 50823 w 2619375"/>
                <a:gd name="connsiteY2" fmla="*/ 671155 h 1019175"/>
                <a:gd name="connsiteX3" fmla="*/ 20343 w 2619375"/>
                <a:gd name="connsiteY3" fmla="*/ 675918 h 1019175"/>
                <a:gd name="connsiteX4" fmla="*/ 7960 w 2619375"/>
                <a:gd name="connsiteY4" fmla="*/ 647343 h 1019175"/>
                <a:gd name="connsiteX5" fmla="*/ 47013 w 2619375"/>
                <a:gd name="connsiteY5" fmla="*/ 470178 h 1019175"/>
                <a:gd name="connsiteX6" fmla="*/ 45108 w 2619375"/>
                <a:gd name="connsiteY6" fmla="*/ 466368 h 1019175"/>
                <a:gd name="connsiteX7" fmla="*/ 51775 w 2619375"/>
                <a:gd name="connsiteY7" fmla="*/ 434935 h 1019175"/>
                <a:gd name="connsiteX8" fmla="*/ 56538 w 2619375"/>
                <a:gd name="connsiteY8" fmla="*/ 430173 h 1019175"/>
                <a:gd name="connsiteX9" fmla="*/ 129881 w 2619375"/>
                <a:gd name="connsiteY9" fmla="*/ 99655 h 1019175"/>
                <a:gd name="connsiteX10" fmla="*/ 151788 w 2619375"/>
                <a:gd name="connsiteY10" fmla="*/ 79653 h 1019175"/>
                <a:gd name="connsiteX11" fmla="*/ 460398 w 2619375"/>
                <a:gd name="connsiteY11" fmla="*/ 36790 h 1019175"/>
                <a:gd name="connsiteX12" fmla="*/ 469923 w 2619375"/>
                <a:gd name="connsiteY12" fmla="*/ 27265 h 1019175"/>
                <a:gd name="connsiteX13" fmla="*/ 488020 w 2619375"/>
                <a:gd name="connsiteY13" fmla="*/ 19645 h 1019175"/>
                <a:gd name="connsiteX14" fmla="*/ 506118 w 2619375"/>
                <a:gd name="connsiteY14" fmla="*/ 27265 h 1019175"/>
                <a:gd name="connsiteX15" fmla="*/ 505166 w 2619375"/>
                <a:gd name="connsiteY15" fmla="*/ 29170 h 1019175"/>
                <a:gd name="connsiteX16" fmla="*/ 659470 w 2619375"/>
                <a:gd name="connsiteY16" fmla="*/ 7263 h 1019175"/>
                <a:gd name="connsiteX17" fmla="*/ 686141 w 2619375"/>
                <a:gd name="connsiteY17" fmla="*/ 21550 h 1019175"/>
                <a:gd name="connsiteX18" fmla="*/ 681378 w 2619375"/>
                <a:gd name="connsiteY18" fmla="*/ 51078 h 1019175"/>
                <a:gd name="connsiteX19" fmla="*/ 610893 w 2619375"/>
                <a:gd name="connsiteY19" fmla="*/ 121563 h 1019175"/>
                <a:gd name="connsiteX20" fmla="*/ 2139656 w 2619375"/>
                <a:gd name="connsiteY20" fmla="*/ 78700 h 1019175"/>
                <a:gd name="connsiteX21" fmla="*/ 2165373 w 2619375"/>
                <a:gd name="connsiteY21" fmla="*/ 72985 h 1019175"/>
                <a:gd name="connsiteX22" fmla="*/ 2182518 w 2619375"/>
                <a:gd name="connsiteY22" fmla="*/ 92988 h 1019175"/>
                <a:gd name="connsiteX23" fmla="*/ 2236811 w 2619375"/>
                <a:gd name="connsiteY23" fmla="*/ 401598 h 1019175"/>
                <a:gd name="connsiteX24" fmla="*/ 2598761 w 2619375"/>
                <a:gd name="connsiteY24" fmla="*/ 465415 h 1019175"/>
                <a:gd name="connsiteX25" fmla="*/ 2618763 w 2619375"/>
                <a:gd name="connsiteY25" fmla="*/ 483513 h 1019175"/>
                <a:gd name="connsiteX26" fmla="*/ 2612095 w 2619375"/>
                <a:gd name="connsiteY26" fmla="*/ 510183 h 1019175"/>
                <a:gd name="connsiteX27" fmla="*/ 1350033 w 2619375"/>
                <a:gd name="connsiteY27" fmla="*/ 1019770 h 1019175"/>
                <a:gd name="connsiteX28" fmla="*/ 150835 w 2619375"/>
                <a:gd name="connsiteY28" fmla="*/ 508278 h 1019175"/>
                <a:gd name="connsiteX29" fmla="*/ 167981 w 2619375"/>
                <a:gd name="connsiteY29" fmla="*/ 514945 h 1019175"/>
                <a:gd name="connsiteX30" fmla="*/ 2537801 w 2619375"/>
                <a:gd name="connsiteY30" fmla="*/ 510183 h 1019175"/>
                <a:gd name="connsiteX31" fmla="*/ 2208236 w 2619375"/>
                <a:gd name="connsiteY31" fmla="*/ 452080 h 1019175"/>
                <a:gd name="connsiteX32" fmla="*/ 2187281 w 2619375"/>
                <a:gd name="connsiteY32" fmla="*/ 431125 h 1019175"/>
                <a:gd name="connsiteX33" fmla="*/ 2137751 w 2619375"/>
                <a:gd name="connsiteY33" fmla="*/ 150138 h 1019175"/>
                <a:gd name="connsiteX34" fmla="*/ 553743 w 2619375"/>
                <a:gd name="connsiteY34" fmla="*/ 146328 h 1019175"/>
                <a:gd name="connsiteX35" fmla="*/ 544218 w 2619375"/>
                <a:gd name="connsiteY35" fmla="*/ 127278 h 1019175"/>
                <a:gd name="connsiteX36" fmla="*/ 552791 w 2619375"/>
                <a:gd name="connsiteY36" fmla="*/ 107275 h 1019175"/>
                <a:gd name="connsiteX37" fmla="*/ 588033 w 2619375"/>
                <a:gd name="connsiteY37" fmla="*/ 72033 h 1019175"/>
                <a:gd name="connsiteX38" fmla="*/ 501356 w 2619375"/>
                <a:gd name="connsiteY38" fmla="*/ 84415 h 1019175"/>
                <a:gd name="connsiteX39" fmla="*/ 487068 w 2619375"/>
                <a:gd name="connsiteY39" fmla="*/ 82510 h 1019175"/>
                <a:gd name="connsiteX40" fmla="*/ 473733 w 2619375"/>
                <a:gd name="connsiteY40" fmla="*/ 88225 h 1019175"/>
                <a:gd name="connsiteX41" fmla="*/ 174648 w 2619375"/>
                <a:gd name="connsiteY41" fmla="*/ 130135 h 1019175"/>
                <a:gd name="connsiteX42" fmla="*/ 103210 w 2619375"/>
                <a:gd name="connsiteY42" fmla="*/ 450175 h 1019175"/>
                <a:gd name="connsiteX43" fmla="*/ 99400 w 2619375"/>
                <a:gd name="connsiteY43" fmla="*/ 459700 h 1019175"/>
                <a:gd name="connsiteX44" fmla="*/ 99400 w 2619375"/>
                <a:gd name="connsiteY44" fmla="*/ 468273 h 1019175"/>
                <a:gd name="connsiteX45" fmla="*/ 76541 w 2619375"/>
                <a:gd name="connsiteY45" fmla="*/ 572095 h 1019175"/>
                <a:gd name="connsiteX46" fmla="*/ 131785 w 2619375"/>
                <a:gd name="connsiteY46" fmla="*/ 516850 h 1019175"/>
                <a:gd name="connsiteX47" fmla="*/ 150835 w 2619375"/>
                <a:gd name="connsiteY47" fmla="*/ 508278 h 1019175"/>
                <a:gd name="connsiteX48" fmla="*/ 496593 w 2619375"/>
                <a:gd name="connsiteY48" fmla="*/ 45363 h 1019175"/>
                <a:gd name="connsiteX49" fmla="*/ 492783 w 2619375"/>
                <a:gd name="connsiteY49" fmla="*/ 52983 h 1019175"/>
                <a:gd name="connsiteX50" fmla="*/ 496593 w 2619375"/>
                <a:gd name="connsiteY50" fmla="*/ 48220 h 1019175"/>
                <a:gd name="connsiteX51" fmla="*/ 496593 w 2619375"/>
                <a:gd name="connsiteY51" fmla="*/ 45363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619375" h="1019175">
                  <a:moveTo>
                    <a:pt x="1350033" y="1019770"/>
                  </a:moveTo>
                  <a:cubicBezTo>
                    <a:pt x="922360" y="1019770"/>
                    <a:pt x="493735" y="870228"/>
                    <a:pt x="151788" y="570190"/>
                  </a:cubicBezTo>
                  <a:lnTo>
                    <a:pt x="50823" y="671155"/>
                  </a:lnTo>
                  <a:cubicBezTo>
                    <a:pt x="42250" y="679728"/>
                    <a:pt x="29868" y="680680"/>
                    <a:pt x="20343" y="675918"/>
                  </a:cubicBezTo>
                  <a:cubicBezTo>
                    <a:pt x="9866" y="670203"/>
                    <a:pt x="5103" y="658773"/>
                    <a:pt x="7960" y="647343"/>
                  </a:cubicBezTo>
                  <a:lnTo>
                    <a:pt x="47013" y="470178"/>
                  </a:lnTo>
                  <a:cubicBezTo>
                    <a:pt x="46060" y="469225"/>
                    <a:pt x="46060" y="468273"/>
                    <a:pt x="45108" y="466368"/>
                  </a:cubicBezTo>
                  <a:cubicBezTo>
                    <a:pt x="39393" y="455890"/>
                    <a:pt x="42250" y="442555"/>
                    <a:pt x="51775" y="434935"/>
                  </a:cubicBezTo>
                  <a:lnTo>
                    <a:pt x="56538" y="430173"/>
                  </a:lnTo>
                  <a:lnTo>
                    <a:pt x="129881" y="99655"/>
                  </a:lnTo>
                  <a:cubicBezTo>
                    <a:pt x="131785" y="89178"/>
                    <a:pt x="141310" y="81558"/>
                    <a:pt x="151788" y="79653"/>
                  </a:cubicBezTo>
                  <a:lnTo>
                    <a:pt x="460398" y="36790"/>
                  </a:lnTo>
                  <a:lnTo>
                    <a:pt x="469923" y="27265"/>
                  </a:lnTo>
                  <a:cubicBezTo>
                    <a:pt x="474685" y="22503"/>
                    <a:pt x="481353" y="19645"/>
                    <a:pt x="488020" y="19645"/>
                  </a:cubicBezTo>
                  <a:cubicBezTo>
                    <a:pt x="494688" y="19645"/>
                    <a:pt x="501356" y="22503"/>
                    <a:pt x="506118" y="27265"/>
                  </a:cubicBezTo>
                  <a:lnTo>
                    <a:pt x="505166" y="29170"/>
                  </a:lnTo>
                  <a:lnTo>
                    <a:pt x="659470" y="7263"/>
                  </a:lnTo>
                  <a:cubicBezTo>
                    <a:pt x="670900" y="6310"/>
                    <a:pt x="681378" y="11073"/>
                    <a:pt x="686141" y="21550"/>
                  </a:cubicBezTo>
                  <a:cubicBezTo>
                    <a:pt x="690903" y="31075"/>
                    <a:pt x="688998" y="43458"/>
                    <a:pt x="681378" y="51078"/>
                  </a:cubicBezTo>
                  <a:lnTo>
                    <a:pt x="610893" y="121563"/>
                  </a:lnTo>
                  <a:cubicBezTo>
                    <a:pt x="1057616" y="482560"/>
                    <a:pt x="1710078" y="465415"/>
                    <a:pt x="2139656" y="78700"/>
                  </a:cubicBezTo>
                  <a:cubicBezTo>
                    <a:pt x="2146323" y="72033"/>
                    <a:pt x="2156801" y="70128"/>
                    <a:pt x="2165373" y="72985"/>
                  </a:cubicBezTo>
                  <a:cubicBezTo>
                    <a:pt x="2173945" y="75843"/>
                    <a:pt x="2180613" y="83463"/>
                    <a:pt x="2182518" y="92988"/>
                  </a:cubicBezTo>
                  <a:lnTo>
                    <a:pt x="2236811" y="401598"/>
                  </a:lnTo>
                  <a:lnTo>
                    <a:pt x="2598761" y="465415"/>
                  </a:lnTo>
                  <a:cubicBezTo>
                    <a:pt x="2608286" y="467320"/>
                    <a:pt x="2615906" y="473988"/>
                    <a:pt x="2618763" y="483513"/>
                  </a:cubicBezTo>
                  <a:cubicBezTo>
                    <a:pt x="2621620" y="493038"/>
                    <a:pt x="2618763" y="502563"/>
                    <a:pt x="2612095" y="510183"/>
                  </a:cubicBezTo>
                  <a:cubicBezTo>
                    <a:pt x="2261576" y="850225"/>
                    <a:pt x="1805328" y="1019770"/>
                    <a:pt x="1350033" y="1019770"/>
                  </a:cubicBezTo>
                  <a:close/>
                  <a:moveTo>
                    <a:pt x="150835" y="508278"/>
                  </a:moveTo>
                  <a:cubicBezTo>
                    <a:pt x="157503" y="508278"/>
                    <a:pt x="163218" y="510183"/>
                    <a:pt x="167981" y="514945"/>
                  </a:cubicBezTo>
                  <a:cubicBezTo>
                    <a:pt x="840445" y="1122640"/>
                    <a:pt x="1871051" y="1116925"/>
                    <a:pt x="2537801" y="510183"/>
                  </a:cubicBezTo>
                  <a:lnTo>
                    <a:pt x="2208236" y="452080"/>
                  </a:lnTo>
                  <a:cubicBezTo>
                    <a:pt x="2197758" y="450175"/>
                    <a:pt x="2189186" y="441603"/>
                    <a:pt x="2187281" y="431125"/>
                  </a:cubicBezTo>
                  <a:lnTo>
                    <a:pt x="2137751" y="150138"/>
                  </a:lnTo>
                  <a:cubicBezTo>
                    <a:pt x="1681503" y="531138"/>
                    <a:pt x="1009038" y="532090"/>
                    <a:pt x="553743" y="146328"/>
                  </a:cubicBezTo>
                  <a:cubicBezTo>
                    <a:pt x="548028" y="141565"/>
                    <a:pt x="545170" y="134898"/>
                    <a:pt x="544218" y="127278"/>
                  </a:cubicBezTo>
                  <a:cubicBezTo>
                    <a:pt x="544218" y="119658"/>
                    <a:pt x="547075" y="112990"/>
                    <a:pt x="552791" y="107275"/>
                  </a:cubicBezTo>
                  <a:lnTo>
                    <a:pt x="588033" y="72033"/>
                  </a:lnTo>
                  <a:lnTo>
                    <a:pt x="501356" y="84415"/>
                  </a:lnTo>
                  <a:cubicBezTo>
                    <a:pt x="496593" y="85368"/>
                    <a:pt x="491831" y="84415"/>
                    <a:pt x="487068" y="82510"/>
                  </a:cubicBezTo>
                  <a:cubicBezTo>
                    <a:pt x="483258" y="85368"/>
                    <a:pt x="478495" y="87273"/>
                    <a:pt x="473733" y="88225"/>
                  </a:cubicBezTo>
                  <a:lnTo>
                    <a:pt x="174648" y="130135"/>
                  </a:lnTo>
                  <a:lnTo>
                    <a:pt x="103210" y="450175"/>
                  </a:lnTo>
                  <a:cubicBezTo>
                    <a:pt x="102258" y="453033"/>
                    <a:pt x="101306" y="456843"/>
                    <a:pt x="99400" y="459700"/>
                  </a:cubicBezTo>
                  <a:cubicBezTo>
                    <a:pt x="100353" y="462558"/>
                    <a:pt x="100353" y="465415"/>
                    <a:pt x="99400" y="468273"/>
                  </a:cubicBezTo>
                  <a:lnTo>
                    <a:pt x="76541" y="572095"/>
                  </a:lnTo>
                  <a:lnTo>
                    <a:pt x="131785" y="516850"/>
                  </a:lnTo>
                  <a:cubicBezTo>
                    <a:pt x="137500" y="511135"/>
                    <a:pt x="144168" y="508278"/>
                    <a:pt x="150835" y="508278"/>
                  </a:cubicBezTo>
                  <a:close/>
                  <a:moveTo>
                    <a:pt x="496593" y="45363"/>
                  </a:moveTo>
                  <a:lnTo>
                    <a:pt x="492783" y="52983"/>
                  </a:lnTo>
                  <a:lnTo>
                    <a:pt x="496593" y="48220"/>
                  </a:lnTo>
                  <a:lnTo>
                    <a:pt x="496593" y="45363"/>
                  </a:lnTo>
                  <a:close/>
                </a:path>
              </a:pathLst>
            </a:custGeom>
            <a:solidFill>
              <a:srgbClr val="A9C941"/>
            </a:solidFill>
            <a:ln w="9525" cap="flat">
              <a:noFill/>
              <a:prstDash val="solid"/>
              <a:miter/>
            </a:ln>
          </p:spPr>
          <p:txBody>
            <a:bodyPr rtlCol="0" anchor="ctr"/>
            <a:lstStyle/>
            <a:p>
              <a:endParaRPr lang="sv-SE" sz="1050"/>
            </a:p>
          </p:txBody>
        </p:sp>
        <p:sp>
          <p:nvSpPr>
            <p:cNvPr id="24" name="Frihandsfigur: Form 23">
              <a:extLst>
                <a:ext uri="{FF2B5EF4-FFF2-40B4-BE49-F238E27FC236}">
                  <a16:creationId xmlns:a16="http://schemas.microsoft.com/office/drawing/2014/main" id="{035715EA-2C08-0E53-E020-CF8C71AFCE9A}"/>
                </a:ext>
              </a:extLst>
            </p:cNvPr>
            <p:cNvSpPr/>
            <p:nvPr/>
          </p:nvSpPr>
          <p:spPr>
            <a:xfrm>
              <a:off x="1516856" y="850106"/>
              <a:ext cx="9525" cy="9525"/>
            </a:xfrm>
            <a:custGeom>
              <a:avLst/>
              <a:gdLst/>
              <a:ahLst/>
              <a:cxnLst/>
              <a:rect l="l" t="t" r="r" b="b"/>
              <a:pathLst>
                <a:path w="9525" h="9525"/>
              </a:pathLst>
            </a:custGeom>
            <a:solidFill>
              <a:srgbClr val="FFFFFF"/>
            </a:solidFill>
            <a:ln w="9525" cap="rnd">
              <a:solidFill>
                <a:srgbClr val="F29100"/>
              </a:solidFill>
              <a:custDash>
                <a:ds d="0" sp="75000"/>
                <a:ds d="0" sp="75000"/>
                <a:ds d="0" sp="75000"/>
              </a:custDash>
              <a:miter/>
            </a:ln>
          </p:spPr>
          <p:txBody>
            <a:bodyPr rtlCol="0" anchor="ctr"/>
            <a:lstStyle/>
            <a:p>
              <a:endParaRPr lang="sv-SE" sz="1050"/>
            </a:p>
          </p:txBody>
        </p:sp>
        <p:sp>
          <p:nvSpPr>
            <p:cNvPr id="27" name="Frihandsfigur: Form 26">
              <a:extLst>
                <a:ext uri="{FF2B5EF4-FFF2-40B4-BE49-F238E27FC236}">
                  <a16:creationId xmlns:a16="http://schemas.microsoft.com/office/drawing/2014/main" id="{4F69A422-02B1-0E83-41A4-16AB5C89081B}"/>
                </a:ext>
              </a:extLst>
            </p:cNvPr>
            <p:cNvSpPr/>
            <p:nvPr/>
          </p:nvSpPr>
          <p:spPr>
            <a:xfrm>
              <a:off x="1516856" y="850106"/>
              <a:ext cx="9525" cy="9525"/>
            </a:xfrm>
            <a:custGeom>
              <a:avLst/>
              <a:gdLst/>
              <a:ahLst/>
              <a:cxnLst/>
              <a:rect l="l" t="t" r="r" b="b"/>
              <a:pathLst>
                <a:path w="9525" h="9525"/>
              </a:pathLst>
            </a:custGeom>
            <a:solidFill>
              <a:srgbClr val="FFFFFF"/>
            </a:solidFill>
            <a:ln w="9525" cap="rnd">
              <a:solidFill>
                <a:srgbClr val="F29100"/>
              </a:solidFill>
              <a:custDash>
                <a:ds d="0" sp="75000"/>
                <a:ds d="0" sp="75000"/>
                <a:ds d="0" sp="75000"/>
              </a:custDash>
              <a:miter/>
            </a:ln>
          </p:spPr>
          <p:txBody>
            <a:bodyPr rtlCol="0" anchor="ctr"/>
            <a:lstStyle/>
            <a:p>
              <a:endParaRPr lang="sv-SE" sz="1050"/>
            </a:p>
          </p:txBody>
        </p:sp>
        <p:sp>
          <p:nvSpPr>
            <p:cNvPr id="28" name="Frihandsfigur: Form 27">
              <a:extLst>
                <a:ext uri="{FF2B5EF4-FFF2-40B4-BE49-F238E27FC236}">
                  <a16:creationId xmlns:a16="http://schemas.microsoft.com/office/drawing/2014/main" id="{5B480BE8-6CAC-EC42-AE97-2C8229BA09C6}"/>
                </a:ext>
              </a:extLst>
            </p:cNvPr>
            <p:cNvSpPr/>
            <p:nvPr/>
          </p:nvSpPr>
          <p:spPr>
            <a:xfrm>
              <a:off x="5345906" y="3310414"/>
              <a:ext cx="133350" cy="180975"/>
            </a:xfrm>
            <a:custGeom>
              <a:avLst/>
              <a:gdLst>
                <a:gd name="connsiteX0" fmla="*/ 120491 w 133350"/>
                <a:gd name="connsiteY0" fmla="*/ 40481 h 180975"/>
                <a:gd name="connsiteX1" fmla="*/ 89059 w 133350"/>
                <a:gd name="connsiteY1" fmla="*/ 31909 h 180975"/>
                <a:gd name="connsiteX2" fmla="*/ 59531 w 133350"/>
                <a:gd name="connsiteY2" fmla="*/ 50959 h 180975"/>
                <a:gd name="connsiteX3" fmla="*/ 113824 w 133350"/>
                <a:gd name="connsiteY3" fmla="*/ 123349 h 180975"/>
                <a:gd name="connsiteX4" fmla="*/ 53816 w 133350"/>
                <a:gd name="connsiteY4" fmla="*/ 173831 h 180975"/>
                <a:gd name="connsiteX5" fmla="*/ 7144 w 133350"/>
                <a:gd name="connsiteY5" fmla="*/ 166211 h 180975"/>
                <a:gd name="connsiteX6" fmla="*/ 12859 w 133350"/>
                <a:gd name="connsiteY6" fmla="*/ 141446 h 180975"/>
                <a:gd name="connsiteX7" fmla="*/ 49054 w 133350"/>
                <a:gd name="connsiteY7" fmla="*/ 150019 h 180975"/>
                <a:gd name="connsiteX8" fmla="*/ 82391 w 133350"/>
                <a:gd name="connsiteY8" fmla="*/ 125254 h 180975"/>
                <a:gd name="connsiteX9" fmla="*/ 28099 w 133350"/>
                <a:gd name="connsiteY9" fmla="*/ 53816 h 180975"/>
                <a:gd name="connsiteX10" fmla="*/ 88106 w 133350"/>
                <a:gd name="connsiteY10" fmla="*/ 7144 h 180975"/>
                <a:gd name="connsiteX11" fmla="*/ 129064 w 133350"/>
                <a:gd name="connsiteY11" fmla="*/ 15716 h 180975"/>
                <a:gd name="connsiteX12" fmla="*/ 120491 w 133350"/>
                <a:gd name="connsiteY12" fmla="*/ 4048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80975">
                  <a:moveTo>
                    <a:pt x="120491" y="40481"/>
                  </a:moveTo>
                  <a:cubicBezTo>
                    <a:pt x="111919" y="36671"/>
                    <a:pt x="99536" y="31909"/>
                    <a:pt x="89059" y="31909"/>
                  </a:cubicBezTo>
                  <a:cubicBezTo>
                    <a:pt x="76676" y="31909"/>
                    <a:pt x="59531" y="35719"/>
                    <a:pt x="59531" y="50959"/>
                  </a:cubicBezTo>
                  <a:cubicBezTo>
                    <a:pt x="59531" y="77629"/>
                    <a:pt x="113824" y="79534"/>
                    <a:pt x="113824" y="123349"/>
                  </a:cubicBezTo>
                  <a:cubicBezTo>
                    <a:pt x="113824" y="161449"/>
                    <a:pt x="78581" y="173831"/>
                    <a:pt x="53816" y="173831"/>
                  </a:cubicBezTo>
                  <a:cubicBezTo>
                    <a:pt x="29051" y="173831"/>
                    <a:pt x="19526" y="170021"/>
                    <a:pt x="7144" y="166211"/>
                  </a:cubicBezTo>
                  <a:lnTo>
                    <a:pt x="12859" y="141446"/>
                  </a:lnTo>
                  <a:cubicBezTo>
                    <a:pt x="24289" y="146209"/>
                    <a:pt x="36671" y="150019"/>
                    <a:pt x="49054" y="150019"/>
                  </a:cubicBezTo>
                  <a:cubicBezTo>
                    <a:pt x="65246" y="150019"/>
                    <a:pt x="82391" y="143351"/>
                    <a:pt x="82391" y="125254"/>
                  </a:cubicBezTo>
                  <a:cubicBezTo>
                    <a:pt x="82391" y="98584"/>
                    <a:pt x="28099" y="93821"/>
                    <a:pt x="28099" y="53816"/>
                  </a:cubicBezTo>
                  <a:cubicBezTo>
                    <a:pt x="28099" y="20479"/>
                    <a:pt x="61436" y="7144"/>
                    <a:pt x="88106" y="7144"/>
                  </a:cubicBezTo>
                  <a:cubicBezTo>
                    <a:pt x="102394" y="7144"/>
                    <a:pt x="116681" y="10954"/>
                    <a:pt x="129064" y="15716"/>
                  </a:cubicBezTo>
                  <a:lnTo>
                    <a:pt x="120491" y="40481"/>
                  </a:lnTo>
                  <a:close/>
                </a:path>
              </a:pathLst>
            </a:custGeom>
            <a:solidFill>
              <a:srgbClr val="1D1D1B"/>
            </a:solidFill>
            <a:ln w="9525" cap="flat">
              <a:noFill/>
              <a:prstDash val="solid"/>
              <a:miter/>
            </a:ln>
          </p:spPr>
          <p:txBody>
            <a:bodyPr rtlCol="0" anchor="ctr"/>
            <a:lstStyle/>
            <a:p>
              <a:endParaRPr lang="sv-SE" sz="1050"/>
            </a:p>
          </p:txBody>
        </p:sp>
        <p:sp>
          <p:nvSpPr>
            <p:cNvPr id="29" name="Frihandsfigur: Form 28">
              <a:extLst>
                <a:ext uri="{FF2B5EF4-FFF2-40B4-BE49-F238E27FC236}">
                  <a16:creationId xmlns:a16="http://schemas.microsoft.com/office/drawing/2014/main" id="{F730D86C-15D2-D1BB-EF0C-2C11BE0B143F}"/>
                </a:ext>
              </a:extLst>
            </p:cNvPr>
            <p:cNvSpPr/>
            <p:nvPr/>
          </p:nvSpPr>
          <p:spPr>
            <a:xfrm>
              <a:off x="5476399" y="3312319"/>
              <a:ext cx="152400" cy="171450"/>
            </a:xfrm>
            <a:custGeom>
              <a:avLst/>
              <a:gdLst>
                <a:gd name="connsiteX0" fmla="*/ 43339 w 152400"/>
                <a:gd name="connsiteY0" fmla="*/ 14764 h 171450"/>
                <a:gd name="connsiteX1" fmla="*/ 87154 w 152400"/>
                <a:gd name="connsiteY1" fmla="*/ 7144 h 171450"/>
                <a:gd name="connsiteX2" fmla="*/ 150019 w 152400"/>
                <a:gd name="connsiteY2" fmla="*/ 57626 h 171450"/>
                <a:gd name="connsiteX3" fmla="*/ 147161 w 152400"/>
                <a:gd name="connsiteY3" fmla="*/ 82391 h 171450"/>
                <a:gd name="connsiteX4" fmla="*/ 130969 w 152400"/>
                <a:gd name="connsiteY4" fmla="*/ 169069 h 171450"/>
                <a:gd name="connsiteX5" fmla="*/ 104299 w 152400"/>
                <a:gd name="connsiteY5" fmla="*/ 169069 h 171450"/>
                <a:gd name="connsiteX6" fmla="*/ 110014 w 152400"/>
                <a:gd name="connsiteY6" fmla="*/ 142399 h 171450"/>
                <a:gd name="connsiteX7" fmla="*/ 109061 w 152400"/>
                <a:gd name="connsiteY7" fmla="*/ 142399 h 171450"/>
                <a:gd name="connsiteX8" fmla="*/ 57626 w 152400"/>
                <a:gd name="connsiteY8" fmla="*/ 172879 h 171450"/>
                <a:gd name="connsiteX9" fmla="*/ 7144 w 152400"/>
                <a:gd name="connsiteY9" fmla="*/ 129064 h 171450"/>
                <a:gd name="connsiteX10" fmla="*/ 101441 w 152400"/>
                <a:gd name="connsiteY10" fmla="*/ 70961 h 171450"/>
                <a:gd name="connsiteX11" fmla="*/ 122396 w 152400"/>
                <a:gd name="connsiteY11" fmla="*/ 71914 h 171450"/>
                <a:gd name="connsiteX12" fmla="*/ 124301 w 152400"/>
                <a:gd name="connsiteY12" fmla="*/ 61436 h 171450"/>
                <a:gd name="connsiteX13" fmla="*/ 88106 w 152400"/>
                <a:gd name="connsiteY13" fmla="*/ 30004 h 171450"/>
                <a:gd name="connsiteX14" fmla="*/ 39529 w 152400"/>
                <a:gd name="connsiteY14" fmla="*/ 43339 h 171450"/>
                <a:gd name="connsiteX15" fmla="*/ 43339 w 152400"/>
                <a:gd name="connsiteY15" fmla="*/ 14764 h 171450"/>
                <a:gd name="connsiteX16" fmla="*/ 92869 w 152400"/>
                <a:gd name="connsiteY16" fmla="*/ 92869 h 171450"/>
                <a:gd name="connsiteX17" fmla="*/ 37624 w 152400"/>
                <a:gd name="connsiteY17" fmla="*/ 128111 h 171450"/>
                <a:gd name="connsiteX18" fmla="*/ 63341 w 152400"/>
                <a:gd name="connsiteY18" fmla="*/ 150019 h 171450"/>
                <a:gd name="connsiteX19" fmla="*/ 114776 w 152400"/>
                <a:gd name="connsiteY19" fmla="*/ 93821 h 171450"/>
                <a:gd name="connsiteX20" fmla="*/ 92869 w 152400"/>
                <a:gd name="connsiteY20" fmla="*/ 9382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400" h="171450">
                  <a:moveTo>
                    <a:pt x="43339" y="14764"/>
                  </a:moveTo>
                  <a:cubicBezTo>
                    <a:pt x="57626" y="10001"/>
                    <a:pt x="75724" y="7144"/>
                    <a:pt x="87154" y="7144"/>
                  </a:cubicBezTo>
                  <a:cubicBezTo>
                    <a:pt x="119539" y="7144"/>
                    <a:pt x="150019" y="19526"/>
                    <a:pt x="150019" y="57626"/>
                  </a:cubicBezTo>
                  <a:cubicBezTo>
                    <a:pt x="150019" y="65246"/>
                    <a:pt x="149066" y="74771"/>
                    <a:pt x="147161" y="82391"/>
                  </a:cubicBezTo>
                  <a:cubicBezTo>
                    <a:pt x="141446" y="111919"/>
                    <a:pt x="134779" y="141446"/>
                    <a:pt x="130969" y="169069"/>
                  </a:cubicBezTo>
                  <a:lnTo>
                    <a:pt x="104299" y="169069"/>
                  </a:lnTo>
                  <a:lnTo>
                    <a:pt x="110014" y="142399"/>
                  </a:lnTo>
                  <a:lnTo>
                    <a:pt x="109061" y="142399"/>
                  </a:lnTo>
                  <a:cubicBezTo>
                    <a:pt x="99536" y="161449"/>
                    <a:pt x="78581" y="172879"/>
                    <a:pt x="57626" y="172879"/>
                  </a:cubicBezTo>
                  <a:cubicBezTo>
                    <a:pt x="30956" y="172879"/>
                    <a:pt x="7144" y="158591"/>
                    <a:pt x="7144" y="129064"/>
                  </a:cubicBezTo>
                  <a:cubicBezTo>
                    <a:pt x="7144" y="84296"/>
                    <a:pt x="48101" y="70961"/>
                    <a:pt x="101441" y="70961"/>
                  </a:cubicBezTo>
                  <a:cubicBezTo>
                    <a:pt x="108109" y="70961"/>
                    <a:pt x="115729" y="71914"/>
                    <a:pt x="122396" y="71914"/>
                  </a:cubicBezTo>
                  <a:cubicBezTo>
                    <a:pt x="123349" y="69056"/>
                    <a:pt x="124301" y="65246"/>
                    <a:pt x="124301" y="61436"/>
                  </a:cubicBezTo>
                  <a:cubicBezTo>
                    <a:pt x="124301" y="38576"/>
                    <a:pt x="109061" y="30004"/>
                    <a:pt x="88106" y="30004"/>
                  </a:cubicBezTo>
                  <a:cubicBezTo>
                    <a:pt x="70961" y="30004"/>
                    <a:pt x="52864" y="35719"/>
                    <a:pt x="39529" y="43339"/>
                  </a:cubicBezTo>
                  <a:lnTo>
                    <a:pt x="43339" y="14764"/>
                  </a:lnTo>
                  <a:close/>
                  <a:moveTo>
                    <a:pt x="92869" y="92869"/>
                  </a:moveTo>
                  <a:cubicBezTo>
                    <a:pt x="70961" y="92869"/>
                    <a:pt x="37624" y="98584"/>
                    <a:pt x="37624" y="128111"/>
                  </a:cubicBezTo>
                  <a:cubicBezTo>
                    <a:pt x="37624" y="142399"/>
                    <a:pt x="50006" y="150019"/>
                    <a:pt x="63341" y="150019"/>
                  </a:cubicBezTo>
                  <a:cubicBezTo>
                    <a:pt x="92869" y="150019"/>
                    <a:pt x="111919" y="120491"/>
                    <a:pt x="114776" y="93821"/>
                  </a:cubicBezTo>
                  <a:lnTo>
                    <a:pt x="92869" y="93821"/>
                  </a:lnTo>
                  <a:close/>
                </a:path>
              </a:pathLst>
            </a:custGeom>
            <a:solidFill>
              <a:srgbClr val="1D1D1B"/>
            </a:solidFill>
            <a:ln w="9525" cap="flat">
              <a:noFill/>
              <a:prstDash val="solid"/>
              <a:miter/>
            </a:ln>
          </p:spPr>
          <p:txBody>
            <a:bodyPr rtlCol="0" anchor="ctr"/>
            <a:lstStyle/>
            <a:p>
              <a:endParaRPr lang="sv-SE" sz="1050"/>
            </a:p>
          </p:txBody>
        </p:sp>
        <p:sp>
          <p:nvSpPr>
            <p:cNvPr id="30" name="Frihandsfigur: Form 29">
              <a:extLst>
                <a:ext uri="{FF2B5EF4-FFF2-40B4-BE49-F238E27FC236}">
                  <a16:creationId xmlns:a16="http://schemas.microsoft.com/office/drawing/2014/main" id="{1BC1AB19-DBDF-EB08-16D0-62D2E97AA7C5}"/>
                </a:ext>
              </a:extLst>
            </p:cNvPr>
            <p:cNvSpPr/>
            <p:nvPr/>
          </p:nvSpPr>
          <p:spPr>
            <a:xfrm>
              <a:off x="5650706" y="3311366"/>
              <a:ext cx="257175" cy="171450"/>
            </a:xfrm>
            <a:custGeom>
              <a:avLst/>
              <a:gdLst>
                <a:gd name="connsiteX0" fmla="*/ 37624 w 257175"/>
                <a:gd name="connsiteY0" fmla="*/ 29051 h 171450"/>
                <a:gd name="connsiteX1" fmla="*/ 40481 w 257175"/>
                <a:gd name="connsiteY1" fmla="*/ 10954 h 171450"/>
                <a:gd name="connsiteX2" fmla="*/ 68104 w 257175"/>
                <a:gd name="connsiteY2" fmla="*/ 10954 h 171450"/>
                <a:gd name="connsiteX3" fmla="*/ 64294 w 257175"/>
                <a:gd name="connsiteY3" fmla="*/ 32861 h 171450"/>
                <a:gd name="connsiteX4" fmla="*/ 65246 w 257175"/>
                <a:gd name="connsiteY4" fmla="*/ 32861 h 171450"/>
                <a:gd name="connsiteX5" fmla="*/ 115729 w 257175"/>
                <a:gd name="connsiteY5" fmla="*/ 7144 h 171450"/>
                <a:gd name="connsiteX6" fmla="*/ 157639 w 257175"/>
                <a:gd name="connsiteY6" fmla="*/ 34766 h 171450"/>
                <a:gd name="connsiteX7" fmla="*/ 213836 w 257175"/>
                <a:gd name="connsiteY7" fmla="*/ 7144 h 171450"/>
                <a:gd name="connsiteX8" fmla="*/ 257651 w 257175"/>
                <a:gd name="connsiteY8" fmla="*/ 48101 h 171450"/>
                <a:gd name="connsiteX9" fmla="*/ 252889 w 257175"/>
                <a:gd name="connsiteY9" fmla="*/ 81439 h 171450"/>
                <a:gd name="connsiteX10" fmla="*/ 234791 w 257175"/>
                <a:gd name="connsiteY10" fmla="*/ 169069 h 171450"/>
                <a:gd name="connsiteX11" fmla="*/ 205264 w 257175"/>
                <a:gd name="connsiteY11" fmla="*/ 169069 h 171450"/>
                <a:gd name="connsiteX12" fmla="*/ 226219 w 257175"/>
                <a:gd name="connsiteY12" fmla="*/ 69056 h 171450"/>
                <a:gd name="connsiteX13" fmla="*/ 228124 w 257175"/>
                <a:gd name="connsiteY13" fmla="*/ 53816 h 171450"/>
                <a:gd name="connsiteX14" fmla="*/ 205264 w 257175"/>
                <a:gd name="connsiteY14" fmla="*/ 30004 h 171450"/>
                <a:gd name="connsiteX15" fmla="*/ 153829 w 257175"/>
                <a:gd name="connsiteY15" fmla="*/ 89059 h 171450"/>
                <a:gd name="connsiteX16" fmla="*/ 135731 w 257175"/>
                <a:gd name="connsiteY16" fmla="*/ 169069 h 171450"/>
                <a:gd name="connsiteX17" fmla="*/ 106204 w 257175"/>
                <a:gd name="connsiteY17" fmla="*/ 169069 h 171450"/>
                <a:gd name="connsiteX18" fmla="*/ 127159 w 257175"/>
                <a:gd name="connsiteY18" fmla="*/ 69056 h 171450"/>
                <a:gd name="connsiteX19" fmla="*/ 129064 w 257175"/>
                <a:gd name="connsiteY19" fmla="*/ 53816 h 171450"/>
                <a:gd name="connsiteX20" fmla="*/ 106204 w 257175"/>
                <a:gd name="connsiteY20" fmla="*/ 30004 h 171450"/>
                <a:gd name="connsiteX21" fmla="*/ 54769 w 257175"/>
                <a:gd name="connsiteY21" fmla="*/ 89059 h 171450"/>
                <a:gd name="connsiteX22" fmla="*/ 36671 w 257175"/>
                <a:gd name="connsiteY22" fmla="*/ 169069 h 171450"/>
                <a:gd name="connsiteX23" fmla="*/ 7144 w 257175"/>
                <a:gd name="connsiteY23" fmla="*/ 169069 h 171450"/>
                <a:gd name="connsiteX24" fmla="*/ 37624 w 257175"/>
                <a:gd name="connsiteY24" fmla="*/ 2905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7175" h="171450">
                  <a:moveTo>
                    <a:pt x="37624" y="29051"/>
                  </a:moveTo>
                  <a:cubicBezTo>
                    <a:pt x="38576" y="23336"/>
                    <a:pt x="39529" y="17621"/>
                    <a:pt x="40481" y="10954"/>
                  </a:cubicBezTo>
                  <a:lnTo>
                    <a:pt x="68104" y="10954"/>
                  </a:lnTo>
                  <a:lnTo>
                    <a:pt x="64294" y="32861"/>
                  </a:lnTo>
                  <a:lnTo>
                    <a:pt x="65246" y="32861"/>
                  </a:lnTo>
                  <a:cubicBezTo>
                    <a:pt x="76676" y="15716"/>
                    <a:pt x="94774" y="7144"/>
                    <a:pt x="115729" y="7144"/>
                  </a:cubicBezTo>
                  <a:cubicBezTo>
                    <a:pt x="134779" y="7144"/>
                    <a:pt x="152876" y="15716"/>
                    <a:pt x="157639" y="34766"/>
                  </a:cubicBezTo>
                  <a:cubicBezTo>
                    <a:pt x="172879" y="16669"/>
                    <a:pt x="190024" y="7144"/>
                    <a:pt x="213836" y="7144"/>
                  </a:cubicBezTo>
                  <a:cubicBezTo>
                    <a:pt x="239554" y="7144"/>
                    <a:pt x="257651" y="24289"/>
                    <a:pt x="257651" y="48101"/>
                  </a:cubicBezTo>
                  <a:cubicBezTo>
                    <a:pt x="257651" y="57626"/>
                    <a:pt x="255746" y="70009"/>
                    <a:pt x="252889" y="81439"/>
                  </a:cubicBezTo>
                  <a:lnTo>
                    <a:pt x="234791" y="169069"/>
                  </a:lnTo>
                  <a:lnTo>
                    <a:pt x="205264" y="169069"/>
                  </a:lnTo>
                  <a:lnTo>
                    <a:pt x="226219" y="69056"/>
                  </a:lnTo>
                  <a:cubicBezTo>
                    <a:pt x="227171" y="62389"/>
                    <a:pt x="228124" y="57626"/>
                    <a:pt x="228124" y="53816"/>
                  </a:cubicBezTo>
                  <a:cubicBezTo>
                    <a:pt x="228124" y="40481"/>
                    <a:pt x="219551" y="30004"/>
                    <a:pt x="205264" y="30004"/>
                  </a:cubicBezTo>
                  <a:cubicBezTo>
                    <a:pt x="175736" y="30004"/>
                    <a:pt x="159544" y="64294"/>
                    <a:pt x="153829" y="89059"/>
                  </a:cubicBezTo>
                  <a:lnTo>
                    <a:pt x="135731" y="169069"/>
                  </a:lnTo>
                  <a:lnTo>
                    <a:pt x="106204" y="169069"/>
                  </a:lnTo>
                  <a:lnTo>
                    <a:pt x="127159" y="69056"/>
                  </a:lnTo>
                  <a:cubicBezTo>
                    <a:pt x="128111" y="62389"/>
                    <a:pt x="129064" y="57626"/>
                    <a:pt x="129064" y="53816"/>
                  </a:cubicBezTo>
                  <a:cubicBezTo>
                    <a:pt x="129064" y="40481"/>
                    <a:pt x="120491" y="30004"/>
                    <a:pt x="106204" y="30004"/>
                  </a:cubicBezTo>
                  <a:cubicBezTo>
                    <a:pt x="76676" y="30004"/>
                    <a:pt x="60484" y="64294"/>
                    <a:pt x="54769" y="89059"/>
                  </a:cubicBezTo>
                  <a:lnTo>
                    <a:pt x="36671" y="169069"/>
                  </a:lnTo>
                  <a:lnTo>
                    <a:pt x="7144" y="169069"/>
                  </a:lnTo>
                  <a:lnTo>
                    <a:pt x="37624" y="29051"/>
                  </a:lnTo>
                  <a:close/>
                </a:path>
              </a:pathLst>
            </a:custGeom>
            <a:solidFill>
              <a:srgbClr val="1D1D1B"/>
            </a:solidFill>
            <a:ln w="9525" cap="flat">
              <a:noFill/>
              <a:prstDash val="solid"/>
              <a:miter/>
            </a:ln>
          </p:spPr>
          <p:txBody>
            <a:bodyPr rtlCol="0" anchor="ctr"/>
            <a:lstStyle/>
            <a:p>
              <a:endParaRPr lang="sv-SE" sz="1050"/>
            </a:p>
          </p:txBody>
        </p:sp>
        <p:sp>
          <p:nvSpPr>
            <p:cNvPr id="31" name="Frihandsfigur: Form 30">
              <a:extLst>
                <a:ext uri="{FF2B5EF4-FFF2-40B4-BE49-F238E27FC236}">
                  <a16:creationId xmlns:a16="http://schemas.microsoft.com/office/drawing/2014/main" id="{E02E7B35-CCA3-1C10-57E1-0FD68027EDA0}"/>
                </a:ext>
              </a:extLst>
            </p:cNvPr>
            <p:cNvSpPr/>
            <p:nvPr/>
          </p:nvSpPr>
          <p:spPr>
            <a:xfrm>
              <a:off x="5938361" y="3315176"/>
              <a:ext cx="161925" cy="171450"/>
            </a:xfrm>
            <a:custGeom>
              <a:avLst/>
              <a:gdLst>
                <a:gd name="connsiteX0" fmla="*/ 7144 w 161925"/>
                <a:gd name="connsiteY0" fmla="*/ 7144 h 171450"/>
                <a:gd name="connsiteX1" fmla="*/ 38576 w 161925"/>
                <a:gd name="connsiteY1" fmla="*/ 7144 h 171450"/>
                <a:gd name="connsiteX2" fmla="*/ 54769 w 161925"/>
                <a:gd name="connsiteY2" fmla="*/ 134779 h 171450"/>
                <a:gd name="connsiteX3" fmla="*/ 55721 w 161925"/>
                <a:gd name="connsiteY3" fmla="*/ 134779 h 171450"/>
                <a:gd name="connsiteX4" fmla="*/ 126206 w 161925"/>
                <a:gd name="connsiteY4" fmla="*/ 7144 h 171450"/>
                <a:gd name="connsiteX5" fmla="*/ 157639 w 161925"/>
                <a:gd name="connsiteY5" fmla="*/ 7144 h 171450"/>
                <a:gd name="connsiteX6" fmla="*/ 67151 w 161925"/>
                <a:gd name="connsiteY6" fmla="*/ 165259 h 171450"/>
                <a:gd name="connsiteX7" fmla="*/ 32861 w 161925"/>
                <a:gd name="connsiteY7" fmla="*/ 165259 h 171450"/>
                <a:gd name="connsiteX8" fmla="*/ 7144 w 161925"/>
                <a:gd name="connsiteY8" fmla="*/ 714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5" h="171450">
                  <a:moveTo>
                    <a:pt x="7144" y="7144"/>
                  </a:moveTo>
                  <a:lnTo>
                    <a:pt x="38576" y="7144"/>
                  </a:lnTo>
                  <a:lnTo>
                    <a:pt x="54769" y="134779"/>
                  </a:lnTo>
                  <a:lnTo>
                    <a:pt x="55721" y="134779"/>
                  </a:lnTo>
                  <a:lnTo>
                    <a:pt x="126206" y="7144"/>
                  </a:lnTo>
                  <a:lnTo>
                    <a:pt x="157639" y="7144"/>
                  </a:lnTo>
                  <a:lnTo>
                    <a:pt x="67151" y="165259"/>
                  </a:lnTo>
                  <a:lnTo>
                    <a:pt x="32861" y="165259"/>
                  </a:lnTo>
                  <a:lnTo>
                    <a:pt x="7144" y="7144"/>
                  </a:lnTo>
                  <a:close/>
                </a:path>
              </a:pathLst>
            </a:custGeom>
            <a:solidFill>
              <a:srgbClr val="1D1D1B"/>
            </a:solidFill>
            <a:ln w="9525" cap="flat">
              <a:noFill/>
              <a:prstDash val="solid"/>
              <a:miter/>
            </a:ln>
          </p:spPr>
          <p:txBody>
            <a:bodyPr rtlCol="0" anchor="ctr"/>
            <a:lstStyle/>
            <a:p>
              <a:endParaRPr lang="sv-SE" sz="1050"/>
            </a:p>
          </p:txBody>
        </p:sp>
        <p:sp>
          <p:nvSpPr>
            <p:cNvPr id="32" name="Frihandsfigur: Form 31">
              <a:extLst>
                <a:ext uri="{FF2B5EF4-FFF2-40B4-BE49-F238E27FC236}">
                  <a16:creationId xmlns:a16="http://schemas.microsoft.com/office/drawing/2014/main" id="{75F10636-03EA-D91C-657E-EF85E524B604}"/>
                </a:ext>
              </a:extLst>
            </p:cNvPr>
            <p:cNvSpPr/>
            <p:nvPr/>
          </p:nvSpPr>
          <p:spPr>
            <a:xfrm>
              <a:off x="6087904" y="3312319"/>
              <a:ext cx="152400" cy="171450"/>
            </a:xfrm>
            <a:custGeom>
              <a:avLst/>
              <a:gdLst>
                <a:gd name="connsiteX0" fmla="*/ 127159 w 152400"/>
                <a:gd name="connsiteY0" fmla="*/ 166211 h 171450"/>
                <a:gd name="connsiteX1" fmla="*/ 80486 w 152400"/>
                <a:gd name="connsiteY1" fmla="*/ 172879 h 171450"/>
                <a:gd name="connsiteX2" fmla="*/ 7144 w 152400"/>
                <a:gd name="connsiteY2" fmla="*/ 101441 h 171450"/>
                <a:gd name="connsiteX3" fmla="*/ 93821 w 152400"/>
                <a:gd name="connsiteY3" fmla="*/ 7144 h 171450"/>
                <a:gd name="connsiteX4" fmla="*/ 153829 w 152400"/>
                <a:gd name="connsiteY4" fmla="*/ 68104 h 171450"/>
                <a:gd name="connsiteX5" fmla="*/ 150971 w 152400"/>
                <a:gd name="connsiteY5" fmla="*/ 96679 h 171450"/>
                <a:gd name="connsiteX6" fmla="*/ 39529 w 152400"/>
                <a:gd name="connsiteY6" fmla="*/ 96679 h 171450"/>
                <a:gd name="connsiteX7" fmla="*/ 38576 w 152400"/>
                <a:gd name="connsiteY7" fmla="*/ 106204 h 171450"/>
                <a:gd name="connsiteX8" fmla="*/ 87154 w 152400"/>
                <a:gd name="connsiteY8" fmla="*/ 149066 h 171450"/>
                <a:gd name="connsiteX9" fmla="*/ 131921 w 152400"/>
                <a:gd name="connsiteY9" fmla="*/ 139541 h 171450"/>
                <a:gd name="connsiteX10" fmla="*/ 127159 w 152400"/>
                <a:gd name="connsiteY10" fmla="*/ 166211 h 171450"/>
                <a:gd name="connsiteX11" fmla="*/ 123349 w 152400"/>
                <a:gd name="connsiteY11" fmla="*/ 74771 h 171450"/>
                <a:gd name="connsiteX12" fmla="*/ 124301 w 152400"/>
                <a:gd name="connsiteY12" fmla="*/ 62389 h 171450"/>
                <a:gd name="connsiteX13" fmla="*/ 90964 w 152400"/>
                <a:gd name="connsiteY13" fmla="*/ 30004 h 171450"/>
                <a:gd name="connsiteX14" fmla="*/ 42386 w 152400"/>
                <a:gd name="connsiteY14" fmla="*/ 73819 h 171450"/>
                <a:gd name="connsiteX15" fmla="*/ 123349 w 152400"/>
                <a:gd name="connsiteY15" fmla="*/ 73819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400" h="171450">
                  <a:moveTo>
                    <a:pt x="127159" y="166211"/>
                  </a:moveTo>
                  <a:cubicBezTo>
                    <a:pt x="111919" y="170021"/>
                    <a:pt x="95726" y="172879"/>
                    <a:pt x="80486" y="172879"/>
                  </a:cubicBezTo>
                  <a:cubicBezTo>
                    <a:pt x="42386" y="172879"/>
                    <a:pt x="7144" y="157639"/>
                    <a:pt x="7144" y="101441"/>
                  </a:cubicBezTo>
                  <a:cubicBezTo>
                    <a:pt x="7144" y="57626"/>
                    <a:pt x="37624" y="7144"/>
                    <a:pt x="93821" y="7144"/>
                  </a:cubicBezTo>
                  <a:cubicBezTo>
                    <a:pt x="131921" y="7144"/>
                    <a:pt x="153829" y="30004"/>
                    <a:pt x="153829" y="68104"/>
                  </a:cubicBezTo>
                  <a:cubicBezTo>
                    <a:pt x="153829" y="78581"/>
                    <a:pt x="152876" y="88106"/>
                    <a:pt x="150971" y="96679"/>
                  </a:cubicBezTo>
                  <a:lnTo>
                    <a:pt x="39529" y="96679"/>
                  </a:lnTo>
                  <a:cubicBezTo>
                    <a:pt x="38576" y="100489"/>
                    <a:pt x="38576" y="103346"/>
                    <a:pt x="38576" y="106204"/>
                  </a:cubicBezTo>
                  <a:cubicBezTo>
                    <a:pt x="38576" y="139541"/>
                    <a:pt x="59531" y="149066"/>
                    <a:pt x="87154" y="149066"/>
                  </a:cubicBezTo>
                  <a:cubicBezTo>
                    <a:pt x="101441" y="149066"/>
                    <a:pt x="117634" y="145256"/>
                    <a:pt x="131921" y="139541"/>
                  </a:cubicBezTo>
                  <a:lnTo>
                    <a:pt x="127159" y="166211"/>
                  </a:lnTo>
                  <a:close/>
                  <a:moveTo>
                    <a:pt x="123349" y="74771"/>
                  </a:moveTo>
                  <a:cubicBezTo>
                    <a:pt x="124301" y="70009"/>
                    <a:pt x="124301" y="66199"/>
                    <a:pt x="124301" y="62389"/>
                  </a:cubicBezTo>
                  <a:cubicBezTo>
                    <a:pt x="124301" y="43339"/>
                    <a:pt x="112871" y="30004"/>
                    <a:pt x="90964" y="30004"/>
                  </a:cubicBezTo>
                  <a:cubicBezTo>
                    <a:pt x="67151" y="30004"/>
                    <a:pt x="49054" y="50959"/>
                    <a:pt x="42386" y="73819"/>
                  </a:cubicBezTo>
                  <a:lnTo>
                    <a:pt x="123349" y="73819"/>
                  </a:lnTo>
                  <a:close/>
                </a:path>
              </a:pathLst>
            </a:custGeom>
            <a:solidFill>
              <a:srgbClr val="1D1D1B"/>
            </a:solidFill>
            <a:ln w="9525" cap="flat">
              <a:noFill/>
              <a:prstDash val="solid"/>
              <a:miter/>
            </a:ln>
          </p:spPr>
          <p:txBody>
            <a:bodyPr rtlCol="0" anchor="ctr"/>
            <a:lstStyle/>
            <a:p>
              <a:endParaRPr lang="sv-SE" sz="1050"/>
            </a:p>
          </p:txBody>
        </p:sp>
        <p:sp>
          <p:nvSpPr>
            <p:cNvPr id="33" name="Frihandsfigur: Form 32">
              <a:extLst>
                <a:ext uri="{FF2B5EF4-FFF2-40B4-BE49-F238E27FC236}">
                  <a16:creationId xmlns:a16="http://schemas.microsoft.com/office/drawing/2014/main" id="{DFEE88A6-7479-3BF9-DCF1-7A4E4021A2CF}"/>
                </a:ext>
              </a:extLst>
            </p:cNvPr>
            <p:cNvSpPr/>
            <p:nvPr/>
          </p:nvSpPr>
          <p:spPr>
            <a:xfrm>
              <a:off x="6257449" y="3312319"/>
              <a:ext cx="133350" cy="171450"/>
            </a:xfrm>
            <a:custGeom>
              <a:avLst/>
              <a:gdLst>
                <a:gd name="connsiteX0" fmla="*/ 33814 w 133350"/>
                <a:gd name="connsiteY0" fmla="*/ 34766 h 171450"/>
                <a:gd name="connsiteX1" fmla="*/ 38576 w 133350"/>
                <a:gd name="connsiteY1" fmla="*/ 10954 h 171450"/>
                <a:gd name="connsiteX2" fmla="*/ 66199 w 133350"/>
                <a:gd name="connsiteY2" fmla="*/ 10954 h 171450"/>
                <a:gd name="connsiteX3" fmla="*/ 61436 w 133350"/>
                <a:gd name="connsiteY3" fmla="*/ 35719 h 171450"/>
                <a:gd name="connsiteX4" fmla="*/ 62389 w 133350"/>
                <a:gd name="connsiteY4" fmla="*/ 35719 h 171450"/>
                <a:gd name="connsiteX5" fmla="*/ 116681 w 133350"/>
                <a:gd name="connsiteY5" fmla="*/ 7144 h 171450"/>
                <a:gd name="connsiteX6" fmla="*/ 130016 w 133350"/>
                <a:gd name="connsiteY6" fmla="*/ 10001 h 171450"/>
                <a:gd name="connsiteX7" fmla="*/ 123349 w 133350"/>
                <a:gd name="connsiteY7" fmla="*/ 35719 h 171450"/>
                <a:gd name="connsiteX8" fmla="*/ 110966 w 133350"/>
                <a:gd name="connsiteY8" fmla="*/ 32861 h 171450"/>
                <a:gd name="connsiteX9" fmla="*/ 52864 w 133350"/>
                <a:gd name="connsiteY9" fmla="*/ 91916 h 171450"/>
                <a:gd name="connsiteX10" fmla="*/ 36671 w 133350"/>
                <a:gd name="connsiteY10" fmla="*/ 170021 h 171450"/>
                <a:gd name="connsiteX11" fmla="*/ 7144 w 133350"/>
                <a:gd name="connsiteY11" fmla="*/ 170021 h 171450"/>
                <a:gd name="connsiteX12" fmla="*/ 33814 w 133350"/>
                <a:gd name="connsiteY12" fmla="*/ 3476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71450">
                  <a:moveTo>
                    <a:pt x="33814" y="34766"/>
                  </a:moveTo>
                  <a:cubicBezTo>
                    <a:pt x="34766" y="28099"/>
                    <a:pt x="36671" y="19526"/>
                    <a:pt x="38576" y="10954"/>
                  </a:cubicBezTo>
                  <a:lnTo>
                    <a:pt x="66199" y="10954"/>
                  </a:lnTo>
                  <a:lnTo>
                    <a:pt x="61436" y="35719"/>
                  </a:lnTo>
                  <a:lnTo>
                    <a:pt x="62389" y="35719"/>
                  </a:lnTo>
                  <a:cubicBezTo>
                    <a:pt x="71914" y="20479"/>
                    <a:pt x="89059" y="7144"/>
                    <a:pt x="116681" y="7144"/>
                  </a:cubicBezTo>
                  <a:cubicBezTo>
                    <a:pt x="119539" y="7144"/>
                    <a:pt x="124301" y="8096"/>
                    <a:pt x="130016" y="10001"/>
                  </a:cubicBezTo>
                  <a:lnTo>
                    <a:pt x="123349" y="35719"/>
                  </a:lnTo>
                  <a:cubicBezTo>
                    <a:pt x="117634" y="33814"/>
                    <a:pt x="112871" y="32861"/>
                    <a:pt x="110966" y="32861"/>
                  </a:cubicBezTo>
                  <a:cubicBezTo>
                    <a:pt x="74771" y="32861"/>
                    <a:pt x="56674" y="71914"/>
                    <a:pt x="52864" y="91916"/>
                  </a:cubicBezTo>
                  <a:lnTo>
                    <a:pt x="36671" y="170021"/>
                  </a:lnTo>
                  <a:lnTo>
                    <a:pt x="7144" y="170021"/>
                  </a:lnTo>
                  <a:lnTo>
                    <a:pt x="33814" y="34766"/>
                  </a:lnTo>
                  <a:close/>
                </a:path>
              </a:pathLst>
            </a:custGeom>
            <a:solidFill>
              <a:srgbClr val="1D1D1B"/>
            </a:solidFill>
            <a:ln w="9525" cap="flat">
              <a:noFill/>
              <a:prstDash val="solid"/>
              <a:miter/>
            </a:ln>
          </p:spPr>
          <p:txBody>
            <a:bodyPr rtlCol="0" anchor="ctr"/>
            <a:lstStyle/>
            <a:p>
              <a:endParaRPr lang="sv-SE" sz="1050"/>
            </a:p>
          </p:txBody>
        </p:sp>
        <p:sp>
          <p:nvSpPr>
            <p:cNvPr id="34" name="Frihandsfigur: Form 33">
              <a:extLst>
                <a:ext uri="{FF2B5EF4-FFF2-40B4-BE49-F238E27FC236}">
                  <a16:creationId xmlns:a16="http://schemas.microsoft.com/office/drawing/2014/main" id="{B9C05259-3B9B-0A55-DE53-585A209CA675}"/>
                </a:ext>
              </a:extLst>
            </p:cNvPr>
            <p:cNvSpPr/>
            <p:nvPr/>
          </p:nvSpPr>
          <p:spPr>
            <a:xfrm>
              <a:off x="6378416" y="3240881"/>
              <a:ext cx="171450" cy="247650"/>
            </a:xfrm>
            <a:custGeom>
              <a:avLst/>
              <a:gdLst>
                <a:gd name="connsiteX0" fmla="*/ 55721 w 171450"/>
                <a:gd name="connsiteY0" fmla="*/ 7144 h 247650"/>
                <a:gd name="connsiteX1" fmla="*/ 85249 w 171450"/>
                <a:gd name="connsiteY1" fmla="*/ 7144 h 247650"/>
                <a:gd name="connsiteX2" fmla="*/ 55721 w 171450"/>
                <a:gd name="connsiteY2" fmla="*/ 144304 h 247650"/>
                <a:gd name="connsiteX3" fmla="*/ 56674 w 171450"/>
                <a:gd name="connsiteY3" fmla="*/ 144304 h 247650"/>
                <a:gd name="connsiteX4" fmla="*/ 130016 w 171450"/>
                <a:gd name="connsiteY4" fmla="*/ 82391 h 247650"/>
                <a:gd name="connsiteX5" fmla="*/ 172879 w 171450"/>
                <a:gd name="connsiteY5" fmla="*/ 82391 h 247650"/>
                <a:gd name="connsiteX6" fmla="*/ 83344 w 171450"/>
                <a:gd name="connsiteY6" fmla="*/ 152876 h 247650"/>
                <a:gd name="connsiteX7" fmla="*/ 148114 w 171450"/>
                <a:gd name="connsiteY7" fmla="*/ 241459 h 247650"/>
                <a:gd name="connsiteX8" fmla="*/ 110966 w 171450"/>
                <a:gd name="connsiteY8" fmla="*/ 241459 h 247650"/>
                <a:gd name="connsiteX9" fmla="*/ 53816 w 171450"/>
                <a:gd name="connsiteY9" fmla="*/ 159544 h 247650"/>
                <a:gd name="connsiteX10" fmla="*/ 36671 w 171450"/>
                <a:gd name="connsiteY10" fmla="*/ 241459 h 247650"/>
                <a:gd name="connsiteX11" fmla="*/ 7144 w 171450"/>
                <a:gd name="connsiteY11" fmla="*/ 241459 h 247650"/>
                <a:gd name="connsiteX12" fmla="*/ 55721 w 171450"/>
                <a:gd name="connsiteY12" fmla="*/ 7144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247650">
                  <a:moveTo>
                    <a:pt x="55721" y="7144"/>
                  </a:moveTo>
                  <a:lnTo>
                    <a:pt x="85249" y="7144"/>
                  </a:lnTo>
                  <a:lnTo>
                    <a:pt x="55721" y="144304"/>
                  </a:lnTo>
                  <a:lnTo>
                    <a:pt x="56674" y="144304"/>
                  </a:lnTo>
                  <a:lnTo>
                    <a:pt x="130016" y="82391"/>
                  </a:lnTo>
                  <a:lnTo>
                    <a:pt x="172879" y="82391"/>
                  </a:lnTo>
                  <a:lnTo>
                    <a:pt x="83344" y="152876"/>
                  </a:lnTo>
                  <a:lnTo>
                    <a:pt x="148114" y="241459"/>
                  </a:lnTo>
                  <a:lnTo>
                    <a:pt x="110966" y="241459"/>
                  </a:lnTo>
                  <a:lnTo>
                    <a:pt x="53816" y="159544"/>
                  </a:lnTo>
                  <a:lnTo>
                    <a:pt x="36671" y="241459"/>
                  </a:lnTo>
                  <a:lnTo>
                    <a:pt x="7144" y="241459"/>
                  </a:lnTo>
                  <a:lnTo>
                    <a:pt x="55721" y="7144"/>
                  </a:lnTo>
                  <a:close/>
                </a:path>
              </a:pathLst>
            </a:custGeom>
            <a:solidFill>
              <a:srgbClr val="1D1D1B"/>
            </a:solidFill>
            <a:ln w="9525" cap="flat">
              <a:noFill/>
              <a:prstDash val="solid"/>
              <a:miter/>
            </a:ln>
          </p:spPr>
          <p:txBody>
            <a:bodyPr rtlCol="0" anchor="ctr"/>
            <a:lstStyle/>
            <a:p>
              <a:endParaRPr lang="sv-SE" sz="1050"/>
            </a:p>
          </p:txBody>
        </p:sp>
        <p:sp>
          <p:nvSpPr>
            <p:cNvPr id="35" name="Frihandsfigur: Form 34">
              <a:extLst>
                <a:ext uri="{FF2B5EF4-FFF2-40B4-BE49-F238E27FC236}">
                  <a16:creationId xmlns:a16="http://schemas.microsoft.com/office/drawing/2014/main" id="{2C2D3686-342F-76F6-112C-019C6FA604E7}"/>
                </a:ext>
              </a:extLst>
            </p:cNvPr>
            <p:cNvSpPr/>
            <p:nvPr/>
          </p:nvSpPr>
          <p:spPr>
            <a:xfrm>
              <a:off x="6548914" y="3312319"/>
              <a:ext cx="152400" cy="171450"/>
            </a:xfrm>
            <a:custGeom>
              <a:avLst/>
              <a:gdLst>
                <a:gd name="connsiteX0" fmla="*/ 43339 w 152400"/>
                <a:gd name="connsiteY0" fmla="*/ 14764 h 171450"/>
                <a:gd name="connsiteX1" fmla="*/ 87154 w 152400"/>
                <a:gd name="connsiteY1" fmla="*/ 7144 h 171450"/>
                <a:gd name="connsiteX2" fmla="*/ 150019 w 152400"/>
                <a:gd name="connsiteY2" fmla="*/ 57626 h 171450"/>
                <a:gd name="connsiteX3" fmla="*/ 147161 w 152400"/>
                <a:gd name="connsiteY3" fmla="*/ 82391 h 171450"/>
                <a:gd name="connsiteX4" fmla="*/ 130969 w 152400"/>
                <a:gd name="connsiteY4" fmla="*/ 169069 h 171450"/>
                <a:gd name="connsiteX5" fmla="*/ 104299 w 152400"/>
                <a:gd name="connsiteY5" fmla="*/ 169069 h 171450"/>
                <a:gd name="connsiteX6" fmla="*/ 110014 w 152400"/>
                <a:gd name="connsiteY6" fmla="*/ 142399 h 171450"/>
                <a:gd name="connsiteX7" fmla="*/ 109061 w 152400"/>
                <a:gd name="connsiteY7" fmla="*/ 142399 h 171450"/>
                <a:gd name="connsiteX8" fmla="*/ 57626 w 152400"/>
                <a:gd name="connsiteY8" fmla="*/ 172879 h 171450"/>
                <a:gd name="connsiteX9" fmla="*/ 7144 w 152400"/>
                <a:gd name="connsiteY9" fmla="*/ 129064 h 171450"/>
                <a:gd name="connsiteX10" fmla="*/ 101441 w 152400"/>
                <a:gd name="connsiteY10" fmla="*/ 70961 h 171450"/>
                <a:gd name="connsiteX11" fmla="*/ 122397 w 152400"/>
                <a:gd name="connsiteY11" fmla="*/ 71914 h 171450"/>
                <a:gd name="connsiteX12" fmla="*/ 124301 w 152400"/>
                <a:gd name="connsiteY12" fmla="*/ 61436 h 171450"/>
                <a:gd name="connsiteX13" fmla="*/ 88106 w 152400"/>
                <a:gd name="connsiteY13" fmla="*/ 30004 h 171450"/>
                <a:gd name="connsiteX14" fmla="*/ 39529 w 152400"/>
                <a:gd name="connsiteY14" fmla="*/ 43339 h 171450"/>
                <a:gd name="connsiteX15" fmla="*/ 43339 w 152400"/>
                <a:gd name="connsiteY15" fmla="*/ 14764 h 171450"/>
                <a:gd name="connsiteX16" fmla="*/ 92869 w 152400"/>
                <a:gd name="connsiteY16" fmla="*/ 92869 h 171450"/>
                <a:gd name="connsiteX17" fmla="*/ 37624 w 152400"/>
                <a:gd name="connsiteY17" fmla="*/ 128111 h 171450"/>
                <a:gd name="connsiteX18" fmla="*/ 63341 w 152400"/>
                <a:gd name="connsiteY18" fmla="*/ 150019 h 171450"/>
                <a:gd name="connsiteX19" fmla="*/ 114776 w 152400"/>
                <a:gd name="connsiteY19" fmla="*/ 93821 h 171450"/>
                <a:gd name="connsiteX20" fmla="*/ 92869 w 152400"/>
                <a:gd name="connsiteY20" fmla="*/ 9382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400" h="171450">
                  <a:moveTo>
                    <a:pt x="43339" y="14764"/>
                  </a:moveTo>
                  <a:cubicBezTo>
                    <a:pt x="57626" y="10001"/>
                    <a:pt x="75724" y="7144"/>
                    <a:pt x="87154" y="7144"/>
                  </a:cubicBezTo>
                  <a:cubicBezTo>
                    <a:pt x="119539" y="7144"/>
                    <a:pt x="150019" y="19526"/>
                    <a:pt x="150019" y="57626"/>
                  </a:cubicBezTo>
                  <a:cubicBezTo>
                    <a:pt x="150019" y="65246"/>
                    <a:pt x="149066" y="74771"/>
                    <a:pt x="147161" y="82391"/>
                  </a:cubicBezTo>
                  <a:cubicBezTo>
                    <a:pt x="141447" y="111919"/>
                    <a:pt x="134779" y="141446"/>
                    <a:pt x="130969" y="169069"/>
                  </a:cubicBezTo>
                  <a:lnTo>
                    <a:pt x="104299" y="169069"/>
                  </a:lnTo>
                  <a:lnTo>
                    <a:pt x="110014" y="142399"/>
                  </a:lnTo>
                  <a:lnTo>
                    <a:pt x="109061" y="142399"/>
                  </a:lnTo>
                  <a:cubicBezTo>
                    <a:pt x="99536" y="161449"/>
                    <a:pt x="78581" y="172879"/>
                    <a:pt x="57626" y="172879"/>
                  </a:cubicBezTo>
                  <a:cubicBezTo>
                    <a:pt x="30956" y="172879"/>
                    <a:pt x="7144" y="158591"/>
                    <a:pt x="7144" y="129064"/>
                  </a:cubicBezTo>
                  <a:cubicBezTo>
                    <a:pt x="7144" y="84296"/>
                    <a:pt x="48101" y="70961"/>
                    <a:pt x="101441" y="70961"/>
                  </a:cubicBezTo>
                  <a:cubicBezTo>
                    <a:pt x="107156" y="70961"/>
                    <a:pt x="115729" y="71914"/>
                    <a:pt x="122397" y="71914"/>
                  </a:cubicBezTo>
                  <a:cubicBezTo>
                    <a:pt x="123349" y="69056"/>
                    <a:pt x="124301" y="65246"/>
                    <a:pt x="124301" y="61436"/>
                  </a:cubicBezTo>
                  <a:cubicBezTo>
                    <a:pt x="124301" y="38576"/>
                    <a:pt x="109061" y="30004"/>
                    <a:pt x="88106" y="30004"/>
                  </a:cubicBezTo>
                  <a:cubicBezTo>
                    <a:pt x="70961" y="30004"/>
                    <a:pt x="52864" y="35719"/>
                    <a:pt x="39529" y="43339"/>
                  </a:cubicBezTo>
                  <a:lnTo>
                    <a:pt x="43339" y="14764"/>
                  </a:lnTo>
                  <a:close/>
                  <a:moveTo>
                    <a:pt x="92869" y="92869"/>
                  </a:moveTo>
                  <a:cubicBezTo>
                    <a:pt x="70961" y="92869"/>
                    <a:pt x="37624" y="98584"/>
                    <a:pt x="37624" y="128111"/>
                  </a:cubicBezTo>
                  <a:cubicBezTo>
                    <a:pt x="37624" y="142399"/>
                    <a:pt x="50006" y="150019"/>
                    <a:pt x="63341" y="150019"/>
                  </a:cubicBezTo>
                  <a:cubicBezTo>
                    <a:pt x="92869" y="150019"/>
                    <a:pt x="111919" y="120491"/>
                    <a:pt x="114776" y="93821"/>
                  </a:cubicBezTo>
                  <a:lnTo>
                    <a:pt x="92869" y="93821"/>
                  </a:lnTo>
                  <a:close/>
                </a:path>
              </a:pathLst>
            </a:custGeom>
            <a:solidFill>
              <a:srgbClr val="1D1D1B"/>
            </a:solidFill>
            <a:ln w="9525" cap="flat">
              <a:noFill/>
              <a:prstDash val="solid"/>
              <a:miter/>
            </a:ln>
          </p:spPr>
          <p:txBody>
            <a:bodyPr rtlCol="0" anchor="ctr"/>
            <a:lstStyle/>
            <a:p>
              <a:endParaRPr lang="sv-SE" sz="1050"/>
            </a:p>
          </p:txBody>
        </p:sp>
        <p:sp>
          <p:nvSpPr>
            <p:cNvPr id="36" name="Frihandsfigur: Form 35">
              <a:extLst>
                <a:ext uri="{FF2B5EF4-FFF2-40B4-BE49-F238E27FC236}">
                  <a16:creationId xmlns:a16="http://schemas.microsoft.com/office/drawing/2014/main" id="{75F24ED0-BA2E-FCE0-0979-1E0D2F71D5AA}"/>
                </a:ext>
              </a:extLst>
            </p:cNvPr>
            <p:cNvSpPr/>
            <p:nvPr/>
          </p:nvSpPr>
          <p:spPr>
            <a:xfrm>
              <a:off x="6724174" y="3312319"/>
              <a:ext cx="171450" cy="171450"/>
            </a:xfrm>
            <a:custGeom>
              <a:avLst/>
              <a:gdLst>
                <a:gd name="connsiteX0" fmla="*/ 33814 w 171450"/>
                <a:gd name="connsiteY0" fmla="*/ 34766 h 171450"/>
                <a:gd name="connsiteX1" fmla="*/ 38576 w 171450"/>
                <a:gd name="connsiteY1" fmla="*/ 10954 h 171450"/>
                <a:gd name="connsiteX2" fmla="*/ 66199 w 171450"/>
                <a:gd name="connsiteY2" fmla="*/ 10954 h 171450"/>
                <a:gd name="connsiteX3" fmla="*/ 61436 w 171450"/>
                <a:gd name="connsiteY3" fmla="*/ 35719 h 171450"/>
                <a:gd name="connsiteX4" fmla="*/ 62389 w 171450"/>
                <a:gd name="connsiteY4" fmla="*/ 35719 h 171450"/>
                <a:gd name="connsiteX5" fmla="*/ 116681 w 171450"/>
                <a:gd name="connsiteY5" fmla="*/ 7144 h 171450"/>
                <a:gd name="connsiteX6" fmla="*/ 169069 w 171450"/>
                <a:gd name="connsiteY6" fmla="*/ 56674 h 171450"/>
                <a:gd name="connsiteX7" fmla="*/ 165259 w 171450"/>
                <a:gd name="connsiteY7" fmla="*/ 85249 h 171450"/>
                <a:gd name="connsiteX8" fmla="*/ 148114 w 171450"/>
                <a:gd name="connsiteY8" fmla="*/ 169069 h 171450"/>
                <a:gd name="connsiteX9" fmla="*/ 118586 w 171450"/>
                <a:gd name="connsiteY9" fmla="*/ 169069 h 171450"/>
                <a:gd name="connsiteX10" fmla="*/ 138589 w 171450"/>
                <a:gd name="connsiteY10" fmla="*/ 73819 h 171450"/>
                <a:gd name="connsiteX11" fmla="*/ 140494 w 171450"/>
                <a:gd name="connsiteY11" fmla="*/ 58579 h 171450"/>
                <a:gd name="connsiteX12" fmla="*/ 111919 w 171450"/>
                <a:gd name="connsiteY12" fmla="*/ 30004 h 171450"/>
                <a:gd name="connsiteX13" fmla="*/ 53816 w 171450"/>
                <a:gd name="connsiteY13" fmla="*/ 89059 h 171450"/>
                <a:gd name="connsiteX14" fmla="*/ 36671 w 171450"/>
                <a:gd name="connsiteY14" fmla="*/ 169069 h 171450"/>
                <a:gd name="connsiteX15" fmla="*/ 7144 w 171450"/>
                <a:gd name="connsiteY15" fmla="*/ 169069 h 171450"/>
                <a:gd name="connsiteX16" fmla="*/ 33814 w 171450"/>
                <a:gd name="connsiteY16" fmla="*/ 3476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450" h="171450">
                  <a:moveTo>
                    <a:pt x="33814" y="34766"/>
                  </a:moveTo>
                  <a:cubicBezTo>
                    <a:pt x="34766" y="28099"/>
                    <a:pt x="36671" y="19526"/>
                    <a:pt x="38576" y="10954"/>
                  </a:cubicBezTo>
                  <a:lnTo>
                    <a:pt x="66199" y="10954"/>
                  </a:lnTo>
                  <a:lnTo>
                    <a:pt x="61436" y="35719"/>
                  </a:lnTo>
                  <a:lnTo>
                    <a:pt x="62389" y="35719"/>
                  </a:lnTo>
                  <a:cubicBezTo>
                    <a:pt x="71914" y="20479"/>
                    <a:pt x="89059" y="7144"/>
                    <a:pt x="116681" y="7144"/>
                  </a:cubicBezTo>
                  <a:cubicBezTo>
                    <a:pt x="147161" y="7144"/>
                    <a:pt x="169069" y="23336"/>
                    <a:pt x="169069" y="56674"/>
                  </a:cubicBezTo>
                  <a:cubicBezTo>
                    <a:pt x="169069" y="66199"/>
                    <a:pt x="167164" y="76676"/>
                    <a:pt x="165259" y="85249"/>
                  </a:cubicBezTo>
                  <a:lnTo>
                    <a:pt x="148114" y="169069"/>
                  </a:lnTo>
                  <a:lnTo>
                    <a:pt x="118586" y="169069"/>
                  </a:lnTo>
                  <a:lnTo>
                    <a:pt x="138589" y="73819"/>
                  </a:lnTo>
                  <a:cubicBezTo>
                    <a:pt x="139541" y="68104"/>
                    <a:pt x="140494" y="62389"/>
                    <a:pt x="140494" y="58579"/>
                  </a:cubicBezTo>
                  <a:cubicBezTo>
                    <a:pt x="140494" y="42386"/>
                    <a:pt x="130016" y="30004"/>
                    <a:pt x="111919" y="30004"/>
                  </a:cubicBezTo>
                  <a:cubicBezTo>
                    <a:pt x="75724" y="30004"/>
                    <a:pt x="57626" y="69056"/>
                    <a:pt x="53816" y="89059"/>
                  </a:cubicBezTo>
                  <a:lnTo>
                    <a:pt x="36671" y="169069"/>
                  </a:lnTo>
                  <a:lnTo>
                    <a:pt x="7144" y="169069"/>
                  </a:lnTo>
                  <a:lnTo>
                    <a:pt x="33814" y="34766"/>
                  </a:lnTo>
                  <a:close/>
                </a:path>
              </a:pathLst>
            </a:custGeom>
            <a:solidFill>
              <a:srgbClr val="1D1D1B"/>
            </a:solidFill>
            <a:ln w="9525" cap="flat">
              <a:noFill/>
              <a:prstDash val="solid"/>
              <a:miter/>
            </a:ln>
          </p:spPr>
          <p:txBody>
            <a:bodyPr rtlCol="0" anchor="ctr"/>
            <a:lstStyle/>
            <a:p>
              <a:endParaRPr lang="sv-SE" sz="1050"/>
            </a:p>
          </p:txBody>
        </p:sp>
        <p:sp>
          <p:nvSpPr>
            <p:cNvPr id="37" name="Frihandsfigur: Form 36">
              <a:extLst>
                <a:ext uri="{FF2B5EF4-FFF2-40B4-BE49-F238E27FC236}">
                  <a16:creationId xmlns:a16="http://schemas.microsoft.com/office/drawing/2014/main" id="{D3D17353-05D9-B6EA-A2B3-2810A05D9291}"/>
                </a:ext>
              </a:extLst>
            </p:cNvPr>
            <p:cNvSpPr/>
            <p:nvPr/>
          </p:nvSpPr>
          <p:spPr>
            <a:xfrm>
              <a:off x="4639151" y="3871436"/>
              <a:ext cx="257175" cy="238125"/>
            </a:xfrm>
            <a:custGeom>
              <a:avLst/>
              <a:gdLst>
                <a:gd name="connsiteX0" fmla="*/ 72866 w 257175"/>
                <a:gd name="connsiteY0" fmla="*/ 237649 h 238125"/>
                <a:gd name="connsiteX1" fmla="*/ 56674 w 257175"/>
                <a:gd name="connsiteY1" fmla="*/ 201454 h 238125"/>
                <a:gd name="connsiteX2" fmla="*/ 134779 w 257175"/>
                <a:gd name="connsiteY2" fmla="*/ 167164 h 238125"/>
                <a:gd name="connsiteX3" fmla="*/ 27146 w 257175"/>
                <a:gd name="connsiteY3" fmla="*/ 135731 h 238125"/>
                <a:gd name="connsiteX4" fmla="*/ 7144 w 257175"/>
                <a:gd name="connsiteY4" fmla="*/ 90964 h 238125"/>
                <a:gd name="connsiteX5" fmla="*/ 126206 w 257175"/>
                <a:gd name="connsiteY5" fmla="*/ 128111 h 238125"/>
                <a:gd name="connsiteX6" fmla="*/ 188119 w 257175"/>
                <a:gd name="connsiteY6" fmla="*/ 7144 h 238125"/>
                <a:gd name="connsiteX7" fmla="*/ 209074 w 257175"/>
                <a:gd name="connsiteY7" fmla="*/ 54769 h 238125"/>
                <a:gd name="connsiteX8" fmla="*/ 152876 w 257175"/>
                <a:gd name="connsiteY8" fmla="*/ 157639 h 238125"/>
                <a:gd name="connsiteX9" fmla="*/ 152876 w 257175"/>
                <a:gd name="connsiteY9" fmla="*/ 158591 h 238125"/>
                <a:gd name="connsiteX10" fmla="*/ 237649 w 257175"/>
                <a:gd name="connsiteY10" fmla="*/ 121444 h 238125"/>
                <a:gd name="connsiteX11" fmla="*/ 253841 w 257175"/>
                <a:gd name="connsiteY11" fmla="*/ 157639 h 238125"/>
                <a:gd name="connsiteX12" fmla="*/ 72866 w 257175"/>
                <a:gd name="connsiteY12" fmla="*/ 23764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175" h="238125">
                  <a:moveTo>
                    <a:pt x="72866" y="237649"/>
                  </a:moveTo>
                  <a:lnTo>
                    <a:pt x="56674" y="201454"/>
                  </a:lnTo>
                  <a:lnTo>
                    <a:pt x="134779" y="167164"/>
                  </a:lnTo>
                  <a:lnTo>
                    <a:pt x="27146" y="135731"/>
                  </a:lnTo>
                  <a:lnTo>
                    <a:pt x="7144" y="90964"/>
                  </a:lnTo>
                  <a:lnTo>
                    <a:pt x="126206" y="128111"/>
                  </a:lnTo>
                  <a:lnTo>
                    <a:pt x="188119" y="7144"/>
                  </a:lnTo>
                  <a:lnTo>
                    <a:pt x="209074" y="54769"/>
                  </a:lnTo>
                  <a:lnTo>
                    <a:pt x="152876" y="157639"/>
                  </a:lnTo>
                  <a:lnTo>
                    <a:pt x="152876" y="158591"/>
                  </a:lnTo>
                  <a:lnTo>
                    <a:pt x="237649" y="121444"/>
                  </a:lnTo>
                  <a:lnTo>
                    <a:pt x="253841" y="157639"/>
                  </a:lnTo>
                  <a:lnTo>
                    <a:pt x="72866" y="237649"/>
                  </a:lnTo>
                  <a:close/>
                </a:path>
              </a:pathLst>
            </a:custGeom>
            <a:solidFill>
              <a:srgbClr val="1D1D1B"/>
            </a:solidFill>
            <a:ln w="9525" cap="flat">
              <a:noFill/>
              <a:prstDash val="solid"/>
              <a:miter/>
            </a:ln>
          </p:spPr>
          <p:txBody>
            <a:bodyPr rtlCol="0" anchor="ctr"/>
            <a:lstStyle/>
            <a:p>
              <a:endParaRPr lang="sv-SE" sz="1050"/>
            </a:p>
          </p:txBody>
        </p:sp>
        <p:sp>
          <p:nvSpPr>
            <p:cNvPr id="38" name="Frihandsfigur: Form 37">
              <a:extLst>
                <a:ext uri="{FF2B5EF4-FFF2-40B4-BE49-F238E27FC236}">
                  <a16:creationId xmlns:a16="http://schemas.microsoft.com/office/drawing/2014/main" id="{80369BF7-5D2B-1041-992D-6DA131FB2DFA}"/>
                </a:ext>
              </a:extLst>
            </p:cNvPr>
            <p:cNvSpPr/>
            <p:nvPr/>
          </p:nvSpPr>
          <p:spPr>
            <a:xfrm>
              <a:off x="4652507" y="3740859"/>
              <a:ext cx="161925" cy="161925"/>
            </a:xfrm>
            <a:custGeom>
              <a:avLst/>
              <a:gdLst>
                <a:gd name="connsiteX0" fmla="*/ 10933 w 161925"/>
                <a:gd name="connsiteY0" fmla="*/ 107241 h 161925"/>
                <a:gd name="connsiteX1" fmla="*/ 63320 w 161925"/>
                <a:gd name="connsiteY1" fmla="*/ 11038 h 161925"/>
                <a:gd name="connsiteX2" fmla="*/ 157618 w 161925"/>
                <a:gd name="connsiteY2" fmla="*/ 62473 h 161925"/>
                <a:gd name="connsiteX3" fmla="*/ 107135 w 161925"/>
                <a:gd name="connsiteY3" fmla="*/ 157723 h 161925"/>
                <a:gd name="connsiteX4" fmla="*/ 10933 w 161925"/>
                <a:gd name="connsiteY4" fmla="*/ 107241 h 161925"/>
                <a:gd name="connsiteX5" fmla="*/ 129043 w 161925"/>
                <a:gd name="connsiteY5" fmla="*/ 71998 h 161925"/>
                <a:gd name="connsiteX6" fmla="*/ 69988 w 161925"/>
                <a:gd name="connsiteY6" fmla="*/ 51043 h 161925"/>
                <a:gd name="connsiteX7" fmla="*/ 38555 w 161925"/>
                <a:gd name="connsiteY7" fmla="*/ 98668 h 161925"/>
                <a:gd name="connsiteX8" fmla="*/ 90943 w 161925"/>
                <a:gd name="connsiteY8" fmla="*/ 121528 h 161925"/>
                <a:gd name="connsiteX9" fmla="*/ 129043 w 161925"/>
                <a:gd name="connsiteY9" fmla="*/ 7199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161925">
                  <a:moveTo>
                    <a:pt x="10933" y="107241"/>
                  </a:moveTo>
                  <a:cubicBezTo>
                    <a:pt x="-1450" y="65331"/>
                    <a:pt x="16648" y="25326"/>
                    <a:pt x="63320" y="11038"/>
                  </a:cubicBezTo>
                  <a:cubicBezTo>
                    <a:pt x="103325" y="-1344"/>
                    <a:pt x="144283" y="15801"/>
                    <a:pt x="157618" y="62473"/>
                  </a:cubicBezTo>
                  <a:cubicBezTo>
                    <a:pt x="171905" y="109146"/>
                    <a:pt x="147140" y="145341"/>
                    <a:pt x="107135" y="157723"/>
                  </a:cubicBezTo>
                  <a:cubicBezTo>
                    <a:pt x="60463" y="172963"/>
                    <a:pt x="23315" y="149151"/>
                    <a:pt x="10933" y="107241"/>
                  </a:cubicBezTo>
                  <a:close/>
                  <a:moveTo>
                    <a:pt x="129043" y="71998"/>
                  </a:moveTo>
                  <a:cubicBezTo>
                    <a:pt x="120470" y="43423"/>
                    <a:pt x="92848" y="44376"/>
                    <a:pt x="69988" y="51043"/>
                  </a:cubicBezTo>
                  <a:cubicBezTo>
                    <a:pt x="48080" y="57711"/>
                    <a:pt x="31888" y="74856"/>
                    <a:pt x="38555" y="98668"/>
                  </a:cubicBezTo>
                  <a:cubicBezTo>
                    <a:pt x="45223" y="122481"/>
                    <a:pt x="69988" y="127243"/>
                    <a:pt x="90943" y="121528"/>
                  </a:cubicBezTo>
                  <a:cubicBezTo>
                    <a:pt x="114755" y="114861"/>
                    <a:pt x="137615" y="99621"/>
                    <a:pt x="129043" y="71998"/>
                  </a:cubicBezTo>
                  <a:close/>
                </a:path>
              </a:pathLst>
            </a:custGeom>
            <a:solidFill>
              <a:srgbClr val="1D1D1B"/>
            </a:solidFill>
            <a:ln w="9525" cap="flat">
              <a:noFill/>
              <a:prstDash val="solid"/>
              <a:miter/>
            </a:ln>
          </p:spPr>
          <p:txBody>
            <a:bodyPr rtlCol="0" anchor="ctr"/>
            <a:lstStyle/>
            <a:p>
              <a:endParaRPr lang="sv-SE" sz="1050"/>
            </a:p>
          </p:txBody>
        </p:sp>
        <p:sp>
          <p:nvSpPr>
            <p:cNvPr id="39" name="Frihandsfigur: Form 38">
              <a:extLst>
                <a:ext uri="{FF2B5EF4-FFF2-40B4-BE49-F238E27FC236}">
                  <a16:creationId xmlns:a16="http://schemas.microsoft.com/office/drawing/2014/main" id="{FE3D4AEA-2E67-81BF-E12C-AA0567A6C415}"/>
                </a:ext>
              </a:extLst>
            </p:cNvPr>
            <p:cNvSpPr/>
            <p:nvPr/>
          </p:nvSpPr>
          <p:spPr>
            <a:xfrm>
              <a:off x="4611543" y="3577114"/>
              <a:ext cx="171450" cy="171450"/>
            </a:xfrm>
            <a:custGeom>
              <a:avLst/>
              <a:gdLst>
                <a:gd name="connsiteX0" fmla="*/ 26179 w 171450"/>
                <a:gd name="connsiteY0" fmla="*/ 166211 h 171450"/>
                <a:gd name="connsiteX1" fmla="*/ 19512 w 171450"/>
                <a:gd name="connsiteY1" fmla="*/ 130969 h 171450"/>
                <a:gd name="connsiteX2" fmla="*/ 39514 w 171450"/>
                <a:gd name="connsiteY2" fmla="*/ 127159 h 171450"/>
                <a:gd name="connsiteX3" fmla="*/ 39514 w 171450"/>
                <a:gd name="connsiteY3" fmla="*/ 126206 h 171450"/>
                <a:gd name="connsiteX4" fmla="*/ 8082 w 171450"/>
                <a:gd name="connsiteY4" fmla="*/ 82391 h 171450"/>
                <a:gd name="connsiteX5" fmla="*/ 55707 w 171450"/>
                <a:gd name="connsiteY5" fmla="*/ 23336 h 171450"/>
                <a:gd name="connsiteX6" fmla="*/ 147147 w 171450"/>
                <a:gd name="connsiteY6" fmla="*/ 7144 h 171450"/>
                <a:gd name="connsiteX7" fmla="*/ 153814 w 171450"/>
                <a:gd name="connsiteY7" fmla="*/ 44291 h 171450"/>
                <a:gd name="connsiteX8" fmla="*/ 76662 w 171450"/>
                <a:gd name="connsiteY8" fmla="*/ 57626 h 171450"/>
                <a:gd name="connsiteX9" fmla="*/ 39514 w 171450"/>
                <a:gd name="connsiteY9" fmla="*/ 89059 h 171450"/>
                <a:gd name="connsiteX10" fmla="*/ 93807 w 171450"/>
                <a:gd name="connsiteY10" fmla="*/ 113824 h 171450"/>
                <a:gd name="connsiteX11" fmla="*/ 164292 w 171450"/>
                <a:gd name="connsiteY11" fmla="*/ 101441 h 171450"/>
                <a:gd name="connsiteX12" fmla="*/ 170959 w 171450"/>
                <a:gd name="connsiteY12" fmla="*/ 139541 h 171450"/>
                <a:gd name="connsiteX13" fmla="*/ 26179 w 171450"/>
                <a:gd name="connsiteY13" fmla="*/ 16621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450" h="171450">
                  <a:moveTo>
                    <a:pt x="26179" y="166211"/>
                  </a:moveTo>
                  <a:lnTo>
                    <a:pt x="19512" y="130969"/>
                  </a:lnTo>
                  <a:lnTo>
                    <a:pt x="39514" y="127159"/>
                  </a:lnTo>
                  <a:lnTo>
                    <a:pt x="39514" y="126206"/>
                  </a:lnTo>
                  <a:cubicBezTo>
                    <a:pt x="20464" y="117634"/>
                    <a:pt x="11892" y="102394"/>
                    <a:pt x="8082" y="82391"/>
                  </a:cubicBezTo>
                  <a:cubicBezTo>
                    <a:pt x="2367" y="48101"/>
                    <a:pt x="23322" y="29051"/>
                    <a:pt x="55707" y="23336"/>
                  </a:cubicBezTo>
                  <a:lnTo>
                    <a:pt x="147147" y="7144"/>
                  </a:lnTo>
                  <a:lnTo>
                    <a:pt x="153814" y="44291"/>
                  </a:lnTo>
                  <a:lnTo>
                    <a:pt x="76662" y="57626"/>
                  </a:lnTo>
                  <a:cubicBezTo>
                    <a:pt x="58564" y="60484"/>
                    <a:pt x="34752" y="65246"/>
                    <a:pt x="39514" y="89059"/>
                  </a:cubicBezTo>
                  <a:cubicBezTo>
                    <a:pt x="44277" y="116681"/>
                    <a:pt x="74757" y="116681"/>
                    <a:pt x="93807" y="113824"/>
                  </a:cubicBezTo>
                  <a:lnTo>
                    <a:pt x="164292" y="101441"/>
                  </a:lnTo>
                  <a:lnTo>
                    <a:pt x="170959" y="139541"/>
                  </a:lnTo>
                  <a:lnTo>
                    <a:pt x="26179" y="166211"/>
                  </a:lnTo>
                  <a:close/>
                </a:path>
              </a:pathLst>
            </a:custGeom>
            <a:solidFill>
              <a:srgbClr val="1D1D1B"/>
            </a:solidFill>
            <a:ln w="9525" cap="flat">
              <a:noFill/>
              <a:prstDash val="solid"/>
              <a:miter/>
            </a:ln>
          </p:spPr>
          <p:txBody>
            <a:bodyPr rtlCol="0" anchor="ctr"/>
            <a:lstStyle/>
            <a:p>
              <a:endParaRPr lang="sv-SE" sz="1050"/>
            </a:p>
          </p:txBody>
        </p:sp>
        <p:sp>
          <p:nvSpPr>
            <p:cNvPr id="40" name="Frihandsfigur: Form 39">
              <a:extLst>
                <a:ext uri="{FF2B5EF4-FFF2-40B4-BE49-F238E27FC236}">
                  <a16:creationId xmlns:a16="http://schemas.microsoft.com/office/drawing/2014/main" id="{C89C8438-507B-02E8-CDA1-BD9D7100D8C9}"/>
                </a:ext>
              </a:extLst>
            </p:cNvPr>
            <p:cNvSpPr/>
            <p:nvPr/>
          </p:nvSpPr>
          <p:spPr>
            <a:xfrm>
              <a:off x="4557236" y="3463766"/>
              <a:ext cx="200025" cy="123825"/>
            </a:xfrm>
            <a:custGeom>
              <a:avLst/>
              <a:gdLst>
                <a:gd name="connsiteX0" fmla="*/ 79534 w 200025"/>
                <a:gd name="connsiteY0" fmla="*/ 91916 h 123825"/>
                <a:gd name="connsiteX1" fmla="*/ 81439 w 200025"/>
                <a:gd name="connsiteY1" fmla="*/ 120491 h 123825"/>
                <a:gd name="connsiteX2" fmla="*/ 53816 w 200025"/>
                <a:gd name="connsiteY2" fmla="*/ 122396 h 123825"/>
                <a:gd name="connsiteX3" fmla="*/ 51911 w 200025"/>
                <a:gd name="connsiteY3" fmla="*/ 93821 h 123825"/>
                <a:gd name="connsiteX4" fmla="*/ 22384 w 200025"/>
                <a:gd name="connsiteY4" fmla="*/ 96679 h 123825"/>
                <a:gd name="connsiteX5" fmla="*/ 7144 w 200025"/>
                <a:gd name="connsiteY5" fmla="*/ 59531 h 123825"/>
                <a:gd name="connsiteX6" fmla="*/ 49054 w 200025"/>
                <a:gd name="connsiteY6" fmla="*/ 55721 h 123825"/>
                <a:gd name="connsiteX7" fmla="*/ 46196 w 200025"/>
                <a:gd name="connsiteY7" fmla="*/ 21431 h 123825"/>
                <a:gd name="connsiteX8" fmla="*/ 73819 w 200025"/>
                <a:gd name="connsiteY8" fmla="*/ 19526 h 123825"/>
                <a:gd name="connsiteX9" fmla="*/ 76676 w 200025"/>
                <a:gd name="connsiteY9" fmla="*/ 53816 h 123825"/>
                <a:gd name="connsiteX10" fmla="*/ 145256 w 200025"/>
                <a:gd name="connsiteY10" fmla="*/ 48101 h 123825"/>
                <a:gd name="connsiteX11" fmla="*/ 168116 w 200025"/>
                <a:gd name="connsiteY11" fmla="*/ 28099 h 123825"/>
                <a:gd name="connsiteX12" fmla="*/ 162401 w 200025"/>
                <a:gd name="connsiteY12" fmla="*/ 10954 h 123825"/>
                <a:gd name="connsiteX13" fmla="*/ 192881 w 200025"/>
                <a:gd name="connsiteY13" fmla="*/ 7144 h 123825"/>
                <a:gd name="connsiteX14" fmla="*/ 198596 w 200025"/>
                <a:gd name="connsiteY14" fmla="*/ 34766 h 123825"/>
                <a:gd name="connsiteX15" fmla="*/ 154781 w 200025"/>
                <a:gd name="connsiteY15" fmla="*/ 85249 h 123825"/>
                <a:gd name="connsiteX16" fmla="*/ 79534 w 200025"/>
                <a:gd name="connsiteY16" fmla="*/ 9191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0025" h="123825">
                  <a:moveTo>
                    <a:pt x="79534" y="91916"/>
                  </a:moveTo>
                  <a:lnTo>
                    <a:pt x="81439" y="120491"/>
                  </a:lnTo>
                  <a:lnTo>
                    <a:pt x="53816" y="122396"/>
                  </a:lnTo>
                  <a:lnTo>
                    <a:pt x="51911" y="93821"/>
                  </a:lnTo>
                  <a:lnTo>
                    <a:pt x="22384" y="96679"/>
                  </a:lnTo>
                  <a:lnTo>
                    <a:pt x="7144" y="59531"/>
                  </a:lnTo>
                  <a:lnTo>
                    <a:pt x="49054" y="55721"/>
                  </a:lnTo>
                  <a:lnTo>
                    <a:pt x="46196" y="21431"/>
                  </a:lnTo>
                  <a:lnTo>
                    <a:pt x="73819" y="19526"/>
                  </a:lnTo>
                  <a:lnTo>
                    <a:pt x="76676" y="53816"/>
                  </a:lnTo>
                  <a:lnTo>
                    <a:pt x="145256" y="48101"/>
                  </a:lnTo>
                  <a:cubicBezTo>
                    <a:pt x="157639" y="47149"/>
                    <a:pt x="169069" y="42386"/>
                    <a:pt x="168116" y="28099"/>
                  </a:cubicBezTo>
                  <a:cubicBezTo>
                    <a:pt x="167164" y="21431"/>
                    <a:pt x="165259" y="14764"/>
                    <a:pt x="162401" y="10954"/>
                  </a:cubicBezTo>
                  <a:lnTo>
                    <a:pt x="192881" y="7144"/>
                  </a:lnTo>
                  <a:cubicBezTo>
                    <a:pt x="195739" y="14764"/>
                    <a:pt x="197644" y="23336"/>
                    <a:pt x="198596" y="34766"/>
                  </a:cubicBezTo>
                  <a:cubicBezTo>
                    <a:pt x="201454" y="64294"/>
                    <a:pt x="184309" y="82391"/>
                    <a:pt x="154781" y="85249"/>
                  </a:cubicBezTo>
                  <a:lnTo>
                    <a:pt x="79534" y="91916"/>
                  </a:lnTo>
                  <a:close/>
                </a:path>
              </a:pathLst>
            </a:custGeom>
            <a:solidFill>
              <a:srgbClr val="1D1D1B"/>
            </a:solidFill>
            <a:ln w="9525" cap="flat">
              <a:noFill/>
              <a:prstDash val="solid"/>
              <a:miter/>
            </a:ln>
          </p:spPr>
          <p:txBody>
            <a:bodyPr rtlCol="0" anchor="ctr"/>
            <a:lstStyle/>
            <a:p>
              <a:endParaRPr lang="sv-SE" sz="1050"/>
            </a:p>
          </p:txBody>
        </p:sp>
        <p:sp>
          <p:nvSpPr>
            <p:cNvPr id="41" name="Frihandsfigur: Form 40">
              <a:extLst>
                <a:ext uri="{FF2B5EF4-FFF2-40B4-BE49-F238E27FC236}">
                  <a16:creationId xmlns:a16="http://schemas.microsoft.com/office/drawing/2014/main" id="{96B0EB1B-703E-9742-07E6-7EA40605D6C1}"/>
                </a:ext>
              </a:extLst>
            </p:cNvPr>
            <p:cNvSpPr/>
            <p:nvPr/>
          </p:nvSpPr>
          <p:spPr>
            <a:xfrm>
              <a:off x="4591526" y="3366611"/>
              <a:ext cx="161925" cy="95250"/>
            </a:xfrm>
            <a:custGeom>
              <a:avLst/>
              <a:gdLst>
                <a:gd name="connsiteX0" fmla="*/ 10954 w 161925"/>
                <a:gd name="connsiteY0" fmla="*/ 93821 h 95250"/>
                <a:gd name="connsiteX1" fmla="*/ 10954 w 161925"/>
                <a:gd name="connsiteY1" fmla="*/ 59531 h 95250"/>
                <a:gd name="connsiteX2" fmla="*/ 44291 w 161925"/>
                <a:gd name="connsiteY2" fmla="*/ 59531 h 95250"/>
                <a:gd name="connsiteX3" fmla="*/ 44291 w 161925"/>
                <a:gd name="connsiteY3" fmla="*/ 58579 h 95250"/>
                <a:gd name="connsiteX4" fmla="*/ 7144 w 161925"/>
                <a:gd name="connsiteY4" fmla="*/ 18574 h 95250"/>
                <a:gd name="connsiteX5" fmla="*/ 8096 w 161925"/>
                <a:gd name="connsiteY5" fmla="*/ 7144 h 95250"/>
                <a:gd name="connsiteX6" fmla="*/ 46196 w 161925"/>
                <a:gd name="connsiteY6" fmla="*/ 7144 h 95250"/>
                <a:gd name="connsiteX7" fmla="*/ 43339 w 161925"/>
                <a:gd name="connsiteY7" fmla="*/ 24289 h 95250"/>
                <a:gd name="connsiteX8" fmla="*/ 103346 w 161925"/>
                <a:gd name="connsiteY8" fmla="*/ 54769 h 95250"/>
                <a:gd name="connsiteX9" fmla="*/ 157639 w 161925"/>
                <a:gd name="connsiteY9" fmla="*/ 53816 h 95250"/>
                <a:gd name="connsiteX10" fmla="*/ 157639 w 161925"/>
                <a:gd name="connsiteY10" fmla="*/ 91916 h 95250"/>
                <a:gd name="connsiteX11" fmla="*/ 10954 w 161925"/>
                <a:gd name="connsiteY11" fmla="*/ 9382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95250">
                  <a:moveTo>
                    <a:pt x="10954" y="93821"/>
                  </a:moveTo>
                  <a:lnTo>
                    <a:pt x="10954" y="59531"/>
                  </a:lnTo>
                  <a:lnTo>
                    <a:pt x="44291" y="59531"/>
                  </a:lnTo>
                  <a:lnTo>
                    <a:pt x="44291" y="58579"/>
                  </a:lnTo>
                  <a:cubicBezTo>
                    <a:pt x="30956" y="56674"/>
                    <a:pt x="7144" y="41434"/>
                    <a:pt x="7144" y="18574"/>
                  </a:cubicBezTo>
                  <a:cubicBezTo>
                    <a:pt x="7144" y="14764"/>
                    <a:pt x="7144" y="10954"/>
                    <a:pt x="8096" y="7144"/>
                  </a:cubicBezTo>
                  <a:lnTo>
                    <a:pt x="46196" y="7144"/>
                  </a:lnTo>
                  <a:cubicBezTo>
                    <a:pt x="44291" y="10954"/>
                    <a:pt x="43339" y="17621"/>
                    <a:pt x="43339" y="24289"/>
                  </a:cubicBezTo>
                  <a:cubicBezTo>
                    <a:pt x="43339" y="55721"/>
                    <a:pt x="82391" y="54769"/>
                    <a:pt x="103346" y="54769"/>
                  </a:cubicBezTo>
                  <a:lnTo>
                    <a:pt x="157639" y="53816"/>
                  </a:lnTo>
                  <a:lnTo>
                    <a:pt x="157639" y="91916"/>
                  </a:lnTo>
                  <a:lnTo>
                    <a:pt x="10954" y="93821"/>
                  </a:lnTo>
                  <a:close/>
                </a:path>
              </a:pathLst>
            </a:custGeom>
            <a:solidFill>
              <a:srgbClr val="1D1D1B"/>
            </a:solidFill>
            <a:ln w="9525" cap="flat">
              <a:noFill/>
              <a:prstDash val="solid"/>
              <a:miter/>
            </a:ln>
          </p:spPr>
          <p:txBody>
            <a:bodyPr rtlCol="0" anchor="ctr"/>
            <a:lstStyle/>
            <a:p>
              <a:endParaRPr lang="sv-SE" sz="1050"/>
            </a:p>
          </p:txBody>
        </p:sp>
        <p:sp>
          <p:nvSpPr>
            <p:cNvPr id="42" name="Frihandsfigur: Form 41">
              <a:extLst>
                <a:ext uri="{FF2B5EF4-FFF2-40B4-BE49-F238E27FC236}">
                  <a16:creationId xmlns:a16="http://schemas.microsoft.com/office/drawing/2014/main" id="{53E5A946-0B11-CD6C-2682-2AB7714F793C}"/>
                </a:ext>
              </a:extLst>
            </p:cNvPr>
            <p:cNvSpPr/>
            <p:nvPr/>
          </p:nvSpPr>
          <p:spPr>
            <a:xfrm>
              <a:off x="4595929" y="3210080"/>
              <a:ext cx="161925" cy="161925"/>
            </a:xfrm>
            <a:custGeom>
              <a:avLst/>
              <a:gdLst>
                <a:gd name="connsiteX0" fmla="*/ 7503 w 161925"/>
                <a:gd name="connsiteY0" fmla="*/ 77950 h 161925"/>
                <a:gd name="connsiteX1" fmla="*/ 91323 w 161925"/>
                <a:gd name="connsiteY1" fmla="*/ 7465 h 161925"/>
                <a:gd name="connsiteX2" fmla="*/ 160856 w 161925"/>
                <a:gd name="connsiteY2" fmla="*/ 90332 h 161925"/>
                <a:gd name="connsiteX3" fmla="*/ 78941 w 161925"/>
                <a:gd name="connsiteY3" fmla="*/ 160817 h 161925"/>
                <a:gd name="connsiteX4" fmla="*/ 7503 w 161925"/>
                <a:gd name="connsiteY4" fmla="*/ 77950 h 161925"/>
                <a:gd name="connsiteX5" fmla="*/ 131328 w 161925"/>
                <a:gd name="connsiteY5" fmla="*/ 87475 h 161925"/>
                <a:gd name="connsiteX6" fmla="*/ 83703 w 161925"/>
                <a:gd name="connsiteY6" fmla="*/ 46517 h 161925"/>
                <a:gd name="connsiteX7" fmla="*/ 37031 w 161925"/>
                <a:gd name="connsiteY7" fmla="*/ 79855 h 161925"/>
                <a:gd name="connsiteX8" fmla="*/ 77988 w 161925"/>
                <a:gd name="connsiteY8" fmla="*/ 119860 h 161925"/>
                <a:gd name="connsiteX9" fmla="*/ 131328 w 161925"/>
                <a:gd name="connsiteY9" fmla="*/ 8747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161925">
                  <a:moveTo>
                    <a:pt x="7503" y="77950"/>
                  </a:moveTo>
                  <a:cubicBezTo>
                    <a:pt x="11313" y="34135"/>
                    <a:pt x="42746" y="3655"/>
                    <a:pt x="91323" y="7465"/>
                  </a:cubicBezTo>
                  <a:cubicBezTo>
                    <a:pt x="133233" y="11275"/>
                    <a:pt x="164666" y="41755"/>
                    <a:pt x="160856" y="90332"/>
                  </a:cubicBezTo>
                  <a:cubicBezTo>
                    <a:pt x="157046" y="138910"/>
                    <a:pt x="120851" y="163675"/>
                    <a:pt x="78941" y="160817"/>
                  </a:cubicBezTo>
                  <a:cubicBezTo>
                    <a:pt x="30363" y="156055"/>
                    <a:pt x="3693" y="120813"/>
                    <a:pt x="7503" y="77950"/>
                  </a:cubicBezTo>
                  <a:close/>
                  <a:moveTo>
                    <a:pt x="131328" y="87475"/>
                  </a:moveTo>
                  <a:cubicBezTo>
                    <a:pt x="134186" y="57947"/>
                    <a:pt x="108468" y="48422"/>
                    <a:pt x="83703" y="46517"/>
                  </a:cubicBezTo>
                  <a:cubicBezTo>
                    <a:pt x="60843" y="44612"/>
                    <a:pt x="38936" y="55090"/>
                    <a:pt x="37031" y="79855"/>
                  </a:cubicBezTo>
                  <a:cubicBezTo>
                    <a:pt x="35126" y="104620"/>
                    <a:pt x="56081" y="117955"/>
                    <a:pt x="77988" y="119860"/>
                  </a:cubicBezTo>
                  <a:cubicBezTo>
                    <a:pt x="101801" y="122717"/>
                    <a:pt x="128471" y="117002"/>
                    <a:pt x="131328" y="87475"/>
                  </a:cubicBezTo>
                  <a:close/>
                </a:path>
              </a:pathLst>
            </a:custGeom>
            <a:solidFill>
              <a:srgbClr val="1D1D1B"/>
            </a:solidFill>
            <a:ln w="9525" cap="flat">
              <a:noFill/>
              <a:prstDash val="solid"/>
              <a:miter/>
            </a:ln>
          </p:spPr>
          <p:txBody>
            <a:bodyPr rtlCol="0" anchor="ctr"/>
            <a:lstStyle/>
            <a:p>
              <a:endParaRPr lang="sv-SE" sz="1050"/>
            </a:p>
          </p:txBody>
        </p:sp>
        <p:sp>
          <p:nvSpPr>
            <p:cNvPr id="43" name="Frihandsfigur: Form 42">
              <a:extLst>
                <a:ext uri="{FF2B5EF4-FFF2-40B4-BE49-F238E27FC236}">
                  <a16:creationId xmlns:a16="http://schemas.microsoft.com/office/drawing/2014/main" id="{9BB49499-C257-8544-3C08-801CA632E465}"/>
                </a:ext>
              </a:extLst>
            </p:cNvPr>
            <p:cNvSpPr/>
            <p:nvPr/>
          </p:nvSpPr>
          <p:spPr>
            <a:xfrm>
              <a:off x="4545806" y="3125629"/>
              <a:ext cx="228600" cy="85725"/>
            </a:xfrm>
            <a:custGeom>
              <a:avLst/>
              <a:gdLst>
                <a:gd name="connsiteX0" fmla="*/ 7144 w 228600"/>
                <a:gd name="connsiteY0" fmla="*/ 45244 h 85725"/>
                <a:gd name="connsiteX1" fmla="*/ 13811 w 228600"/>
                <a:gd name="connsiteY1" fmla="*/ 7144 h 85725"/>
                <a:gd name="connsiteX2" fmla="*/ 225266 w 228600"/>
                <a:gd name="connsiteY2" fmla="*/ 42386 h 85725"/>
                <a:gd name="connsiteX3" fmla="*/ 218599 w 228600"/>
                <a:gd name="connsiteY3" fmla="*/ 80486 h 85725"/>
                <a:gd name="connsiteX4" fmla="*/ 7144 w 228600"/>
                <a:gd name="connsiteY4" fmla="*/ 45244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85725">
                  <a:moveTo>
                    <a:pt x="7144" y="45244"/>
                  </a:moveTo>
                  <a:lnTo>
                    <a:pt x="13811" y="7144"/>
                  </a:lnTo>
                  <a:lnTo>
                    <a:pt x="225266" y="42386"/>
                  </a:lnTo>
                  <a:lnTo>
                    <a:pt x="218599" y="80486"/>
                  </a:lnTo>
                  <a:lnTo>
                    <a:pt x="7144" y="45244"/>
                  </a:lnTo>
                  <a:close/>
                </a:path>
              </a:pathLst>
            </a:custGeom>
            <a:solidFill>
              <a:srgbClr val="1D1D1B"/>
            </a:solidFill>
            <a:ln w="9525" cap="flat">
              <a:noFill/>
              <a:prstDash val="solid"/>
              <a:miter/>
            </a:ln>
          </p:spPr>
          <p:txBody>
            <a:bodyPr rtlCol="0" anchor="ctr"/>
            <a:lstStyle/>
            <a:p>
              <a:endParaRPr lang="sv-SE" sz="1050"/>
            </a:p>
          </p:txBody>
        </p:sp>
        <p:sp>
          <p:nvSpPr>
            <p:cNvPr id="44" name="Frihandsfigur: Form 43">
              <a:extLst>
                <a:ext uri="{FF2B5EF4-FFF2-40B4-BE49-F238E27FC236}">
                  <a16:creationId xmlns:a16="http://schemas.microsoft.com/office/drawing/2014/main" id="{DAF6A90E-3016-7990-C99C-FACEEBFCFDF4}"/>
                </a:ext>
              </a:extLst>
            </p:cNvPr>
            <p:cNvSpPr/>
            <p:nvPr/>
          </p:nvSpPr>
          <p:spPr>
            <a:xfrm>
              <a:off x="4560094" y="3048476"/>
              <a:ext cx="228600" cy="95250"/>
            </a:xfrm>
            <a:custGeom>
              <a:avLst/>
              <a:gdLst>
                <a:gd name="connsiteX0" fmla="*/ 7144 w 228600"/>
                <a:gd name="connsiteY0" fmla="*/ 44291 h 95250"/>
                <a:gd name="connsiteX1" fmla="*/ 15716 w 228600"/>
                <a:gd name="connsiteY1" fmla="*/ 7144 h 95250"/>
                <a:gd name="connsiteX2" fmla="*/ 224314 w 228600"/>
                <a:gd name="connsiteY2" fmla="*/ 52864 h 95250"/>
                <a:gd name="connsiteX3" fmla="*/ 215741 w 228600"/>
                <a:gd name="connsiteY3" fmla="*/ 90011 h 95250"/>
                <a:gd name="connsiteX4" fmla="*/ 7144 w 228600"/>
                <a:gd name="connsiteY4" fmla="*/ 4429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95250">
                  <a:moveTo>
                    <a:pt x="7144" y="44291"/>
                  </a:moveTo>
                  <a:lnTo>
                    <a:pt x="15716" y="7144"/>
                  </a:lnTo>
                  <a:lnTo>
                    <a:pt x="224314" y="52864"/>
                  </a:lnTo>
                  <a:lnTo>
                    <a:pt x="215741" y="90011"/>
                  </a:lnTo>
                  <a:lnTo>
                    <a:pt x="7144" y="44291"/>
                  </a:lnTo>
                  <a:close/>
                </a:path>
              </a:pathLst>
            </a:custGeom>
            <a:solidFill>
              <a:srgbClr val="1D1D1B"/>
            </a:solidFill>
            <a:ln w="9525" cap="flat">
              <a:noFill/>
              <a:prstDash val="solid"/>
              <a:miter/>
            </a:ln>
          </p:spPr>
          <p:txBody>
            <a:bodyPr rtlCol="0" anchor="ctr"/>
            <a:lstStyle/>
            <a:p>
              <a:endParaRPr lang="sv-SE" sz="1050"/>
            </a:p>
          </p:txBody>
        </p:sp>
        <p:sp>
          <p:nvSpPr>
            <p:cNvPr id="45" name="Frihandsfigur: Form 44">
              <a:extLst>
                <a:ext uri="{FF2B5EF4-FFF2-40B4-BE49-F238E27FC236}">
                  <a16:creationId xmlns:a16="http://schemas.microsoft.com/office/drawing/2014/main" id="{C1264D86-CD2F-ADE3-C5C9-90D895F88F5C}"/>
                </a:ext>
              </a:extLst>
            </p:cNvPr>
            <p:cNvSpPr/>
            <p:nvPr/>
          </p:nvSpPr>
          <p:spPr>
            <a:xfrm>
              <a:off x="4651880" y="2919698"/>
              <a:ext cx="171450" cy="152400"/>
            </a:xfrm>
            <a:custGeom>
              <a:avLst/>
              <a:gdLst>
                <a:gd name="connsiteX0" fmla="*/ 163007 w 171450"/>
                <a:gd name="connsiteY0" fmla="*/ 40672 h 152400"/>
                <a:gd name="connsiteX1" fmla="*/ 160150 w 171450"/>
                <a:gd name="connsiteY1" fmla="*/ 92107 h 152400"/>
                <a:gd name="connsiteX2" fmla="*/ 64900 w 171450"/>
                <a:gd name="connsiteY2" fmla="*/ 143542 h 152400"/>
                <a:gd name="connsiteX3" fmla="*/ 10607 w 171450"/>
                <a:gd name="connsiteY3" fmla="*/ 55912 h 152400"/>
                <a:gd name="connsiteX4" fmla="*/ 115382 w 171450"/>
                <a:gd name="connsiteY4" fmla="*/ 14955 h 152400"/>
                <a:gd name="connsiteX5" fmla="*/ 85855 w 171450"/>
                <a:gd name="connsiteY5" fmla="*/ 112109 h 152400"/>
                <a:gd name="connsiteX6" fmla="*/ 133480 w 171450"/>
                <a:gd name="connsiteY6" fmla="*/ 82582 h 152400"/>
                <a:gd name="connsiteX7" fmla="*/ 133480 w 171450"/>
                <a:gd name="connsiteY7" fmla="*/ 32099 h 152400"/>
                <a:gd name="connsiteX8" fmla="*/ 163007 w 171450"/>
                <a:gd name="connsiteY8" fmla="*/ 40672 h 152400"/>
                <a:gd name="connsiteX9" fmla="*/ 80140 w 171450"/>
                <a:gd name="connsiteY9" fmla="*/ 41624 h 152400"/>
                <a:gd name="connsiteX10" fmla="*/ 38230 w 171450"/>
                <a:gd name="connsiteY10" fmla="*/ 61627 h 152400"/>
                <a:gd name="connsiteX11" fmla="*/ 61090 w 171450"/>
                <a:gd name="connsiteY11" fmla="*/ 103537 h 152400"/>
                <a:gd name="connsiteX12" fmla="*/ 80140 w 171450"/>
                <a:gd name="connsiteY12" fmla="*/ 41624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152400">
                  <a:moveTo>
                    <a:pt x="163007" y="40672"/>
                  </a:moveTo>
                  <a:cubicBezTo>
                    <a:pt x="166817" y="55912"/>
                    <a:pt x="165865" y="73057"/>
                    <a:pt x="160150" y="92107"/>
                  </a:cubicBezTo>
                  <a:cubicBezTo>
                    <a:pt x="145862" y="138780"/>
                    <a:pt x="111572" y="157830"/>
                    <a:pt x="64900" y="143542"/>
                  </a:cubicBezTo>
                  <a:cubicBezTo>
                    <a:pt x="23942" y="131159"/>
                    <a:pt x="-2728" y="99727"/>
                    <a:pt x="10607" y="55912"/>
                  </a:cubicBezTo>
                  <a:cubicBezTo>
                    <a:pt x="25847" y="3524"/>
                    <a:pt x="66805" y="-286"/>
                    <a:pt x="115382" y="14955"/>
                  </a:cubicBezTo>
                  <a:lnTo>
                    <a:pt x="85855" y="112109"/>
                  </a:lnTo>
                  <a:cubicBezTo>
                    <a:pt x="108715" y="116872"/>
                    <a:pt x="126812" y="105442"/>
                    <a:pt x="133480" y="82582"/>
                  </a:cubicBezTo>
                  <a:cubicBezTo>
                    <a:pt x="139195" y="64484"/>
                    <a:pt x="136337" y="47339"/>
                    <a:pt x="133480" y="32099"/>
                  </a:cubicBezTo>
                  <a:lnTo>
                    <a:pt x="163007" y="40672"/>
                  </a:lnTo>
                  <a:close/>
                  <a:moveTo>
                    <a:pt x="80140" y="41624"/>
                  </a:moveTo>
                  <a:cubicBezTo>
                    <a:pt x="62042" y="37814"/>
                    <a:pt x="43945" y="40672"/>
                    <a:pt x="38230" y="61627"/>
                  </a:cubicBezTo>
                  <a:cubicBezTo>
                    <a:pt x="32515" y="82582"/>
                    <a:pt x="42992" y="96869"/>
                    <a:pt x="61090" y="103537"/>
                  </a:cubicBezTo>
                  <a:lnTo>
                    <a:pt x="80140" y="41624"/>
                  </a:lnTo>
                  <a:close/>
                </a:path>
              </a:pathLst>
            </a:custGeom>
            <a:solidFill>
              <a:srgbClr val="1D1D1B"/>
            </a:solidFill>
            <a:ln w="9525" cap="flat">
              <a:noFill/>
              <a:prstDash val="solid"/>
              <a:miter/>
            </a:ln>
          </p:spPr>
          <p:txBody>
            <a:bodyPr rtlCol="0" anchor="ctr"/>
            <a:lstStyle/>
            <a:p>
              <a:endParaRPr lang="sv-SE" sz="1050"/>
            </a:p>
          </p:txBody>
        </p:sp>
        <p:sp>
          <p:nvSpPr>
            <p:cNvPr id="46" name="Frihandsfigur: Form 45">
              <a:extLst>
                <a:ext uri="{FF2B5EF4-FFF2-40B4-BE49-F238E27FC236}">
                  <a16:creationId xmlns:a16="http://schemas.microsoft.com/office/drawing/2014/main" id="{E293B85B-4DF2-D5A6-9246-EFE4388677FB}"/>
                </a:ext>
              </a:extLst>
            </p:cNvPr>
            <p:cNvSpPr/>
            <p:nvPr/>
          </p:nvSpPr>
          <p:spPr>
            <a:xfrm>
              <a:off x="4690586" y="2791301"/>
              <a:ext cx="161925" cy="142875"/>
            </a:xfrm>
            <a:custGeom>
              <a:avLst/>
              <a:gdLst>
                <a:gd name="connsiteX0" fmla="*/ 7144 w 161925"/>
                <a:gd name="connsiteY0" fmla="*/ 89059 h 142875"/>
                <a:gd name="connsiteX1" fmla="*/ 19526 w 161925"/>
                <a:gd name="connsiteY1" fmla="*/ 57626 h 142875"/>
                <a:gd name="connsiteX2" fmla="*/ 50959 w 161925"/>
                <a:gd name="connsiteY2" fmla="*/ 70009 h 142875"/>
                <a:gd name="connsiteX3" fmla="*/ 50959 w 161925"/>
                <a:gd name="connsiteY3" fmla="*/ 69056 h 142875"/>
                <a:gd name="connsiteX4" fmla="*/ 31909 w 161925"/>
                <a:gd name="connsiteY4" fmla="*/ 17621 h 142875"/>
                <a:gd name="connsiteX5" fmla="*/ 37624 w 161925"/>
                <a:gd name="connsiteY5" fmla="*/ 7144 h 142875"/>
                <a:gd name="connsiteX6" fmla="*/ 72866 w 161925"/>
                <a:gd name="connsiteY6" fmla="*/ 21431 h 142875"/>
                <a:gd name="connsiteX7" fmla="*/ 63341 w 161925"/>
                <a:gd name="connsiteY7" fmla="*/ 35719 h 142875"/>
                <a:gd name="connsiteX8" fmla="*/ 107156 w 161925"/>
                <a:gd name="connsiteY8" fmla="*/ 87154 h 142875"/>
                <a:gd name="connsiteX9" fmla="*/ 156686 w 161925"/>
                <a:gd name="connsiteY9" fmla="*/ 107156 h 142875"/>
                <a:gd name="connsiteX10" fmla="*/ 142399 w 161925"/>
                <a:gd name="connsiteY10" fmla="*/ 142399 h 142875"/>
                <a:gd name="connsiteX11" fmla="*/ 7144 w 161925"/>
                <a:gd name="connsiteY11" fmla="*/ 890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142875">
                  <a:moveTo>
                    <a:pt x="7144" y="89059"/>
                  </a:moveTo>
                  <a:lnTo>
                    <a:pt x="19526" y="57626"/>
                  </a:lnTo>
                  <a:lnTo>
                    <a:pt x="50959" y="70009"/>
                  </a:lnTo>
                  <a:lnTo>
                    <a:pt x="50959" y="69056"/>
                  </a:lnTo>
                  <a:cubicBezTo>
                    <a:pt x="38576" y="62389"/>
                    <a:pt x="23336" y="39529"/>
                    <a:pt x="31909" y="17621"/>
                  </a:cubicBezTo>
                  <a:cubicBezTo>
                    <a:pt x="32861" y="13811"/>
                    <a:pt x="34766" y="10001"/>
                    <a:pt x="37624" y="7144"/>
                  </a:cubicBezTo>
                  <a:lnTo>
                    <a:pt x="72866" y="21431"/>
                  </a:lnTo>
                  <a:cubicBezTo>
                    <a:pt x="70009" y="23336"/>
                    <a:pt x="66199" y="30004"/>
                    <a:pt x="63341" y="35719"/>
                  </a:cubicBezTo>
                  <a:cubicBezTo>
                    <a:pt x="51911" y="64294"/>
                    <a:pt x="88106" y="78581"/>
                    <a:pt x="107156" y="87154"/>
                  </a:cubicBezTo>
                  <a:lnTo>
                    <a:pt x="156686" y="107156"/>
                  </a:lnTo>
                  <a:lnTo>
                    <a:pt x="142399" y="142399"/>
                  </a:lnTo>
                  <a:lnTo>
                    <a:pt x="7144" y="89059"/>
                  </a:lnTo>
                  <a:close/>
                </a:path>
              </a:pathLst>
            </a:custGeom>
            <a:solidFill>
              <a:srgbClr val="1D1D1B"/>
            </a:solidFill>
            <a:ln w="9525" cap="flat">
              <a:noFill/>
              <a:prstDash val="solid"/>
              <a:miter/>
            </a:ln>
          </p:spPr>
          <p:txBody>
            <a:bodyPr rtlCol="0" anchor="ctr"/>
            <a:lstStyle/>
            <a:p>
              <a:endParaRPr lang="sv-SE" sz="1050"/>
            </a:p>
          </p:txBody>
        </p:sp>
        <p:sp>
          <p:nvSpPr>
            <p:cNvPr id="47" name="Frihandsfigur: Form 46">
              <a:extLst>
                <a:ext uri="{FF2B5EF4-FFF2-40B4-BE49-F238E27FC236}">
                  <a16:creationId xmlns:a16="http://schemas.microsoft.com/office/drawing/2014/main" id="{D6EBB3AF-4491-CBD2-163D-9BF072A0C00E}"/>
                </a:ext>
              </a:extLst>
            </p:cNvPr>
            <p:cNvSpPr/>
            <p:nvPr/>
          </p:nvSpPr>
          <p:spPr>
            <a:xfrm>
              <a:off x="4742021" y="2680377"/>
              <a:ext cx="190500" cy="161925"/>
            </a:xfrm>
            <a:custGeom>
              <a:avLst/>
              <a:gdLst>
                <a:gd name="connsiteX0" fmla="*/ 7144 w 190500"/>
                <a:gd name="connsiteY0" fmla="*/ 96160 h 161925"/>
                <a:gd name="connsiteX1" fmla="*/ 20479 w 190500"/>
                <a:gd name="connsiteY1" fmla="*/ 45678 h 161925"/>
                <a:gd name="connsiteX2" fmla="*/ 104299 w 190500"/>
                <a:gd name="connsiteY2" fmla="*/ 17103 h 161925"/>
                <a:gd name="connsiteX3" fmla="*/ 121444 w 190500"/>
                <a:gd name="connsiteY3" fmla="*/ 25675 h 161925"/>
                <a:gd name="connsiteX4" fmla="*/ 154781 w 190500"/>
                <a:gd name="connsiteY4" fmla="*/ 41868 h 161925"/>
                <a:gd name="connsiteX5" fmla="*/ 185261 w 190500"/>
                <a:gd name="connsiteY5" fmla="*/ 55203 h 161925"/>
                <a:gd name="connsiteX6" fmla="*/ 170021 w 190500"/>
                <a:gd name="connsiteY6" fmla="*/ 84730 h 161925"/>
                <a:gd name="connsiteX7" fmla="*/ 150019 w 190500"/>
                <a:gd name="connsiteY7" fmla="*/ 76158 h 161925"/>
                <a:gd name="connsiteX8" fmla="*/ 150019 w 190500"/>
                <a:gd name="connsiteY8" fmla="*/ 77110 h 161925"/>
                <a:gd name="connsiteX9" fmla="*/ 151924 w 190500"/>
                <a:gd name="connsiteY9" fmla="*/ 129498 h 161925"/>
                <a:gd name="connsiteX10" fmla="*/ 90011 w 190500"/>
                <a:gd name="connsiteY10" fmla="*/ 155215 h 161925"/>
                <a:gd name="connsiteX11" fmla="*/ 64294 w 190500"/>
                <a:gd name="connsiteY11" fmla="*/ 114258 h 161925"/>
                <a:gd name="connsiteX12" fmla="*/ 79534 w 190500"/>
                <a:gd name="connsiteY12" fmla="*/ 66633 h 161925"/>
                <a:gd name="connsiteX13" fmla="*/ 89059 w 190500"/>
                <a:gd name="connsiteY13" fmla="*/ 47583 h 161925"/>
                <a:gd name="connsiteX14" fmla="*/ 46196 w 190500"/>
                <a:gd name="connsiteY14" fmla="*/ 62823 h 161925"/>
                <a:gd name="connsiteX15" fmla="*/ 39529 w 190500"/>
                <a:gd name="connsiteY15" fmla="*/ 110448 h 161925"/>
                <a:gd name="connsiteX16" fmla="*/ 7144 w 190500"/>
                <a:gd name="connsiteY16" fmla="*/ 96160 h 161925"/>
                <a:gd name="connsiteX17" fmla="*/ 129064 w 190500"/>
                <a:gd name="connsiteY17" fmla="*/ 108543 h 161925"/>
                <a:gd name="connsiteX18" fmla="*/ 130016 w 190500"/>
                <a:gd name="connsiteY18" fmla="*/ 79015 h 161925"/>
                <a:gd name="connsiteX19" fmla="*/ 106204 w 190500"/>
                <a:gd name="connsiteY19" fmla="*/ 58060 h 161925"/>
                <a:gd name="connsiteX20" fmla="*/ 98584 w 190500"/>
                <a:gd name="connsiteY20" fmla="*/ 72348 h 161925"/>
                <a:gd name="connsiteX21" fmla="*/ 101441 w 190500"/>
                <a:gd name="connsiteY21" fmla="*/ 121878 h 161925"/>
                <a:gd name="connsiteX22" fmla="*/ 129064 w 190500"/>
                <a:gd name="connsiteY22" fmla="*/ 10854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00" h="161925">
                  <a:moveTo>
                    <a:pt x="7144" y="96160"/>
                  </a:moveTo>
                  <a:cubicBezTo>
                    <a:pt x="8096" y="79968"/>
                    <a:pt x="12859" y="59965"/>
                    <a:pt x="20479" y="45678"/>
                  </a:cubicBezTo>
                  <a:cubicBezTo>
                    <a:pt x="40481" y="5673"/>
                    <a:pt x="66199" y="-1947"/>
                    <a:pt x="104299" y="17103"/>
                  </a:cubicBezTo>
                  <a:lnTo>
                    <a:pt x="121444" y="25675"/>
                  </a:lnTo>
                  <a:cubicBezTo>
                    <a:pt x="134779" y="32343"/>
                    <a:pt x="144304" y="37105"/>
                    <a:pt x="154781" y="41868"/>
                  </a:cubicBezTo>
                  <a:cubicBezTo>
                    <a:pt x="165259" y="46630"/>
                    <a:pt x="173831" y="50440"/>
                    <a:pt x="185261" y="55203"/>
                  </a:cubicBezTo>
                  <a:lnTo>
                    <a:pt x="170021" y="84730"/>
                  </a:lnTo>
                  <a:cubicBezTo>
                    <a:pt x="162401" y="82825"/>
                    <a:pt x="153829" y="78063"/>
                    <a:pt x="150019" y="76158"/>
                  </a:cubicBezTo>
                  <a:lnTo>
                    <a:pt x="150019" y="77110"/>
                  </a:lnTo>
                  <a:cubicBezTo>
                    <a:pt x="160496" y="92350"/>
                    <a:pt x="159544" y="113305"/>
                    <a:pt x="151924" y="129498"/>
                  </a:cubicBezTo>
                  <a:cubicBezTo>
                    <a:pt x="140494" y="152358"/>
                    <a:pt x="114776" y="168550"/>
                    <a:pt x="90011" y="155215"/>
                  </a:cubicBezTo>
                  <a:cubicBezTo>
                    <a:pt x="70009" y="144738"/>
                    <a:pt x="64294" y="130450"/>
                    <a:pt x="64294" y="114258"/>
                  </a:cubicBezTo>
                  <a:cubicBezTo>
                    <a:pt x="64294" y="98065"/>
                    <a:pt x="71914" y="80920"/>
                    <a:pt x="79534" y="66633"/>
                  </a:cubicBezTo>
                  <a:lnTo>
                    <a:pt x="89059" y="47583"/>
                  </a:lnTo>
                  <a:cubicBezTo>
                    <a:pt x="68104" y="37105"/>
                    <a:pt x="55721" y="42820"/>
                    <a:pt x="46196" y="62823"/>
                  </a:cubicBezTo>
                  <a:cubicBezTo>
                    <a:pt x="38576" y="77110"/>
                    <a:pt x="36671" y="94255"/>
                    <a:pt x="39529" y="110448"/>
                  </a:cubicBezTo>
                  <a:lnTo>
                    <a:pt x="7144" y="96160"/>
                  </a:lnTo>
                  <a:close/>
                  <a:moveTo>
                    <a:pt x="129064" y="108543"/>
                  </a:moveTo>
                  <a:cubicBezTo>
                    <a:pt x="134779" y="98065"/>
                    <a:pt x="133826" y="87588"/>
                    <a:pt x="130016" y="79015"/>
                  </a:cubicBezTo>
                  <a:cubicBezTo>
                    <a:pt x="125254" y="69490"/>
                    <a:pt x="116681" y="63775"/>
                    <a:pt x="106204" y="58060"/>
                  </a:cubicBezTo>
                  <a:lnTo>
                    <a:pt x="98584" y="72348"/>
                  </a:lnTo>
                  <a:cubicBezTo>
                    <a:pt x="90964" y="87588"/>
                    <a:pt x="81439" y="111400"/>
                    <a:pt x="101441" y="121878"/>
                  </a:cubicBezTo>
                  <a:cubicBezTo>
                    <a:pt x="113824" y="127593"/>
                    <a:pt x="123349" y="120925"/>
                    <a:pt x="129064" y="108543"/>
                  </a:cubicBezTo>
                  <a:close/>
                </a:path>
              </a:pathLst>
            </a:custGeom>
            <a:solidFill>
              <a:srgbClr val="1D1D1B"/>
            </a:solidFill>
            <a:ln w="9525" cap="flat">
              <a:noFill/>
              <a:prstDash val="solid"/>
              <a:miter/>
            </a:ln>
          </p:spPr>
          <p:txBody>
            <a:bodyPr rtlCol="0" anchor="ctr"/>
            <a:lstStyle/>
            <a:p>
              <a:endParaRPr lang="sv-SE" sz="1050"/>
            </a:p>
          </p:txBody>
        </p:sp>
        <p:sp>
          <p:nvSpPr>
            <p:cNvPr id="48" name="Frihandsfigur: Form 47">
              <a:extLst>
                <a:ext uri="{FF2B5EF4-FFF2-40B4-BE49-F238E27FC236}">
                  <a16:creationId xmlns:a16="http://schemas.microsoft.com/office/drawing/2014/main" id="{82F37A84-A29D-FCFB-1EE8-A32B88866F16}"/>
                </a:ext>
              </a:extLst>
            </p:cNvPr>
            <p:cNvSpPr/>
            <p:nvPr/>
          </p:nvSpPr>
          <p:spPr>
            <a:xfrm>
              <a:off x="5452586" y="1921669"/>
              <a:ext cx="219075" cy="238125"/>
            </a:xfrm>
            <a:custGeom>
              <a:avLst/>
              <a:gdLst>
                <a:gd name="connsiteX0" fmla="*/ 7144 w 219075"/>
                <a:gd name="connsiteY0" fmla="*/ 66199 h 238125"/>
                <a:gd name="connsiteX1" fmla="*/ 44291 w 219075"/>
                <a:gd name="connsiteY1" fmla="*/ 51911 h 238125"/>
                <a:gd name="connsiteX2" fmla="*/ 87154 w 219075"/>
                <a:gd name="connsiteY2" fmla="*/ 158591 h 238125"/>
                <a:gd name="connsiteX3" fmla="*/ 146209 w 219075"/>
                <a:gd name="connsiteY3" fmla="*/ 195739 h 238125"/>
                <a:gd name="connsiteX4" fmla="*/ 164306 w 219075"/>
                <a:gd name="connsiteY4" fmla="*/ 128111 h 238125"/>
                <a:gd name="connsiteX5" fmla="*/ 121444 w 219075"/>
                <a:gd name="connsiteY5" fmla="*/ 21431 h 238125"/>
                <a:gd name="connsiteX6" fmla="*/ 158591 w 219075"/>
                <a:gd name="connsiteY6" fmla="*/ 7144 h 238125"/>
                <a:gd name="connsiteX7" fmla="*/ 205264 w 219075"/>
                <a:gd name="connsiteY7" fmla="*/ 125254 h 238125"/>
                <a:gd name="connsiteX8" fmla="*/ 157639 w 219075"/>
                <a:gd name="connsiteY8" fmla="*/ 225266 h 238125"/>
                <a:gd name="connsiteX9" fmla="*/ 54769 w 219075"/>
                <a:gd name="connsiteY9" fmla="*/ 185261 h 238125"/>
                <a:gd name="connsiteX10" fmla="*/ 7144 w 219075"/>
                <a:gd name="connsiteY10" fmla="*/ 6619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9075" h="238125">
                  <a:moveTo>
                    <a:pt x="7144" y="66199"/>
                  </a:moveTo>
                  <a:lnTo>
                    <a:pt x="44291" y="51911"/>
                  </a:lnTo>
                  <a:lnTo>
                    <a:pt x="87154" y="158591"/>
                  </a:lnTo>
                  <a:cubicBezTo>
                    <a:pt x="99536" y="190024"/>
                    <a:pt x="117634" y="207169"/>
                    <a:pt x="146209" y="195739"/>
                  </a:cubicBezTo>
                  <a:cubicBezTo>
                    <a:pt x="174784" y="184309"/>
                    <a:pt x="176689" y="159544"/>
                    <a:pt x="164306" y="128111"/>
                  </a:cubicBezTo>
                  <a:lnTo>
                    <a:pt x="121444" y="21431"/>
                  </a:lnTo>
                  <a:lnTo>
                    <a:pt x="158591" y="7144"/>
                  </a:lnTo>
                  <a:lnTo>
                    <a:pt x="205264" y="125254"/>
                  </a:lnTo>
                  <a:cubicBezTo>
                    <a:pt x="225266" y="174784"/>
                    <a:pt x="205264" y="206216"/>
                    <a:pt x="157639" y="225266"/>
                  </a:cubicBezTo>
                  <a:cubicBezTo>
                    <a:pt x="110014" y="244316"/>
                    <a:pt x="73819" y="234791"/>
                    <a:pt x="54769" y="185261"/>
                  </a:cubicBezTo>
                  <a:lnTo>
                    <a:pt x="7144" y="66199"/>
                  </a:lnTo>
                  <a:close/>
                </a:path>
              </a:pathLst>
            </a:custGeom>
            <a:solidFill>
              <a:srgbClr val="1D1D1B"/>
            </a:solidFill>
            <a:ln w="9525" cap="flat">
              <a:noFill/>
              <a:prstDash val="solid"/>
              <a:miter/>
            </a:ln>
          </p:spPr>
          <p:txBody>
            <a:bodyPr rtlCol="0" anchor="ctr"/>
            <a:lstStyle/>
            <a:p>
              <a:endParaRPr lang="sv-SE" sz="1050"/>
            </a:p>
          </p:txBody>
        </p:sp>
        <p:sp>
          <p:nvSpPr>
            <p:cNvPr id="49" name="Frihandsfigur: Form 48">
              <a:extLst>
                <a:ext uri="{FF2B5EF4-FFF2-40B4-BE49-F238E27FC236}">
                  <a16:creationId xmlns:a16="http://schemas.microsoft.com/office/drawing/2014/main" id="{CEA6BEAE-6150-AAC0-B5A8-8EEB7AD8713D}"/>
                </a:ext>
              </a:extLst>
            </p:cNvPr>
            <p:cNvSpPr/>
            <p:nvPr/>
          </p:nvSpPr>
          <p:spPr>
            <a:xfrm>
              <a:off x="5665946" y="1930155"/>
              <a:ext cx="180975" cy="180975"/>
            </a:xfrm>
            <a:custGeom>
              <a:avLst/>
              <a:gdLst>
                <a:gd name="connsiteX0" fmla="*/ 7144 w 180975"/>
                <a:gd name="connsiteY0" fmla="*/ 32947 h 180975"/>
                <a:gd name="connsiteX1" fmla="*/ 42386 w 180975"/>
                <a:gd name="connsiteY1" fmla="*/ 24375 h 180975"/>
                <a:gd name="connsiteX2" fmla="*/ 47149 w 180975"/>
                <a:gd name="connsiteY2" fmla="*/ 43425 h 180975"/>
                <a:gd name="connsiteX3" fmla="*/ 48101 w 180975"/>
                <a:gd name="connsiteY3" fmla="*/ 43425 h 180975"/>
                <a:gd name="connsiteX4" fmla="*/ 89059 w 180975"/>
                <a:gd name="connsiteY4" fmla="*/ 9135 h 180975"/>
                <a:gd name="connsiteX5" fmla="*/ 151924 w 180975"/>
                <a:gd name="connsiteY5" fmla="*/ 51997 h 180975"/>
                <a:gd name="connsiteX6" fmla="*/ 174784 w 180975"/>
                <a:gd name="connsiteY6" fmla="*/ 141532 h 180975"/>
                <a:gd name="connsiteX7" fmla="*/ 137636 w 180975"/>
                <a:gd name="connsiteY7" fmla="*/ 151057 h 180975"/>
                <a:gd name="connsiteX8" fmla="*/ 117634 w 180975"/>
                <a:gd name="connsiteY8" fmla="*/ 74857 h 180975"/>
                <a:gd name="connsiteX9" fmla="*/ 83344 w 180975"/>
                <a:gd name="connsiteY9" fmla="*/ 40567 h 180975"/>
                <a:gd name="connsiteX10" fmla="*/ 63341 w 180975"/>
                <a:gd name="connsiteY10" fmla="*/ 95812 h 180975"/>
                <a:gd name="connsiteX11" fmla="*/ 81439 w 180975"/>
                <a:gd name="connsiteY11" fmla="*/ 165345 h 180975"/>
                <a:gd name="connsiteX12" fmla="*/ 44291 w 180975"/>
                <a:gd name="connsiteY12" fmla="*/ 174870 h 180975"/>
                <a:gd name="connsiteX13" fmla="*/ 7144 w 180975"/>
                <a:gd name="connsiteY13" fmla="*/ 32947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975" h="180975">
                  <a:moveTo>
                    <a:pt x="7144" y="32947"/>
                  </a:moveTo>
                  <a:lnTo>
                    <a:pt x="42386" y="24375"/>
                  </a:lnTo>
                  <a:lnTo>
                    <a:pt x="47149" y="43425"/>
                  </a:lnTo>
                  <a:lnTo>
                    <a:pt x="48101" y="43425"/>
                  </a:lnTo>
                  <a:cubicBezTo>
                    <a:pt x="55721" y="24375"/>
                    <a:pt x="70009" y="13897"/>
                    <a:pt x="89059" y="9135"/>
                  </a:cubicBezTo>
                  <a:cubicBezTo>
                    <a:pt x="122396" y="562"/>
                    <a:pt x="143351" y="20565"/>
                    <a:pt x="151924" y="51997"/>
                  </a:cubicBezTo>
                  <a:lnTo>
                    <a:pt x="174784" y="141532"/>
                  </a:lnTo>
                  <a:lnTo>
                    <a:pt x="137636" y="151057"/>
                  </a:lnTo>
                  <a:lnTo>
                    <a:pt x="117634" y="74857"/>
                  </a:lnTo>
                  <a:cubicBezTo>
                    <a:pt x="112871" y="57712"/>
                    <a:pt x="107156" y="33900"/>
                    <a:pt x="83344" y="40567"/>
                  </a:cubicBezTo>
                  <a:cubicBezTo>
                    <a:pt x="56674" y="47235"/>
                    <a:pt x="58579" y="77715"/>
                    <a:pt x="63341" y="95812"/>
                  </a:cubicBezTo>
                  <a:lnTo>
                    <a:pt x="81439" y="165345"/>
                  </a:lnTo>
                  <a:lnTo>
                    <a:pt x="44291" y="174870"/>
                  </a:lnTo>
                  <a:lnTo>
                    <a:pt x="7144" y="32947"/>
                  </a:lnTo>
                  <a:close/>
                </a:path>
              </a:pathLst>
            </a:custGeom>
            <a:solidFill>
              <a:srgbClr val="1D1D1B"/>
            </a:solidFill>
            <a:ln w="9525" cap="flat">
              <a:noFill/>
              <a:prstDash val="solid"/>
              <a:miter/>
            </a:ln>
          </p:spPr>
          <p:txBody>
            <a:bodyPr rtlCol="0" anchor="ctr"/>
            <a:lstStyle/>
            <a:p>
              <a:endParaRPr lang="sv-SE" sz="1050"/>
            </a:p>
          </p:txBody>
        </p:sp>
        <p:sp>
          <p:nvSpPr>
            <p:cNvPr id="50" name="Frihandsfigur: Form 49">
              <a:extLst>
                <a:ext uri="{FF2B5EF4-FFF2-40B4-BE49-F238E27FC236}">
                  <a16:creationId xmlns:a16="http://schemas.microsoft.com/office/drawing/2014/main" id="{E7F4186C-0E33-CC94-8763-5EA2BEF150A6}"/>
                </a:ext>
              </a:extLst>
            </p:cNvPr>
            <p:cNvSpPr/>
            <p:nvPr/>
          </p:nvSpPr>
          <p:spPr>
            <a:xfrm>
              <a:off x="5836035" y="1830229"/>
              <a:ext cx="161925" cy="238125"/>
            </a:xfrm>
            <a:custGeom>
              <a:avLst/>
              <a:gdLst>
                <a:gd name="connsiteX0" fmla="*/ 122805 w 161925"/>
                <a:gd name="connsiteY0" fmla="*/ 207169 h 238125"/>
                <a:gd name="connsiteX1" fmla="*/ 122805 w 161925"/>
                <a:gd name="connsiteY1" fmla="*/ 207169 h 238125"/>
                <a:gd name="connsiteX2" fmla="*/ 79943 w 161925"/>
                <a:gd name="connsiteY2" fmla="*/ 232886 h 238125"/>
                <a:gd name="connsiteX3" fmla="*/ 8505 w 161925"/>
                <a:gd name="connsiteY3" fmla="*/ 164306 h 238125"/>
                <a:gd name="connsiteX4" fmla="*/ 58988 w 161925"/>
                <a:gd name="connsiteY4" fmla="*/ 80486 h 238125"/>
                <a:gd name="connsiteX5" fmla="*/ 105660 w 161925"/>
                <a:gd name="connsiteY5" fmla="*/ 94774 h 238125"/>
                <a:gd name="connsiteX6" fmla="*/ 106613 w 161925"/>
                <a:gd name="connsiteY6" fmla="*/ 94774 h 238125"/>
                <a:gd name="connsiteX7" fmla="*/ 95183 w 161925"/>
                <a:gd name="connsiteY7" fmla="*/ 11906 h 238125"/>
                <a:gd name="connsiteX8" fmla="*/ 133283 w 161925"/>
                <a:gd name="connsiteY8" fmla="*/ 7144 h 238125"/>
                <a:gd name="connsiteX9" fmla="*/ 161858 w 161925"/>
                <a:gd name="connsiteY9" fmla="*/ 218599 h 238125"/>
                <a:gd name="connsiteX10" fmla="*/ 124710 w 161925"/>
                <a:gd name="connsiteY10" fmla="*/ 223361 h 238125"/>
                <a:gd name="connsiteX11" fmla="*/ 122805 w 161925"/>
                <a:gd name="connsiteY11" fmla="*/ 207169 h 238125"/>
                <a:gd name="connsiteX12" fmla="*/ 87563 w 161925"/>
                <a:gd name="connsiteY12" fmla="*/ 202406 h 238125"/>
                <a:gd name="connsiteX13" fmla="*/ 114233 w 161925"/>
                <a:gd name="connsiteY13" fmla="*/ 150971 h 238125"/>
                <a:gd name="connsiteX14" fmla="*/ 74228 w 161925"/>
                <a:gd name="connsiteY14" fmla="*/ 109061 h 238125"/>
                <a:gd name="connsiteX15" fmla="*/ 49463 w 161925"/>
                <a:gd name="connsiteY15" fmla="*/ 159544 h 238125"/>
                <a:gd name="connsiteX16" fmla="*/ 87563 w 161925"/>
                <a:gd name="connsiteY16" fmla="*/ 202406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925" h="238125">
                  <a:moveTo>
                    <a:pt x="122805" y="207169"/>
                  </a:moveTo>
                  <a:lnTo>
                    <a:pt x="122805" y="207169"/>
                  </a:lnTo>
                  <a:cubicBezTo>
                    <a:pt x="113280" y="223361"/>
                    <a:pt x="98040" y="230981"/>
                    <a:pt x="79943" y="232886"/>
                  </a:cubicBezTo>
                  <a:cubicBezTo>
                    <a:pt x="35175" y="238601"/>
                    <a:pt x="14220" y="204311"/>
                    <a:pt x="8505" y="164306"/>
                  </a:cubicBezTo>
                  <a:cubicBezTo>
                    <a:pt x="2790" y="124301"/>
                    <a:pt x="14220" y="86201"/>
                    <a:pt x="58988" y="80486"/>
                  </a:cubicBezTo>
                  <a:cubicBezTo>
                    <a:pt x="78038" y="77629"/>
                    <a:pt x="92325" y="82391"/>
                    <a:pt x="105660" y="94774"/>
                  </a:cubicBezTo>
                  <a:lnTo>
                    <a:pt x="106613" y="94774"/>
                  </a:lnTo>
                  <a:lnTo>
                    <a:pt x="95183" y="11906"/>
                  </a:lnTo>
                  <a:lnTo>
                    <a:pt x="133283" y="7144"/>
                  </a:lnTo>
                  <a:lnTo>
                    <a:pt x="161858" y="218599"/>
                  </a:lnTo>
                  <a:lnTo>
                    <a:pt x="124710" y="223361"/>
                  </a:lnTo>
                  <a:lnTo>
                    <a:pt x="122805" y="207169"/>
                  </a:lnTo>
                  <a:close/>
                  <a:moveTo>
                    <a:pt x="87563" y="202406"/>
                  </a:moveTo>
                  <a:cubicBezTo>
                    <a:pt x="112328" y="198596"/>
                    <a:pt x="117090" y="170974"/>
                    <a:pt x="114233" y="150971"/>
                  </a:cubicBezTo>
                  <a:cubicBezTo>
                    <a:pt x="111375" y="130969"/>
                    <a:pt x="98040" y="106204"/>
                    <a:pt x="74228" y="109061"/>
                  </a:cubicBezTo>
                  <a:cubicBezTo>
                    <a:pt x="49463" y="112871"/>
                    <a:pt x="46605" y="140494"/>
                    <a:pt x="49463" y="159544"/>
                  </a:cubicBezTo>
                  <a:cubicBezTo>
                    <a:pt x="51368" y="179546"/>
                    <a:pt x="61845" y="206216"/>
                    <a:pt x="87563" y="202406"/>
                  </a:cubicBezTo>
                  <a:close/>
                </a:path>
              </a:pathLst>
            </a:custGeom>
            <a:solidFill>
              <a:srgbClr val="1D1D1B"/>
            </a:solidFill>
            <a:ln w="9525" cap="flat">
              <a:noFill/>
              <a:prstDash val="solid"/>
              <a:miter/>
            </a:ln>
          </p:spPr>
          <p:txBody>
            <a:bodyPr rtlCol="0" anchor="ctr"/>
            <a:lstStyle/>
            <a:p>
              <a:endParaRPr lang="sv-SE" sz="1050"/>
            </a:p>
          </p:txBody>
        </p:sp>
        <p:sp>
          <p:nvSpPr>
            <p:cNvPr id="51" name="Frihandsfigur: Form 50">
              <a:extLst>
                <a:ext uri="{FF2B5EF4-FFF2-40B4-BE49-F238E27FC236}">
                  <a16:creationId xmlns:a16="http://schemas.microsoft.com/office/drawing/2014/main" id="{4AD72E0A-0181-8756-A374-4FF59E92F883}"/>
                </a:ext>
              </a:extLst>
            </p:cNvPr>
            <p:cNvSpPr/>
            <p:nvPr/>
          </p:nvSpPr>
          <p:spPr>
            <a:xfrm>
              <a:off x="6004054" y="1888313"/>
              <a:ext cx="152400" cy="161925"/>
            </a:xfrm>
            <a:custGeom>
              <a:avLst/>
              <a:gdLst>
                <a:gd name="connsiteX0" fmla="*/ 136714 w 152400"/>
                <a:gd name="connsiteY0" fmla="*/ 147180 h 161925"/>
                <a:gd name="connsiteX1" fmla="*/ 86231 w 152400"/>
                <a:gd name="connsiteY1" fmla="*/ 160515 h 161925"/>
                <a:gd name="connsiteX2" fmla="*/ 7174 w 152400"/>
                <a:gd name="connsiteY2" fmla="*/ 86220 h 161925"/>
                <a:gd name="connsiteX3" fmla="*/ 72896 w 152400"/>
                <a:gd name="connsiteY3" fmla="*/ 7162 h 161925"/>
                <a:gd name="connsiteX4" fmla="*/ 145286 w 152400"/>
                <a:gd name="connsiteY4" fmla="*/ 93840 h 161925"/>
                <a:gd name="connsiteX5" fmla="*/ 43368 w 152400"/>
                <a:gd name="connsiteY5" fmla="*/ 96697 h 161925"/>
                <a:gd name="connsiteX6" fmla="*/ 86231 w 152400"/>
                <a:gd name="connsiteY6" fmla="*/ 132892 h 161925"/>
                <a:gd name="connsiteX7" fmla="*/ 134808 w 152400"/>
                <a:gd name="connsiteY7" fmla="*/ 116700 h 161925"/>
                <a:gd name="connsiteX8" fmla="*/ 136714 w 152400"/>
                <a:gd name="connsiteY8" fmla="*/ 147180 h 161925"/>
                <a:gd name="connsiteX9" fmla="*/ 109091 w 152400"/>
                <a:gd name="connsiteY9" fmla="*/ 69075 h 161925"/>
                <a:gd name="connsiteX10" fmla="*/ 76706 w 152400"/>
                <a:gd name="connsiteY10" fmla="*/ 35737 h 161925"/>
                <a:gd name="connsiteX11" fmla="*/ 43368 w 152400"/>
                <a:gd name="connsiteY11" fmla="*/ 70980 h 161925"/>
                <a:gd name="connsiteX12" fmla="*/ 109091 w 152400"/>
                <a:gd name="connsiteY12" fmla="*/ 6907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161925">
                  <a:moveTo>
                    <a:pt x="136714" y="147180"/>
                  </a:moveTo>
                  <a:cubicBezTo>
                    <a:pt x="123378" y="155752"/>
                    <a:pt x="107186" y="159562"/>
                    <a:pt x="86231" y="160515"/>
                  </a:cubicBezTo>
                  <a:cubicBezTo>
                    <a:pt x="37653" y="161467"/>
                    <a:pt x="9078" y="134797"/>
                    <a:pt x="7174" y="86220"/>
                  </a:cubicBezTo>
                  <a:cubicBezTo>
                    <a:pt x="6221" y="43357"/>
                    <a:pt x="28128" y="8115"/>
                    <a:pt x="72896" y="7162"/>
                  </a:cubicBezTo>
                  <a:cubicBezTo>
                    <a:pt x="127189" y="6210"/>
                    <a:pt x="143381" y="42405"/>
                    <a:pt x="145286" y="93840"/>
                  </a:cubicBezTo>
                  <a:lnTo>
                    <a:pt x="43368" y="96697"/>
                  </a:lnTo>
                  <a:cubicBezTo>
                    <a:pt x="45274" y="120510"/>
                    <a:pt x="62418" y="132892"/>
                    <a:pt x="86231" y="132892"/>
                  </a:cubicBezTo>
                  <a:cubicBezTo>
                    <a:pt x="104328" y="132892"/>
                    <a:pt x="120521" y="125272"/>
                    <a:pt x="134808" y="116700"/>
                  </a:cubicBezTo>
                  <a:lnTo>
                    <a:pt x="136714" y="147180"/>
                  </a:lnTo>
                  <a:close/>
                  <a:moveTo>
                    <a:pt x="109091" y="69075"/>
                  </a:moveTo>
                  <a:cubicBezTo>
                    <a:pt x="107186" y="50977"/>
                    <a:pt x="98614" y="34785"/>
                    <a:pt x="76706" y="35737"/>
                  </a:cubicBezTo>
                  <a:cubicBezTo>
                    <a:pt x="55751" y="36690"/>
                    <a:pt x="45274" y="50977"/>
                    <a:pt x="43368" y="70980"/>
                  </a:cubicBezTo>
                  <a:lnTo>
                    <a:pt x="109091" y="69075"/>
                  </a:lnTo>
                  <a:close/>
                </a:path>
              </a:pathLst>
            </a:custGeom>
            <a:solidFill>
              <a:srgbClr val="1D1D1B"/>
            </a:solidFill>
            <a:ln w="9525" cap="flat">
              <a:noFill/>
              <a:prstDash val="solid"/>
              <a:miter/>
            </a:ln>
          </p:spPr>
          <p:txBody>
            <a:bodyPr rtlCol="0" anchor="ctr"/>
            <a:lstStyle/>
            <a:p>
              <a:endParaRPr lang="sv-SE" sz="1050"/>
            </a:p>
          </p:txBody>
        </p:sp>
        <p:sp>
          <p:nvSpPr>
            <p:cNvPr id="52" name="Frihandsfigur: Form 51">
              <a:extLst>
                <a:ext uri="{FF2B5EF4-FFF2-40B4-BE49-F238E27FC236}">
                  <a16:creationId xmlns:a16="http://schemas.microsoft.com/office/drawing/2014/main" id="{217DB588-877F-3263-4C6E-ECCD56E1DFC1}"/>
                </a:ext>
              </a:extLst>
            </p:cNvPr>
            <p:cNvSpPr/>
            <p:nvPr/>
          </p:nvSpPr>
          <p:spPr>
            <a:xfrm>
              <a:off x="6162199" y="1892141"/>
              <a:ext cx="104775" cy="161925"/>
            </a:xfrm>
            <a:custGeom>
              <a:avLst/>
              <a:gdLst>
                <a:gd name="connsiteX0" fmla="*/ 16669 w 104775"/>
                <a:gd name="connsiteY0" fmla="*/ 7144 h 161925"/>
                <a:gd name="connsiteX1" fmla="*/ 50959 w 104775"/>
                <a:gd name="connsiteY1" fmla="*/ 9049 h 161925"/>
                <a:gd name="connsiteX2" fmla="*/ 49054 w 104775"/>
                <a:gd name="connsiteY2" fmla="*/ 42386 h 161925"/>
                <a:gd name="connsiteX3" fmla="*/ 50006 w 104775"/>
                <a:gd name="connsiteY3" fmla="*/ 42386 h 161925"/>
                <a:gd name="connsiteX4" fmla="*/ 92869 w 104775"/>
                <a:gd name="connsiteY4" fmla="*/ 8096 h 161925"/>
                <a:gd name="connsiteX5" fmla="*/ 104299 w 104775"/>
                <a:gd name="connsiteY5" fmla="*/ 10001 h 161925"/>
                <a:gd name="connsiteX6" fmla="*/ 101441 w 104775"/>
                <a:gd name="connsiteY6" fmla="*/ 48101 h 161925"/>
                <a:gd name="connsiteX7" fmla="*/ 84296 w 104775"/>
                <a:gd name="connsiteY7" fmla="*/ 44291 h 161925"/>
                <a:gd name="connsiteX8" fmla="*/ 49054 w 104775"/>
                <a:gd name="connsiteY8" fmla="*/ 102394 h 161925"/>
                <a:gd name="connsiteX9" fmla="*/ 45244 w 104775"/>
                <a:gd name="connsiteY9" fmla="*/ 155734 h 161925"/>
                <a:gd name="connsiteX10" fmla="*/ 7144 w 104775"/>
                <a:gd name="connsiteY10" fmla="*/ 152876 h 161925"/>
                <a:gd name="connsiteX11" fmla="*/ 16669 w 104775"/>
                <a:gd name="connsiteY11" fmla="*/ 714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75" h="161925">
                  <a:moveTo>
                    <a:pt x="16669" y="7144"/>
                  </a:moveTo>
                  <a:lnTo>
                    <a:pt x="50959" y="9049"/>
                  </a:lnTo>
                  <a:lnTo>
                    <a:pt x="49054" y="42386"/>
                  </a:lnTo>
                  <a:lnTo>
                    <a:pt x="50006" y="42386"/>
                  </a:lnTo>
                  <a:cubicBezTo>
                    <a:pt x="52864" y="29051"/>
                    <a:pt x="70009" y="7144"/>
                    <a:pt x="92869" y="8096"/>
                  </a:cubicBezTo>
                  <a:cubicBezTo>
                    <a:pt x="96679" y="8096"/>
                    <a:pt x="100489" y="9049"/>
                    <a:pt x="104299" y="10001"/>
                  </a:cubicBezTo>
                  <a:lnTo>
                    <a:pt x="101441" y="48101"/>
                  </a:lnTo>
                  <a:cubicBezTo>
                    <a:pt x="97631" y="46196"/>
                    <a:pt x="90964" y="44291"/>
                    <a:pt x="84296" y="44291"/>
                  </a:cubicBezTo>
                  <a:cubicBezTo>
                    <a:pt x="52864" y="42386"/>
                    <a:pt x="50959" y="80486"/>
                    <a:pt x="49054" y="102394"/>
                  </a:cubicBezTo>
                  <a:lnTo>
                    <a:pt x="45244" y="155734"/>
                  </a:lnTo>
                  <a:lnTo>
                    <a:pt x="7144" y="152876"/>
                  </a:lnTo>
                  <a:lnTo>
                    <a:pt x="16669" y="7144"/>
                  </a:lnTo>
                  <a:close/>
                </a:path>
              </a:pathLst>
            </a:custGeom>
            <a:solidFill>
              <a:srgbClr val="1D1D1B"/>
            </a:solidFill>
            <a:ln w="9525" cap="flat">
              <a:noFill/>
              <a:prstDash val="solid"/>
              <a:miter/>
            </a:ln>
          </p:spPr>
          <p:txBody>
            <a:bodyPr rtlCol="0" anchor="ctr"/>
            <a:lstStyle/>
            <a:p>
              <a:endParaRPr lang="sv-SE" sz="1050"/>
            </a:p>
          </p:txBody>
        </p:sp>
        <p:sp>
          <p:nvSpPr>
            <p:cNvPr id="53" name="Frihandsfigur: Form 52">
              <a:extLst>
                <a:ext uri="{FF2B5EF4-FFF2-40B4-BE49-F238E27FC236}">
                  <a16:creationId xmlns:a16="http://schemas.microsoft.com/office/drawing/2014/main" id="{44A8C549-99EC-BA72-02EC-078EF3F7C7ED}"/>
                </a:ext>
              </a:extLst>
            </p:cNvPr>
            <p:cNvSpPr/>
            <p:nvPr/>
          </p:nvSpPr>
          <p:spPr>
            <a:xfrm>
              <a:off x="6253639" y="1902778"/>
              <a:ext cx="123825" cy="161925"/>
            </a:xfrm>
            <a:custGeom>
              <a:avLst/>
              <a:gdLst>
                <a:gd name="connsiteX0" fmla="*/ 117634 w 123825"/>
                <a:gd name="connsiteY0" fmla="*/ 47942 h 161925"/>
                <a:gd name="connsiteX1" fmla="*/ 84296 w 123825"/>
                <a:gd name="connsiteY1" fmla="*/ 36512 h 161925"/>
                <a:gd name="connsiteX2" fmla="*/ 59531 w 123825"/>
                <a:gd name="connsiteY2" fmla="*/ 48894 h 161925"/>
                <a:gd name="connsiteX3" fmla="*/ 116681 w 123825"/>
                <a:gd name="connsiteY3" fmla="*/ 119379 h 161925"/>
                <a:gd name="connsiteX4" fmla="*/ 49054 w 123825"/>
                <a:gd name="connsiteY4" fmla="*/ 158432 h 161925"/>
                <a:gd name="connsiteX5" fmla="*/ 7144 w 123825"/>
                <a:gd name="connsiteY5" fmla="*/ 146049 h 161925"/>
                <a:gd name="connsiteX6" fmla="*/ 13811 w 123825"/>
                <a:gd name="connsiteY6" fmla="*/ 115569 h 161925"/>
                <a:gd name="connsiteX7" fmla="*/ 50006 w 123825"/>
                <a:gd name="connsiteY7" fmla="*/ 130809 h 161925"/>
                <a:gd name="connsiteX8" fmla="*/ 77629 w 123825"/>
                <a:gd name="connsiteY8" fmla="*/ 116522 h 161925"/>
                <a:gd name="connsiteX9" fmla="*/ 20479 w 123825"/>
                <a:gd name="connsiteY9" fmla="*/ 45084 h 161925"/>
                <a:gd name="connsiteX10" fmla="*/ 84296 w 123825"/>
                <a:gd name="connsiteY10" fmla="*/ 7937 h 161925"/>
                <a:gd name="connsiteX11" fmla="*/ 124301 w 123825"/>
                <a:gd name="connsiteY11" fmla="*/ 19367 h 161925"/>
                <a:gd name="connsiteX12" fmla="*/ 117634 w 123825"/>
                <a:gd name="connsiteY12" fmla="*/ 47942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825" h="161925">
                  <a:moveTo>
                    <a:pt x="117634" y="47942"/>
                  </a:moveTo>
                  <a:cubicBezTo>
                    <a:pt x="106204" y="42227"/>
                    <a:pt x="98584" y="38417"/>
                    <a:pt x="84296" y="36512"/>
                  </a:cubicBezTo>
                  <a:cubicBezTo>
                    <a:pt x="73819" y="35559"/>
                    <a:pt x="61436" y="36512"/>
                    <a:pt x="59531" y="48894"/>
                  </a:cubicBezTo>
                  <a:cubicBezTo>
                    <a:pt x="55721" y="71754"/>
                    <a:pt x="124301" y="66992"/>
                    <a:pt x="116681" y="119379"/>
                  </a:cubicBezTo>
                  <a:cubicBezTo>
                    <a:pt x="111919" y="153669"/>
                    <a:pt x="79534" y="162242"/>
                    <a:pt x="49054" y="158432"/>
                  </a:cubicBezTo>
                  <a:cubicBezTo>
                    <a:pt x="34766" y="156527"/>
                    <a:pt x="20479" y="151764"/>
                    <a:pt x="7144" y="146049"/>
                  </a:cubicBezTo>
                  <a:lnTo>
                    <a:pt x="13811" y="115569"/>
                  </a:lnTo>
                  <a:cubicBezTo>
                    <a:pt x="25241" y="123189"/>
                    <a:pt x="36671" y="128904"/>
                    <a:pt x="50006" y="130809"/>
                  </a:cubicBezTo>
                  <a:cubicBezTo>
                    <a:pt x="59531" y="131762"/>
                    <a:pt x="75724" y="130809"/>
                    <a:pt x="77629" y="116522"/>
                  </a:cubicBezTo>
                  <a:cubicBezTo>
                    <a:pt x="81439" y="87947"/>
                    <a:pt x="12859" y="97472"/>
                    <a:pt x="20479" y="45084"/>
                  </a:cubicBezTo>
                  <a:cubicBezTo>
                    <a:pt x="25241" y="13652"/>
                    <a:pt x="54769" y="4127"/>
                    <a:pt x="84296" y="7937"/>
                  </a:cubicBezTo>
                  <a:cubicBezTo>
                    <a:pt x="102394" y="10794"/>
                    <a:pt x="112871" y="14604"/>
                    <a:pt x="124301" y="19367"/>
                  </a:cubicBezTo>
                  <a:lnTo>
                    <a:pt x="117634" y="47942"/>
                  </a:lnTo>
                  <a:close/>
                </a:path>
              </a:pathLst>
            </a:custGeom>
            <a:solidFill>
              <a:srgbClr val="1D1D1B"/>
            </a:solidFill>
            <a:ln w="9525" cap="flat">
              <a:noFill/>
              <a:prstDash val="solid"/>
              <a:miter/>
            </a:ln>
          </p:spPr>
          <p:txBody>
            <a:bodyPr rtlCol="0" anchor="ctr"/>
            <a:lstStyle/>
            <a:p>
              <a:endParaRPr lang="sv-SE" sz="1050"/>
            </a:p>
          </p:txBody>
        </p:sp>
        <p:sp>
          <p:nvSpPr>
            <p:cNvPr id="54" name="Frihandsfigur: Form 53">
              <a:extLst>
                <a:ext uri="{FF2B5EF4-FFF2-40B4-BE49-F238E27FC236}">
                  <a16:creationId xmlns:a16="http://schemas.microsoft.com/office/drawing/2014/main" id="{C9154362-1E68-2A82-2AB6-D76E82D0DAF6}"/>
                </a:ext>
              </a:extLst>
            </p:cNvPr>
            <p:cNvSpPr/>
            <p:nvPr/>
          </p:nvSpPr>
          <p:spPr>
            <a:xfrm>
              <a:off x="6376648" y="1866424"/>
              <a:ext cx="161925" cy="228600"/>
            </a:xfrm>
            <a:custGeom>
              <a:avLst/>
              <a:gdLst>
                <a:gd name="connsiteX0" fmla="*/ 103210 w 161925"/>
                <a:gd name="connsiteY0" fmla="*/ 72866 h 228600"/>
                <a:gd name="connsiteX1" fmla="*/ 159407 w 161925"/>
                <a:gd name="connsiteY1" fmla="*/ 167164 h 228600"/>
                <a:gd name="connsiteX2" fmla="*/ 66062 w 161925"/>
                <a:gd name="connsiteY2" fmla="*/ 222409 h 228600"/>
                <a:gd name="connsiteX3" fmla="*/ 9865 w 161925"/>
                <a:gd name="connsiteY3" fmla="*/ 130016 h 228600"/>
                <a:gd name="connsiteX4" fmla="*/ 103210 w 161925"/>
                <a:gd name="connsiteY4" fmla="*/ 72866 h 228600"/>
                <a:gd name="connsiteX5" fmla="*/ 73682 w 161925"/>
                <a:gd name="connsiteY5" fmla="*/ 192881 h 228600"/>
                <a:gd name="connsiteX6" fmla="*/ 122260 w 161925"/>
                <a:gd name="connsiteY6" fmla="*/ 152876 h 228600"/>
                <a:gd name="connsiteX7" fmla="*/ 96542 w 161925"/>
                <a:gd name="connsiteY7" fmla="*/ 101441 h 228600"/>
                <a:gd name="connsiteX8" fmla="*/ 49870 w 161925"/>
                <a:gd name="connsiteY8" fmla="*/ 134779 h 228600"/>
                <a:gd name="connsiteX9" fmla="*/ 73682 w 161925"/>
                <a:gd name="connsiteY9" fmla="*/ 192881 h 228600"/>
                <a:gd name="connsiteX10" fmla="*/ 64157 w 161925"/>
                <a:gd name="connsiteY10" fmla="*/ 39529 h 228600"/>
                <a:gd name="connsiteX11" fmla="*/ 71777 w 161925"/>
                <a:gd name="connsiteY11" fmla="*/ 7144 h 228600"/>
                <a:gd name="connsiteX12" fmla="*/ 104162 w 161925"/>
                <a:gd name="connsiteY12" fmla="*/ 14764 h 228600"/>
                <a:gd name="connsiteX13" fmla="*/ 96542 w 161925"/>
                <a:gd name="connsiteY13" fmla="*/ 47149 h 228600"/>
                <a:gd name="connsiteX14" fmla="*/ 64157 w 161925"/>
                <a:gd name="connsiteY14" fmla="*/ 39529 h 228600"/>
                <a:gd name="connsiteX15" fmla="*/ 161312 w 161925"/>
                <a:gd name="connsiteY15" fmla="*/ 29051 h 228600"/>
                <a:gd name="connsiteX16" fmla="*/ 153692 w 161925"/>
                <a:gd name="connsiteY16" fmla="*/ 61436 h 228600"/>
                <a:gd name="connsiteX17" fmla="*/ 121307 w 161925"/>
                <a:gd name="connsiteY17" fmla="*/ 53816 h 228600"/>
                <a:gd name="connsiteX18" fmla="*/ 128927 w 161925"/>
                <a:gd name="connsiteY18" fmla="*/ 21431 h 228600"/>
                <a:gd name="connsiteX19" fmla="*/ 161312 w 161925"/>
                <a:gd name="connsiteY19" fmla="*/ 2905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1925" h="228600">
                  <a:moveTo>
                    <a:pt x="103210" y="72866"/>
                  </a:moveTo>
                  <a:cubicBezTo>
                    <a:pt x="145120" y="83344"/>
                    <a:pt x="170837" y="119539"/>
                    <a:pt x="159407" y="167164"/>
                  </a:cubicBezTo>
                  <a:cubicBezTo>
                    <a:pt x="148929" y="208121"/>
                    <a:pt x="113687" y="233839"/>
                    <a:pt x="66062" y="222409"/>
                  </a:cubicBezTo>
                  <a:cubicBezTo>
                    <a:pt x="19390" y="210979"/>
                    <a:pt x="-613" y="170974"/>
                    <a:pt x="9865" y="130016"/>
                  </a:cubicBezTo>
                  <a:cubicBezTo>
                    <a:pt x="21295" y="83344"/>
                    <a:pt x="61300" y="62389"/>
                    <a:pt x="103210" y="72866"/>
                  </a:cubicBezTo>
                  <a:close/>
                  <a:moveTo>
                    <a:pt x="73682" y="192881"/>
                  </a:moveTo>
                  <a:cubicBezTo>
                    <a:pt x="102257" y="199549"/>
                    <a:pt x="115592" y="176689"/>
                    <a:pt x="122260" y="152876"/>
                  </a:cubicBezTo>
                  <a:cubicBezTo>
                    <a:pt x="127975" y="130969"/>
                    <a:pt x="121307" y="108109"/>
                    <a:pt x="96542" y="101441"/>
                  </a:cubicBezTo>
                  <a:cubicBezTo>
                    <a:pt x="72729" y="95726"/>
                    <a:pt x="55585" y="113824"/>
                    <a:pt x="49870" y="134779"/>
                  </a:cubicBezTo>
                  <a:cubicBezTo>
                    <a:pt x="44154" y="158591"/>
                    <a:pt x="45107" y="186214"/>
                    <a:pt x="73682" y="192881"/>
                  </a:cubicBezTo>
                  <a:close/>
                  <a:moveTo>
                    <a:pt x="64157" y="39529"/>
                  </a:moveTo>
                  <a:lnTo>
                    <a:pt x="71777" y="7144"/>
                  </a:lnTo>
                  <a:lnTo>
                    <a:pt x="104162" y="14764"/>
                  </a:lnTo>
                  <a:lnTo>
                    <a:pt x="96542" y="47149"/>
                  </a:lnTo>
                  <a:lnTo>
                    <a:pt x="64157" y="39529"/>
                  </a:lnTo>
                  <a:close/>
                  <a:moveTo>
                    <a:pt x="161312" y="29051"/>
                  </a:moveTo>
                  <a:lnTo>
                    <a:pt x="153692" y="61436"/>
                  </a:lnTo>
                  <a:lnTo>
                    <a:pt x="121307" y="53816"/>
                  </a:lnTo>
                  <a:lnTo>
                    <a:pt x="128927" y="21431"/>
                  </a:lnTo>
                  <a:lnTo>
                    <a:pt x="161312" y="29051"/>
                  </a:lnTo>
                  <a:close/>
                </a:path>
              </a:pathLst>
            </a:custGeom>
            <a:solidFill>
              <a:srgbClr val="1D1D1B"/>
            </a:solidFill>
            <a:ln w="9525" cap="flat">
              <a:noFill/>
              <a:prstDash val="solid"/>
              <a:miter/>
            </a:ln>
          </p:spPr>
          <p:txBody>
            <a:bodyPr rtlCol="0" anchor="ctr"/>
            <a:lstStyle/>
            <a:p>
              <a:endParaRPr lang="sv-SE" sz="1050"/>
            </a:p>
          </p:txBody>
        </p:sp>
        <p:sp>
          <p:nvSpPr>
            <p:cNvPr id="55" name="Frihandsfigur: Form 54">
              <a:extLst>
                <a:ext uri="{FF2B5EF4-FFF2-40B4-BE49-F238E27FC236}">
                  <a16:creationId xmlns:a16="http://schemas.microsoft.com/office/drawing/2014/main" id="{43B65DF7-34A4-7CD7-C6CB-F15E0075BC6F}"/>
                </a:ext>
              </a:extLst>
            </p:cNvPr>
            <p:cNvSpPr/>
            <p:nvPr/>
          </p:nvSpPr>
          <p:spPr>
            <a:xfrm>
              <a:off x="6527006" y="1902619"/>
              <a:ext cx="180975" cy="257175"/>
            </a:xfrm>
            <a:custGeom>
              <a:avLst/>
              <a:gdLst>
                <a:gd name="connsiteX0" fmla="*/ 82391 w 180975"/>
                <a:gd name="connsiteY0" fmla="*/ 7144 h 257175"/>
                <a:gd name="connsiteX1" fmla="*/ 118586 w 180975"/>
                <a:gd name="connsiteY1" fmla="*/ 20479 h 257175"/>
                <a:gd name="connsiteX2" fmla="*/ 74771 w 180975"/>
                <a:gd name="connsiteY2" fmla="*/ 138589 h 257175"/>
                <a:gd name="connsiteX3" fmla="*/ 75724 w 180975"/>
                <a:gd name="connsiteY3" fmla="*/ 138589 h 257175"/>
                <a:gd name="connsiteX4" fmla="*/ 138589 w 180975"/>
                <a:gd name="connsiteY4" fmla="*/ 99536 h 257175"/>
                <a:gd name="connsiteX5" fmla="*/ 180499 w 180975"/>
                <a:gd name="connsiteY5" fmla="*/ 115729 h 257175"/>
                <a:gd name="connsiteX6" fmla="*/ 106204 w 180975"/>
                <a:gd name="connsiteY6" fmla="*/ 157639 h 257175"/>
                <a:gd name="connsiteX7" fmla="*/ 135731 w 180975"/>
                <a:gd name="connsiteY7" fmla="*/ 255746 h 257175"/>
                <a:gd name="connsiteX8" fmla="*/ 90011 w 180975"/>
                <a:gd name="connsiteY8" fmla="*/ 238601 h 257175"/>
                <a:gd name="connsiteX9" fmla="*/ 69056 w 180975"/>
                <a:gd name="connsiteY9" fmla="*/ 154781 h 257175"/>
                <a:gd name="connsiteX10" fmla="*/ 68104 w 180975"/>
                <a:gd name="connsiteY10" fmla="*/ 154781 h 257175"/>
                <a:gd name="connsiteX11" fmla="*/ 43339 w 180975"/>
                <a:gd name="connsiteY11" fmla="*/ 221456 h 257175"/>
                <a:gd name="connsiteX12" fmla="*/ 7144 w 180975"/>
                <a:gd name="connsiteY12" fmla="*/ 208121 h 257175"/>
                <a:gd name="connsiteX13" fmla="*/ 82391 w 180975"/>
                <a:gd name="connsiteY13" fmla="*/ 7144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975" h="257175">
                  <a:moveTo>
                    <a:pt x="82391" y="7144"/>
                  </a:moveTo>
                  <a:lnTo>
                    <a:pt x="118586" y="20479"/>
                  </a:lnTo>
                  <a:lnTo>
                    <a:pt x="74771" y="138589"/>
                  </a:lnTo>
                  <a:lnTo>
                    <a:pt x="75724" y="138589"/>
                  </a:lnTo>
                  <a:lnTo>
                    <a:pt x="138589" y="99536"/>
                  </a:lnTo>
                  <a:lnTo>
                    <a:pt x="180499" y="115729"/>
                  </a:lnTo>
                  <a:lnTo>
                    <a:pt x="106204" y="157639"/>
                  </a:lnTo>
                  <a:lnTo>
                    <a:pt x="135731" y="255746"/>
                  </a:lnTo>
                  <a:lnTo>
                    <a:pt x="90011" y="238601"/>
                  </a:lnTo>
                  <a:lnTo>
                    <a:pt x="69056" y="154781"/>
                  </a:lnTo>
                  <a:lnTo>
                    <a:pt x="68104" y="154781"/>
                  </a:lnTo>
                  <a:lnTo>
                    <a:pt x="43339" y="221456"/>
                  </a:lnTo>
                  <a:lnTo>
                    <a:pt x="7144" y="208121"/>
                  </a:lnTo>
                  <a:lnTo>
                    <a:pt x="82391" y="7144"/>
                  </a:lnTo>
                  <a:close/>
                </a:path>
              </a:pathLst>
            </a:custGeom>
            <a:solidFill>
              <a:srgbClr val="1D1D1B"/>
            </a:solidFill>
            <a:ln w="9525" cap="flat">
              <a:noFill/>
              <a:prstDash val="solid"/>
              <a:miter/>
            </a:ln>
          </p:spPr>
          <p:txBody>
            <a:bodyPr rtlCol="0" anchor="ctr"/>
            <a:lstStyle/>
            <a:p>
              <a:endParaRPr lang="sv-SE" sz="1050"/>
            </a:p>
          </p:txBody>
        </p:sp>
        <p:sp>
          <p:nvSpPr>
            <p:cNvPr id="56" name="Frihandsfigur: Form 55">
              <a:extLst>
                <a:ext uri="{FF2B5EF4-FFF2-40B4-BE49-F238E27FC236}">
                  <a16:creationId xmlns:a16="http://schemas.microsoft.com/office/drawing/2014/main" id="{1CB33DDE-9B33-D673-F1F3-6B4D69F45164}"/>
                </a:ext>
              </a:extLst>
            </p:cNvPr>
            <p:cNvSpPr/>
            <p:nvPr/>
          </p:nvSpPr>
          <p:spPr>
            <a:xfrm>
              <a:off x="6666553" y="2032159"/>
              <a:ext cx="161925" cy="190500"/>
            </a:xfrm>
            <a:custGeom>
              <a:avLst/>
              <a:gdLst>
                <a:gd name="connsiteX0" fmla="*/ 70479 w 161925"/>
                <a:gd name="connsiteY0" fmla="*/ 7144 h 190500"/>
                <a:gd name="connsiteX1" fmla="*/ 120962 w 161925"/>
                <a:gd name="connsiteY1" fmla="*/ 19526 h 190500"/>
                <a:gd name="connsiteX2" fmla="*/ 150490 w 161925"/>
                <a:gd name="connsiteY2" fmla="*/ 103346 h 190500"/>
                <a:gd name="connsiteX3" fmla="*/ 141917 w 161925"/>
                <a:gd name="connsiteY3" fmla="*/ 120491 h 190500"/>
                <a:gd name="connsiteX4" fmla="*/ 125724 w 161925"/>
                <a:gd name="connsiteY4" fmla="*/ 153829 h 190500"/>
                <a:gd name="connsiteX5" fmla="*/ 112390 w 161925"/>
                <a:gd name="connsiteY5" fmla="*/ 184309 h 190500"/>
                <a:gd name="connsiteX6" fmla="*/ 81910 w 161925"/>
                <a:gd name="connsiteY6" fmla="*/ 169069 h 190500"/>
                <a:gd name="connsiteX7" fmla="*/ 90482 w 161925"/>
                <a:gd name="connsiteY7" fmla="*/ 149066 h 190500"/>
                <a:gd name="connsiteX8" fmla="*/ 89529 w 161925"/>
                <a:gd name="connsiteY8" fmla="*/ 149066 h 190500"/>
                <a:gd name="connsiteX9" fmla="*/ 38095 w 161925"/>
                <a:gd name="connsiteY9" fmla="*/ 151924 h 190500"/>
                <a:gd name="connsiteX10" fmla="*/ 11424 w 161925"/>
                <a:gd name="connsiteY10" fmla="*/ 90011 h 190500"/>
                <a:gd name="connsiteX11" fmla="*/ 52382 w 161925"/>
                <a:gd name="connsiteY11" fmla="*/ 63341 h 190500"/>
                <a:gd name="connsiteX12" fmla="*/ 100007 w 161925"/>
                <a:gd name="connsiteY12" fmla="*/ 77629 h 190500"/>
                <a:gd name="connsiteX13" fmla="*/ 119057 w 161925"/>
                <a:gd name="connsiteY13" fmla="*/ 87154 h 190500"/>
                <a:gd name="connsiteX14" fmla="*/ 103817 w 161925"/>
                <a:gd name="connsiteY14" fmla="*/ 44291 h 190500"/>
                <a:gd name="connsiteX15" fmla="*/ 56192 w 161925"/>
                <a:gd name="connsiteY15" fmla="*/ 38576 h 190500"/>
                <a:gd name="connsiteX16" fmla="*/ 70479 w 161925"/>
                <a:gd name="connsiteY16" fmla="*/ 7144 h 190500"/>
                <a:gd name="connsiteX17" fmla="*/ 59049 w 161925"/>
                <a:gd name="connsiteY17" fmla="*/ 130016 h 190500"/>
                <a:gd name="connsiteX18" fmla="*/ 88577 w 161925"/>
                <a:gd name="connsiteY18" fmla="*/ 130016 h 190500"/>
                <a:gd name="connsiteX19" fmla="*/ 109532 w 161925"/>
                <a:gd name="connsiteY19" fmla="*/ 106204 h 190500"/>
                <a:gd name="connsiteX20" fmla="*/ 94292 w 161925"/>
                <a:gd name="connsiteY20" fmla="*/ 98584 h 190500"/>
                <a:gd name="connsiteX21" fmla="*/ 44762 w 161925"/>
                <a:gd name="connsiteY21" fmla="*/ 102394 h 190500"/>
                <a:gd name="connsiteX22" fmla="*/ 59049 w 161925"/>
                <a:gd name="connsiteY22" fmla="*/ 130016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1925" h="190500">
                  <a:moveTo>
                    <a:pt x="70479" y="7144"/>
                  </a:moveTo>
                  <a:cubicBezTo>
                    <a:pt x="86672" y="7144"/>
                    <a:pt x="106674" y="12859"/>
                    <a:pt x="120962" y="19526"/>
                  </a:cubicBezTo>
                  <a:cubicBezTo>
                    <a:pt x="160967" y="39529"/>
                    <a:pt x="169540" y="64294"/>
                    <a:pt x="150490" y="103346"/>
                  </a:cubicBezTo>
                  <a:lnTo>
                    <a:pt x="141917" y="120491"/>
                  </a:lnTo>
                  <a:cubicBezTo>
                    <a:pt x="135249" y="133826"/>
                    <a:pt x="130487" y="144304"/>
                    <a:pt x="125724" y="153829"/>
                  </a:cubicBezTo>
                  <a:cubicBezTo>
                    <a:pt x="120962" y="164306"/>
                    <a:pt x="117152" y="172879"/>
                    <a:pt x="112390" y="184309"/>
                  </a:cubicBezTo>
                  <a:lnTo>
                    <a:pt x="81910" y="169069"/>
                  </a:lnTo>
                  <a:cubicBezTo>
                    <a:pt x="83815" y="161449"/>
                    <a:pt x="88577" y="152876"/>
                    <a:pt x="90482" y="149066"/>
                  </a:cubicBezTo>
                  <a:lnTo>
                    <a:pt x="89529" y="149066"/>
                  </a:lnTo>
                  <a:cubicBezTo>
                    <a:pt x="74290" y="159544"/>
                    <a:pt x="53335" y="159544"/>
                    <a:pt x="38095" y="151924"/>
                  </a:cubicBezTo>
                  <a:cubicBezTo>
                    <a:pt x="15235" y="140494"/>
                    <a:pt x="-958" y="114776"/>
                    <a:pt x="11424" y="90011"/>
                  </a:cubicBezTo>
                  <a:cubicBezTo>
                    <a:pt x="20949" y="70009"/>
                    <a:pt x="36190" y="63341"/>
                    <a:pt x="52382" y="63341"/>
                  </a:cubicBezTo>
                  <a:cubicBezTo>
                    <a:pt x="68574" y="63341"/>
                    <a:pt x="85720" y="70961"/>
                    <a:pt x="100007" y="77629"/>
                  </a:cubicBezTo>
                  <a:lnTo>
                    <a:pt x="119057" y="87154"/>
                  </a:lnTo>
                  <a:cubicBezTo>
                    <a:pt x="129535" y="66199"/>
                    <a:pt x="123820" y="53816"/>
                    <a:pt x="103817" y="44291"/>
                  </a:cubicBezTo>
                  <a:cubicBezTo>
                    <a:pt x="89529" y="36671"/>
                    <a:pt x="72385" y="35719"/>
                    <a:pt x="56192" y="38576"/>
                  </a:cubicBezTo>
                  <a:lnTo>
                    <a:pt x="70479" y="7144"/>
                  </a:lnTo>
                  <a:close/>
                  <a:moveTo>
                    <a:pt x="59049" y="130016"/>
                  </a:moveTo>
                  <a:cubicBezTo>
                    <a:pt x="69527" y="134779"/>
                    <a:pt x="80004" y="134779"/>
                    <a:pt x="88577" y="130016"/>
                  </a:cubicBezTo>
                  <a:cubicBezTo>
                    <a:pt x="98102" y="125254"/>
                    <a:pt x="103817" y="116681"/>
                    <a:pt x="109532" y="106204"/>
                  </a:cubicBezTo>
                  <a:lnTo>
                    <a:pt x="94292" y="98584"/>
                  </a:lnTo>
                  <a:cubicBezTo>
                    <a:pt x="79052" y="90964"/>
                    <a:pt x="55240" y="82391"/>
                    <a:pt x="44762" y="102394"/>
                  </a:cubicBezTo>
                  <a:cubicBezTo>
                    <a:pt x="39999" y="114776"/>
                    <a:pt x="46667" y="124301"/>
                    <a:pt x="59049" y="130016"/>
                  </a:cubicBezTo>
                  <a:close/>
                </a:path>
              </a:pathLst>
            </a:custGeom>
            <a:solidFill>
              <a:srgbClr val="1D1D1B"/>
            </a:solidFill>
            <a:ln w="9525" cap="flat">
              <a:noFill/>
              <a:prstDash val="solid"/>
              <a:miter/>
            </a:ln>
          </p:spPr>
          <p:txBody>
            <a:bodyPr rtlCol="0" anchor="ctr"/>
            <a:lstStyle/>
            <a:p>
              <a:endParaRPr lang="sv-SE" sz="1050"/>
            </a:p>
          </p:txBody>
        </p:sp>
        <p:sp>
          <p:nvSpPr>
            <p:cNvPr id="57" name="Frihandsfigur: Form 56">
              <a:extLst>
                <a:ext uri="{FF2B5EF4-FFF2-40B4-BE49-F238E27FC236}">
                  <a16:creationId xmlns:a16="http://schemas.microsoft.com/office/drawing/2014/main" id="{C2E6435B-91FA-E338-A2AA-7844099FA42D}"/>
                </a:ext>
              </a:extLst>
            </p:cNvPr>
            <p:cNvSpPr/>
            <p:nvPr/>
          </p:nvSpPr>
          <p:spPr>
            <a:xfrm>
              <a:off x="7324249" y="2697956"/>
              <a:ext cx="228600" cy="228600"/>
            </a:xfrm>
            <a:custGeom>
              <a:avLst/>
              <a:gdLst>
                <a:gd name="connsiteX0" fmla="*/ 189071 w 228600"/>
                <a:gd name="connsiteY0" fmla="*/ 7144 h 228600"/>
                <a:gd name="connsiteX1" fmla="*/ 207169 w 228600"/>
                <a:gd name="connsiteY1" fmla="*/ 46196 h 228600"/>
                <a:gd name="connsiteX2" fmla="*/ 196691 w 228600"/>
                <a:gd name="connsiteY2" fmla="*/ 153829 h 228600"/>
                <a:gd name="connsiteX3" fmla="*/ 137636 w 228600"/>
                <a:gd name="connsiteY3" fmla="*/ 135731 h 228600"/>
                <a:gd name="connsiteX4" fmla="*/ 136684 w 228600"/>
                <a:gd name="connsiteY4" fmla="*/ 135731 h 228600"/>
                <a:gd name="connsiteX5" fmla="*/ 126206 w 228600"/>
                <a:gd name="connsiteY5" fmla="*/ 163354 h 228600"/>
                <a:gd name="connsiteX6" fmla="*/ 68103 w 228600"/>
                <a:gd name="connsiteY6" fmla="*/ 224314 h 228600"/>
                <a:gd name="connsiteX7" fmla="*/ 50006 w 228600"/>
                <a:gd name="connsiteY7" fmla="*/ 183356 h 228600"/>
                <a:gd name="connsiteX8" fmla="*/ 96678 w 228600"/>
                <a:gd name="connsiteY8" fmla="*/ 135731 h 228600"/>
                <a:gd name="connsiteX9" fmla="*/ 104299 w 228600"/>
                <a:gd name="connsiteY9" fmla="*/ 102394 h 228600"/>
                <a:gd name="connsiteX10" fmla="*/ 98584 w 228600"/>
                <a:gd name="connsiteY10" fmla="*/ 90964 h 228600"/>
                <a:gd name="connsiteX11" fmla="*/ 23336 w 228600"/>
                <a:gd name="connsiteY11" fmla="*/ 125254 h 228600"/>
                <a:gd name="connsiteX12" fmla="*/ 7144 w 228600"/>
                <a:gd name="connsiteY12" fmla="*/ 89059 h 228600"/>
                <a:gd name="connsiteX13" fmla="*/ 189071 w 228600"/>
                <a:gd name="connsiteY13" fmla="*/ 7144 h 228600"/>
                <a:gd name="connsiteX14" fmla="*/ 128111 w 228600"/>
                <a:gd name="connsiteY14" fmla="*/ 78581 h 228600"/>
                <a:gd name="connsiteX15" fmla="*/ 133826 w 228600"/>
                <a:gd name="connsiteY15" fmla="*/ 90964 h 228600"/>
                <a:gd name="connsiteX16" fmla="*/ 176689 w 228600"/>
                <a:gd name="connsiteY16" fmla="*/ 117634 h 228600"/>
                <a:gd name="connsiteX17" fmla="*/ 183356 w 228600"/>
                <a:gd name="connsiteY17" fmla="*/ 68104 h 228600"/>
                <a:gd name="connsiteX18" fmla="*/ 177641 w 228600"/>
                <a:gd name="connsiteY18" fmla="*/ 55721 h 228600"/>
                <a:gd name="connsiteX19" fmla="*/ 128111 w 228600"/>
                <a:gd name="connsiteY19" fmla="*/ 7858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 h="228600">
                  <a:moveTo>
                    <a:pt x="189071" y="7144"/>
                  </a:moveTo>
                  <a:lnTo>
                    <a:pt x="207169" y="46196"/>
                  </a:lnTo>
                  <a:cubicBezTo>
                    <a:pt x="224314" y="85249"/>
                    <a:pt x="247174" y="130969"/>
                    <a:pt x="196691" y="153829"/>
                  </a:cubicBezTo>
                  <a:cubicBezTo>
                    <a:pt x="175736" y="163354"/>
                    <a:pt x="150971" y="156686"/>
                    <a:pt x="137636" y="135731"/>
                  </a:cubicBezTo>
                  <a:lnTo>
                    <a:pt x="136684" y="135731"/>
                  </a:lnTo>
                  <a:cubicBezTo>
                    <a:pt x="140494" y="146209"/>
                    <a:pt x="132874" y="155734"/>
                    <a:pt x="126206" y="163354"/>
                  </a:cubicBezTo>
                  <a:lnTo>
                    <a:pt x="68103" y="224314"/>
                  </a:lnTo>
                  <a:lnTo>
                    <a:pt x="50006" y="183356"/>
                  </a:lnTo>
                  <a:lnTo>
                    <a:pt x="96678" y="135731"/>
                  </a:lnTo>
                  <a:cubicBezTo>
                    <a:pt x="108109" y="124301"/>
                    <a:pt x="110966" y="117634"/>
                    <a:pt x="104299" y="102394"/>
                  </a:cubicBezTo>
                  <a:lnTo>
                    <a:pt x="98584" y="90964"/>
                  </a:lnTo>
                  <a:lnTo>
                    <a:pt x="23336" y="125254"/>
                  </a:lnTo>
                  <a:lnTo>
                    <a:pt x="7144" y="89059"/>
                  </a:lnTo>
                  <a:lnTo>
                    <a:pt x="189071" y="7144"/>
                  </a:lnTo>
                  <a:close/>
                  <a:moveTo>
                    <a:pt x="128111" y="78581"/>
                  </a:moveTo>
                  <a:lnTo>
                    <a:pt x="133826" y="90964"/>
                  </a:lnTo>
                  <a:cubicBezTo>
                    <a:pt x="142399" y="109061"/>
                    <a:pt x="153828" y="128111"/>
                    <a:pt x="176689" y="117634"/>
                  </a:cubicBezTo>
                  <a:cubicBezTo>
                    <a:pt x="198596" y="108109"/>
                    <a:pt x="190976" y="86201"/>
                    <a:pt x="183356" y="68104"/>
                  </a:cubicBezTo>
                  <a:lnTo>
                    <a:pt x="177641" y="55721"/>
                  </a:lnTo>
                  <a:lnTo>
                    <a:pt x="128111" y="78581"/>
                  </a:lnTo>
                  <a:close/>
                </a:path>
              </a:pathLst>
            </a:custGeom>
            <a:solidFill>
              <a:srgbClr val="1D1D1B"/>
            </a:solidFill>
            <a:ln w="9525" cap="flat">
              <a:noFill/>
              <a:prstDash val="solid"/>
              <a:miter/>
            </a:ln>
          </p:spPr>
          <p:txBody>
            <a:bodyPr rtlCol="0" anchor="ctr"/>
            <a:lstStyle/>
            <a:p>
              <a:endParaRPr lang="sv-SE" sz="1050"/>
            </a:p>
          </p:txBody>
        </p:sp>
        <p:sp>
          <p:nvSpPr>
            <p:cNvPr id="58" name="Frihandsfigur: Form 57">
              <a:extLst>
                <a:ext uri="{FF2B5EF4-FFF2-40B4-BE49-F238E27FC236}">
                  <a16:creationId xmlns:a16="http://schemas.microsoft.com/office/drawing/2014/main" id="{20931C66-35EC-3BB9-F16D-B16A2E962F76}"/>
                </a:ext>
              </a:extLst>
            </p:cNvPr>
            <p:cNvSpPr/>
            <p:nvPr/>
          </p:nvSpPr>
          <p:spPr>
            <a:xfrm>
              <a:off x="7390924" y="2866549"/>
              <a:ext cx="219075" cy="114300"/>
            </a:xfrm>
            <a:custGeom>
              <a:avLst/>
              <a:gdLst>
                <a:gd name="connsiteX0" fmla="*/ 146209 w 219075"/>
                <a:gd name="connsiteY0" fmla="*/ 27146 h 114300"/>
                <a:gd name="connsiteX1" fmla="*/ 158591 w 219075"/>
                <a:gd name="connsiteY1" fmla="*/ 63341 h 114300"/>
                <a:gd name="connsiteX2" fmla="*/ 19526 w 219075"/>
                <a:gd name="connsiteY2" fmla="*/ 111919 h 114300"/>
                <a:gd name="connsiteX3" fmla="*/ 7144 w 219075"/>
                <a:gd name="connsiteY3" fmla="*/ 75724 h 114300"/>
                <a:gd name="connsiteX4" fmla="*/ 146209 w 219075"/>
                <a:gd name="connsiteY4" fmla="*/ 27146 h 114300"/>
                <a:gd name="connsiteX5" fmla="*/ 205264 w 219075"/>
                <a:gd name="connsiteY5" fmla="*/ 7144 h 114300"/>
                <a:gd name="connsiteX6" fmla="*/ 217646 w 219075"/>
                <a:gd name="connsiteY6" fmla="*/ 43339 h 114300"/>
                <a:gd name="connsiteX7" fmla="*/ 183356 w 219075"/>
                <a:gd name="connsiteY7" fmla="*/ 55721 h 114300"/>
                <a:gd name="connsiteX8" fmla="*/ 170974 w 219075"/>
                <a:gd name="connsiteY8" fmla="*/ 19526 h 114300"/>
                <a:gd name="connsiteX9" fmla="*/ 205264 w 219075"/>
                <a:gd name="connsiteY9"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075" h="114300">
                  <a:moveTo>
                    <a:pt x="146209" y="27146"/>
                  </a:moveTo>
                  <a:lnTo>
                    <a:pt x="158591" y="63341"/>
                  </a:lnTo>
                  <a:lnTo>
                    <a:pt x="19526" y="111919"/>
                  </a:lnTo>
                  <a:lnTo>
                    <a:pt x="7144" y="75724"/>
                  </a:lnTo>
                  <a:lnTo>
                    <a:pt x="146209" y="27146"/>
                  </a:lnTo>
                  <a:close/>
                  <a:moveTo>
                    <a:pt x="205264" y="7144"/>
                  </a:moveTo>
                  <a:lnTo>
                    <a:pt x="217646" y="43339"/>
                  </a:lnTo>
                  <a:lnTo>
                    <a:pt x="183356" y="55721"/>
                  </a:lnTo>
                  <a:lnTo>
                    <a:pt x="170974" y="19526"/>
                  </a:lnTo>
                  <a:lnTo>
                    <a:pt x="205264" y="7144"/>
                  </a:lnTo>
                  <a:close/>
                </a:path>
              </a:pathLst>
            </a:custGeom>
            <a:solidFill>
              <a:srgbClr val="1D1D1B"/>
            </a:solidFill>
            <a:ln w="9525" cap="flat">
              <a:noFill/>
              <a:prstDash val="solid"/>
              <a:miter/>
            </a:ln>
          </p:spPr>
          <p:txBody>
            <a:bodyPr rtlCol="0" anchor="ctr"/>
            <a:lstStyle/>
            <a:p>
              <a:endParaRPr lang="sv-SE" sz="1050"/>
            </a:p>
          </p:txBody>
        </p:sp>
        <p:sp>
          <p:nvSpPr>
            <p:cNvPr id="59" name="Frihandsfigur: Form 58">
              <a:extLst>
                <a:ext uri="{FF2B5EF4-FFF2-40B4-BE49-F238E27FC236}">
                  <a16:creationId xmlns:a16="http://schemas.microsoft.com/office/drawing/2014/main" id="{9294D895-76D3-C2A0-4C6B-63FC55E1940C}"/>
                </a:ext>
              </a:extLst>
            </p:cNvPr>
            <p:cNvSpPr/>
            <p:nvPr/>
          </p:nvSpPr>
          <p:spPr>
            <a:xfrm>
              <a:off x="7414736" y="2965692"/>
              <a:ext cx="171450" cy="133350"/>
            </a:xfrm>
            <a:custGeom>
              <a:avLst/>
              <a:gdLst>
                <a:gd name="connsiteX0" fmla="*/ 141446 w 171450"/>
                <a:gd name="connsiteY0" fmla="*/ 98501 h 133350"/>
                <a:gd name="connsiteX1" fmla="*/ 138589 w 171450"/>
                <a:gd name="connsiteY1" fmla="*/ 64211 h 133350"/>
                <a:gd name="connsiteX2" fmla="*/ 116681 w 171450"/>
                <a:gd name="connsiteY2" fmla="*/ 47066 h 133350"/>
                <a:gd name="connsiteX3" fmla="*/ 74771 w 171450"/>
                <a:gd name="connsiteY3" fmla="*/ 127076 h 133350"/>
                <a:gd name="connsiteX4" fmla="*/ 12859 w 171450"/>
                <a:gd name="connsiteY4" fmla="*/ 80403 h 133350"/>
                <a:gd name="connsiteX5" fmla="*/ 7144 w 171450"/>
                <a:gd name="connsiteY5" fmla="*/ 36588 h 133350"/>
                <a:gd name="connsiteX6" fmla="*/ 37624 w 171450"/>
                <a:gd name="connsiteY6" fmla="*/ 30873 h 133350"/>
                <a:gd name="connsiteX7" fmla="*/ 38576 w 171450"/>
                <a:gd name="connsiteY7" fmla="*/ 69926 h 133350"/>
                <a:gd name="connsiteX8" fmla="*/ 62389 w 171450"/>
                <a:gd name="connsiteY8" fmla="*/ 88976 h 133350"/>
                <a:gd name="connsiteX9" fmla="*/ 105251 w 171450"/>
                <a:gd name="connsiteY9" fmla="*/ 8966 h 133350"/>
                <a:gd name="connsiteX10" fmla="*/ 164306 w 171450"/>
                <a:gd name="connsiteY10" fmla="*/ 52781 h 133350"/>
                <a:gd name="connsiteX11" fmla="*/ 170021 w 171450"/>
                <a:gd name="connsiteY11" fmla="*/ 94691 h 133350"/>
                <a:gd name="connsiteX12" fmla="*/ 141446 w 171450"/>
                <a:gd name="connsiteY12" fmla="*/ 98501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133350">
                  <a:moveTo>
                    <a:pt x="141446" y="98501"/>
                  </a:moveTo>
                  <a:cubicBezTo>
                    <a:pt x="142399" y="86118"/>
                    <a:pt x="142399" y="77546"/>
                    <a:pt x="138589" y="64211"/>
                  </a:cubicBezTo>
                  <a:cubicBezTo>
                    <a:pt x="135731" y="54686"/>
                    <a:pt x="129064" y="43256"/>
                    <a:pt x="116681" y="47066"/>
                  </a:cubicBezTo>
                  <a:cubicBezTo>
                    <a:pt x="93821" y="52781"/>
                    <a:pt x="126206" y="113741"/>
                    <a:pt x="74771" y="127076"/>
                  </a:cubicBezTo>
                  <a:cubicBezTo>
                    <a:pt x="41434" y="135648"/>
                    <a:pt x="20478" y="109931"/>
                    <a:pt x="12859" y="80403"/>
                  </a:cubicBezTo>
                  <a:cubicBezTo>
                    <a:pt x="9049" y="66116"/>
                    <a:pt x="7144" y="50876"/>
                    <a:pt x="7144" y="36588"/>
                  </a:cubicBezTo>
                  <a:lnTo>
                    <a:pt x="37624" y="30873"/>
                  </a:lnTo>
                  <a:cubicBezTo>
                    <a:pt x="34766" y="44208"/>
                    <a:pt x="34766" y="56591"/>
                    <a:pt x="38576" y="69926"/>
                  </a:cubicBezTo>
                  <a:cubicBezTo>
                    <a:pt x="41434" y="79451"/>
                    <a:pt x="49053" y="92786"/>
                    <a:pt x="62389" y="88976"/>
                  </a:cubicBezTo>
                  <a:cubicBezTo>
                    <a:pt x="90011" y="81356"/>
                    <a:pt x="53816" y="22301"/>
                    <a:pt x="105251" y="8966"/>
                  </a:cubicBezTo>
                  <a:cubicBezTo>
                    <a:pt x="135731" y="393"/>
                    <a:pt x="156686" y="23253"/>
                    <a:pt x="164306" y="52781"/>
                  </a:cubicBezTo>
                  <a:cubicBezTo>
                    <a:pt x="169069" y="69926"/>
                    <a:pt x="169069" y="82308"/>
                    <a:pt x="170021" y="94691"/>
                  </a:cubicBezTo>
                  <a:lnTo>
                    <a:pt x="141446" y="98501"/>
                  </a:lnTo>
                  <a:close/>
                </a:path>
              </a:pathLst>
            </a:custGeom>
            <a:solidFill>
              <a:srgbClr val="1D1D1B"/>
            </a:solidFill>
            <a:ln w="9525" cap="flat">
              <a:noFill/>
              <a:prstDash val="solid"/>
              <a:miter/>
            </a:ln>
          </p:spPr>
          <p:txBody>
            <a:bodyPr rtlCol="0" anchor="ctr"/>
            <a:lstStyle/>
            <a:p>
              <a:endParaRPr lang="sv-SE" sz="1050"/>
            </a:p>
          </p:txBody>
        </p:sp>
        <p:sp>
          <p:nvSpPr>
            <p:cNvPr id="60" name="Frihandsfigur: Form 59">
              <a:extLst>
                <a:ext uri="{FF2B5EF4-FFF2-40B4-BE49-F238E27FC236}">
                  <a16:creationId xmlns:a16="http://schemas.microsoft.com/office/drawing/2014/main" id="{B0673086-A735-82A9-A4D1-7F1B36C82CB6}"/>
                </a:ext>
              </a:extLst>
            </p:cNvPr>
            <p:cNvSpPr/>
            <p:nvPr/>
          </p:nvSpPr>
          <p:spPr>
            <a:xfrm>
              <a:off x="7446169" y="3082766"/>
              <a:ext cx="228600" cy="180975"/>
            </a:xfrm>
            <a:custGeom>
              <a:avLst/>
              <a:gdLst>
                <a:gd name="connsiteX0" fmla="*/ 216694 w 228600"/>
                <a:gd name="connsiteY0" fmla="*/ 7144 h 180975"/>
                <a:gd name="connsiteX1" fmla="*/ 223361 w 228600"/>
                <a:gd name="connsiteY1" fmla="*/ 45244 h 180975"/>
                <a:gd name="connsiteX2" fmla="*/ 99536 w 228600"/>
                <a:gd name="connsiteY2" fmla="*/ 66199 h 180975"/>
                <a:gd name="connsiteX3" fmla="*/ 99536 w 228600"/>
                <a:gd name="connsiteY3" fmla="*/ 67151 h 180975"/>
                <a:gd name="connsiteX4" fmla="*/ 165259 w 228600"/>
                <a:gd name="connsiteY4" fmla="*/ 102394 h 180975"/>
                <a:gd name="connsiteX5" fmla="*/ 172879 w 228600"/>
                <a:gd name="connsiteY5" fmla="*/ 147161 h 180975"/>
                <a:gd name="connsiteX6" fmla="*/ 99536 w 228600"/>
                <a:gd name="connsiteY6" fmla="*/ 104299 h 180975"/>
                <a:gd name="connsiteX7" fmla="*/ 30004 w 228600"/>
                <a:gd name="connsiteY7" fmla="*/ 178594 h 180975"/>
                <a:gd name="connsiteX8" fmla="*/ 22384 w 228600"/>
                <a:gd name="connsiteY8" fmla="*/ 130969 h 180975"/>
                <a:gd name="connsiteX9" fmla="*/ 84296 w 228600"/>
                <a:gd name="connsiteY9" fmla="*/ 70961 h 180975"/>
                <a:gd name="connsiteX10" fmla="*/ 84296 w 228600"/>
                <a:gd name="connsiteY10" fmla="*/ 70009 h 180975"/>
                <a:gd name="connsiteX11" fmla="*/ 13811 w 228600"/>
                <a:gd name="connsiteY11" fmla="*/ 81439 h 180975"/>
                <a:gd name="connsiteX12" fmla="*/ 7144 w 228600"/>
                <a:gd name="connsiteY12" fmla="*/ 43339 h 180975"/>
                <a:gd name="connsiteX13" fmla="*/ 216694 w 228600"/>
                <a:gd name="connsiteY13" fmla="*/ 714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180975">
                  <a:moveTo>
                    <a:pt x="216694" y="7144"/>
                  </a:moveTo>
                  <a:lnTo>
                    <a:pt x="223361" y="45244"/>
                  </a:lnTo>
                  <a:lnTo>
                    <a:pt x="99536" y="66199"/>
                  </a:lnTo>
                  <a:lnTo>
                    <a:pt x="99536" y="67151"/>
                  </a:lnTo>
                  <a:lnTo>
                    <a:pt x="165259" y="102394"/>
                  </a:lnTo>
                  <a:lnTo>
                    <a:pt x="172879" y="147161"/>
                  </a:lnTo>
                  <a:lnTo>
                    <a:pt x="99536" y="104299"/>
                  </a:lnTo>
                  <a:lnTo>
                    <a:pt x="30004" y="178594"/>
                  </a:lnTo>
                  <a:lnTo>
                    <a:pt x="22384" y="130969"/>
                  </a:lnTo>
                  <a:lnTo>
                    <a:pt x="84296" y="70961"/>
                  </a:lnTo>
                  <a:lnTo>
                    <a:pt x="84296" y="70009"/>
                  </a:lnTo>
                  <a:lnTo>
                    <a:pt x="13811" y="81439"/>
                  </a:lnTo>
                  <a:lnTo>
                    <a:pt x="7144" y="43339"/>
                  </a:lnTo>
                  <a:lnTo>
                    <a:pt x="216694" y="7144"/>
                  </a:lnTo>
                  <a:close/>
                </a:path>
              </a:pathLst>
            </a:custGeom>
            <a:solidFill>
              <a:srgbClr val="1D1D1B"/>
            </a:solidFill>
            <a:ln w="9525" cap="flat">
              <a:noFill/>
              <a:prstDash val="solid"/>
              <a:miter/>
            </a:ln>
          </p:spPr>
          <p:txBody>
            <a:bodyPr rtlCol="0" anchor="ctr"/>
            <a:lstStyle/>
            <a:p>
              <a:endParaRPr lang="sv-SE" sz="1050"/>
            </a:p>
          </p:txBody>
        </p:sp>
        <p:sp>
          <p:nvSpPr>
            <p:cNvPr id="61" name="Frihandsfigur: Form 60">
              <a:extLst>
                <a:ext uri="{FF2B5EF4-FFF2-40B4-BE49-F238E27FC236}">
                  <a16:creationId xmlns:a16="http://schemas.microsoft.com/office/drawing/2014/main" id="{954E62A5-61C0-6263-545A-CEAAA1A5699D}"/>
                </a:ext>
              </a:extLst>
            </p:cNvPr>
            <p:cNvSpPr/>
            <p:nvPr/>
          </p:nvSpPr>
          <p:spPr>
            <a:xfrm>
              <a:off x="7468076" y="3254216"/>
              <a:ext cx="228600" cy="161925"/>
            </a:xfrm>
            <a:custGeom>
              <a:avLst/>
              <a:gdLst>
                <a:gd name="connsiteX0" fmla="*/ 220504 w 228600"/>
                <a:gd name="connsiteY0" fmla="*/ 7144 h 161925"/>
                <a:gd name="connsiteX1" fmla="*/ 222409 w 228600"/>
                <a:gd name="connsiteY1" fmla="*/ 45244 h 161925"/>
                <a:gd name="connsiteX2" fmla="*/ 136684 w 228600"/>
                <a:gd name="connsiteY2" fmla="*/ 50006 h 161925"/>
                <a:gd name="connsiteX3" fmla="*/ 136684 w 228600"/>
                <a:gd name="connsiteY3" fmla="*/ 50959 h 161925"/>
                <a:gd name="connsiteX4" fmla="*/ 161449 w 228600"/>
                <a:gd name="connsiteY4" fmla="*/ 93821 h 161925"/>
                <a:gd name="connsiteX5" fmla="*/ 88106 w 228600"/>
                <a:gd name="connsiteY5" fmla="*/ 159544 h 161925"/>
                <a:gd name="connsiteX6" fmla="*/ 8097 w 228600"/>
                <a:gd name="connsiteY6" fmla="*/ 102394 h 161925"/>
                <a:gd name="connsiteX7" fmla="*/ 27147 w 228600"/>
                <a:gd name="connsiteY7" fmla="*/ 56674 h 161925"/>
                <a:gd name="connsiteX8" fmla="*/ 27147 w 228600"/>
                <a:gd name="connsiteY8" fmla="*/ 55721 h 161925"/>
                <a:gd name="connsiteX9" fmla="*/ 9049 w 228600"/>
                <a:gd name="connsiteY9" fmla="*/ 56674 h 161925"/>
                <a:gd name="connsiteX10" fmla="*/ 7144 w 228600"/>
                <a:gd name="connsiteY10" fmla="*/ 19526 h 161925"/>
                <a:gd name="connsiteX11" fmla="*/ 220504 w 228600"/>
                <a:gd name="connsiteY11" fmla="*/ 7144 h 161925"/>
                <a:gd name="connsiteX12" fmla="*/ 37624 w 228600"/>
                <a:gd name="connsiteY12" fmla="*/ 89059 h 161925"/>
                <a:gd name="connsiteX13" fmla="*/ 87154 w 228600"/>
                <a:gd name="connsiteY13" fmla="*/ 118586 h 161925"/>
                <a:gd name="connsiteX14" fmla="*/ 131922 w 228600"/>
                <a:gd name="connsiteY14" fmla="*/ 84296 h 161925"/>
                <a:gd name="connsiteX15" fmla="*/ 83344 w 228600"/>
                <a:gd name="connsiteY15" fmla="*/ 52864 h 161925"/>
                <a:gd name="connsiteX16" fmla="*/ 37624 w 228600"/>
                <a:gd name="connsiteY16" fmla="*/ 8905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 h="161925">
                  <a:moveTo>
                    <a:pt x="220504" y="7144"/>
                  </a:moveTo>
                  <a:lnTo>
                    <a:pt x="222409" y="45244"/>
                  </a:lnTo>
                  <a:lnTo>
                    <a:pt x="136684" y="50006"/>
                  </a:lnTo>
                  <a:lnTo>
                    <a:pt x="136684" y="50959"/>
                  </a:lnTo>
                  <a:cubicBezTo>
                    <a:pt x="150972" y="60484"/>
                    <a:pt x="160497" y="73819"/>
                    <a:pt x="161449" y="93821"/>
                  </a:cubicBezTo>
                  <a:cubicBezTo>
                    <a:pt x="163354" y="138589"/>
                    <a:pt x="129064" y="157639"/>
                    <a:pt x="88106" y="159544"/>
                  </a:cubicBezTo>
                  <a:cubicBezTo>
                    <a:pt x="48101" y="161449"/>
                    <a:pt x="10001" y="147161"/>
                    <a:pt x="8097" y="102394"/>
                  </a:cubicBezTo>
                  <a:cubicBezTo>
                    <a:pt x="7144" y="86201"/>
                    <a:pt x="11906" y="68104"/>
                    <a:pt x="27147" y="56674"/>
                  </a:cubicBezTo>
                  <a:lnTo>
                    <a:pt x="27147" y="55721"/>
                  </a:lnTo>
                  <a:lnTo>
                    <a:pt x="9049" y="56674"/>
                  </a:lnTo>
                  <a:lnTo>
                    <a:pt x="7144" y="19526"/>
                  </a:lnTo>
                  <a:lnTo>
                    <a:pt x="220504" y="7144"/>
                  </a:lnTo>
                  <a:close/>
                  <a:moveTo>
                    <a:pt x="37624" y="89059"/>
                  </a:moveTo>
                  <a:cubicBezTo>
                    <a:pt x="38576" y="113824"/>
                    <a:pt x="67151" y="119539"/>
                    <a:pt x="87154" y="118586"/>
                  </a:cubicBezTo>
                  <a:cubicBezTo>
                    <a:pt x="107156" y="117634"/>
                    <a:pt x="133826" y="109061"/>
                    <a:pt x="131922" y="84296"/>
                  </a:cubicBezTo>
                  <a:cubicBezTo>
                    <a:pt x="130969" y="59531"/>
                    <a:pt x="104299" y="51911"/>
                    <a:pt x="83344" y="52864"/>
                  </a:cubicBezTo>
                  <a:cubicBezTo>
                    <a:pt x="62389" y="53816"/>
                    <a:pt x="36672" y="64294"/>
                    <a:pt x="37624" y="89059"/>
                  </a:cubicBezTo>
                  <a:close/>
                </a:path>
              </a:pathLst>
            </a:custGeom>
            <a:solidFill>
              <a:srgbClr val="1D1D1B"/>
            </a:solidFill>
            <a:ln w="9525" cap="flat">
              <a:noFill/>
              <a:prstDash val="solid"/>
              <a:miter/>
            </a:ln>
          </p:spPr>
          <p:txBody>
            <a:bodyPr rtlCol="0" anchor="ctr"/>
            <a:lstStyle/>
            <a:p>
              <a:endParaRPr lang="sv-SE" sz="1050"/>
            </a:p>
          </p:txBody>
        </p:sp>
        <p:sp>
          <p:nvSpPr>
            <p:cNvPr id="62" name="Frihandsfigur: Form 61">
              <a:extLst>
                <a:ext uri="{FF2B5EF4-FFF2-40B4-BE49-F238E27FC236}">
                  <a16:creationId xmlns:a16="http://schemas.microsoft.com/office/drawing/2014/main" id="{DD8E6442-C63C-11A8-DC3D-4F930F8F3B56}"/>
                </a:ext>
              </a:extLst>
            </p:cNvPr>
            <p:cNvSpPr/>
            <p:nvPr/>
          </p:nvSpPr>
          <p:spPr>
            <a:xfrm>
              <a:off x="7466945" y="3427212"/>
              <a:ext cx="161925" cy="152400"/>
            </a:xfrm>
            <a:custGeom>
              <a:avLst/>
              <a:gdLst>
                <a:gd name="connsiteX0" fmla="*/ 15895 w 161925"/>
                <a:gd name="connsiteY0" fmla="*/ 130375 h 152400"/>
                <a:gd name="connsiteX1" fmla="*/ 7322 w 161925"/>
                <a:gd name="connsiteY1" fmla="*/ 78941 h 152400"/>
                <a:gd name="connsiteX2" fmla="*/ 88285 w 161925"/>
                <a:gd name="connsiteY2" fmla="*/ 7503 h 152400"/>
                <a:gd name="connsiteX3" fmla="*/ 161628 w 161925"/>
                <a:gd name="connsiteY3" fmla="*/ 80845 h 152400"/>
                <a:gd name="connsiteX4" fmla="*/ 68282 w 161925"/>
                <a:gd name="connsiteY4" fmla="*/ 144663 h 152400"/>
                <a:gd name="connsiteX5" fmla="*/ 74950 w 161925"/>
                <a:gd name="connsiteY5" fmla="*/ 43698 h 152400"/>
                <a:gd name="connsiteX6" fmla="*/ 34945 w 161925"/>
                <a:gd name="connsiteY6" fmla="*/ 83703 h 152400"/>
                <a:gd name="connsiteX7" fmla="*/ 46375 w 161925"/>
                <a:gd name="connsiteY7" fmla="*/ 133233 h 152400"/>
                <a:gd name="connsiteX8" fmla="*/ 15895 w 161925"/>
                <a:gd name="connsiteY8" fmla="*/ 130375 h 152400"/>
                <a:gd name="connsiteX9" fmla="*/ 96857 w 161925"/>
                <a:gd name="connsiteY9" fmla="*/ 109420 h 152400"/>
                <a:gd name="connsiteX10" fmla="*/ 133053 w 161925"/>
                <a:gd name="connsiteY10" fmla="*/ 80845 h 152400"/>
                <a:gd name="connsiteX11" fmla="*/ 100667 w 161925"/>
                <a:gd name="connsiteY11" fmla="*/ 44650 h 152400"/>
                <a:gd name="connsiteX12" fmla="*/ 96857 w 161925"/>
                <a:gd name="connsiteY12" fmla="*/ 10942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925" h="152400">
                  <a:moveTo>
                    <a:pt x="15895" y="130375"/>
                  </a:moveTo>
                  <a:cubicBezTo>
                    <a:pt x="9228" y="116088"/>
                    <a:pt x="6370" y="99895"/>
                    <a:pt x="7322" y="78941"/>
                  </a:cubicBezTo>
                  <a:cubicBezTo>
                    <a:pt x="10180" y="30363"/>
                    <a:pt x="39707" y="3693"/>
                    <a:pt x="88285" y="7503"/>
                  </a:cubicBezTo>
                  <a:cubicBezTo>
                    <a:pt x="131147" y="10360"/>
                    <a:pt x="164485" y="35125"/>
                    <a:pt x="161628" y="80845"/>
                  </a:cubicBezTo>
                  <a:cubicBezTo>
                    <a:pt x="157817" y="135138"/>
                    <a:pt x="119717" y="148473"/>
                    <a:pt x="68282" y="144663"/>
                  </a:cubicBezTo>
                  <a:lnTo>
                    <a:pt x="74950" y="43698"/>
                  </a:lnTo>
                  <a:cubicBezTo>
                    <a:pt x="51137" y="43698"/>
                    <a:pt x="36850" y="59891"/>
                    <a:pt x="34945" y="83703"/>
                  </a:cubicBezTo>
                  <a:cubicBezTo>
                    <a:pt x="33992" y="101800"/>
                    <a:pt x="39707" y="118945"/>
                    <a:pt x="46375" y="133233"/>
                  </a:cubicBezTo>
                  <a:lnTo>
                    <a:pt x="15895" y="130375"/>
                  </a:lnTo>
                  <a:close/>
                  <a:moveTo>
                    <a:pt x="96857" y="109420"/>
                  </a:moveTo>
                  <a:cubicBezTo>
                    <a:pt x="114955" y="109420"/>
                    <a:pt x="132100" y="101800"/>
                    <a:pt x="133053" y="80845"/>
                  </a:cubicBezTo>
                  <a:cubicBezTo>
                    <a:pt x="134005" y="59891"/>
                    <a:pt x="120670" y="47508"/>
                    <a:pt x="100667" y="44650"/>
                  </a:cubicBezTo>
                  <a:lnTo>
                    <a:pt x="96857" y="109420"/>
                  </a:lnTo>
                  <a:close/>
                </a:path>
              </a:pathLst>
            </a:custGeom>
            <a:solidFill>
              <a:srgbClr val="1D1D1B"/>
            </a:solidFill>
            <a:ln w="9525" cap="flat">
              <a:noFill/>
              <a:prstDash val="solid"/>
              <a:miter/>
            </a:ln>
          </p:spPr>
          <p:txBody>
            <a:bodyPr rtlCol="0" anchor="ctr"/>
            <a:lstStyle/>
            <a:p>
              <a:endParaRPr lang="sv-SE" sz="1050"/>
            </a:p>
          </p:txBody>
        </p:sp>
        <p:sp>
          <p:nvSpPr>
            <p:cNvPr id="63" name="Frihandsfigur: Form 62">
              <a:extLst>
                <a:ext uri="{FF2B5EF4-FFF2-40B4-BE49-F238E27FC236}">
                  <a16:creationId xmlns:a16="http://schemas.microsoft.com/office/drawing/2014/main" id="{EE1CF92C-9613-CD25-F8AD-C34F96437633}"/>
                </a:ext>
              </a:extLst>
            </p:cNvPr>
            <p:cNvSpPr/>
            <p:nvPr/>
          </p:nvSpPr>
          <p:spPr>
            <a:xfrm>
              <a:off x="7440454" y="3582364"/>
              <a:ext cx="228600" cy="180975"/>
            </a:xfrm>
            <a:custGeom>
              <a:avLst/>
              <a:gdLst>
                <a:gd name="connsiteX0" fmla="*/ 30003 w 228600"/>
                <a:gd name="connsiteY0" fmla="*/ 104764 h 180975"/>
                <a:gd name="connsiteX1" fmla="*/ 30003 w 228600"/>
                <a:gd name="connsiteY1" fmla="*/ 104764 h 180975"/>
                <a:gd name="connsiteX2" fmla="*/ 18573 w 228600"/>
                <a:gd name="connsiteY2" fmla="*/ 56186 h 180975"/>
                <a:gd name="connsiteX3" fmla="*/ 105251 w 228600"/>
                <a:gd name="connsiteY3" fmla="*/ 9514 h 180975"/>
                <a:gd name="connsiteX4" fmla="*/ 169069 w 228600"/>
                <a:gd name="connsiteY4" fmla="*/ 83809 h 180975"/>
                <a:gd name="connsiteX5" fmla="*/ 141446 w 228600"/>
                <a:gd name="connsiteY5" fmla="*/ 123814 h 180975"/>
                <a:gd name="connsiteX6" fmla="*/ 141446 w 228600"/>
                <a:gd name="connsiteY6" fmla="*/ 124766 h 180975"/>
                <a:gd name="connsiteX7" fmla="*/ 224314 w 228600"/>
                <a:gd name="connsiteY7" fmla="*/ 140006 h 180975"/>
                <a:gd name="connsiteX8" fmla="*/ 217646 w 228600"/>
                <a:gd name="connsiteY8" fmla="*/ 177154 h 180975"/>
                <a:gd name="connsiteX9" fmla="*/ 7144 w 228600"/>
                <a:gd name="connsiteY9" fmla="*/ 139054 h 180975"/>
                <a:gd name="connsiteX10" fmla="*/ 13811 w 228600"/>
                <a:gd name="connsiteY10" fmla="*/ 102859 h 180975"/>
                <a:gd name="connsiteX11" fmla="*/ 30003 w 228600"/>
                <a:gd name="connsiteY11" fmla="*/ 104764 h 180975"/>
                <a:gd name="connsiteX12" fmla="*/ 45244 w 228600"/>
                <a:gd name="connsiteY12" fmla="*/ 72379 h 180975"/>
                <a:gd name="connsiteX13" fmla="*/ 86201 w 228600"/>
                <a:gd name="connsiteY13" fmla="*/ 114289 h 180975"/>
                <a:gd name="connsiteX14" fmla="*/ 138589 w 228600"/>
                <a:gd name="connsiteY14" fmla="*/ 88571 h 180975"/>
                <a:gd name="connsiteX15" fmla="*/ 98584 w 228600"/>
                <a:gd name="connsiteY15" fmla="*/ 49519 h 180975"/>
                <a:gd name="connsiteX16" fmla="*/ 45244 w 228600"/>
                <a:gd name="connsiteY16" fmla="*/ 7237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 h="180975">
                  <a:moveTo>
                    <a:pt x="30003" y="104764"/>
                  </a:moveTo>
                  <a:lnTo>
                    <a:pt x="30003" y="104764"/>
                  </a:lnTo>
                  <a:cubicBezTo>
                    <a:pt x="18573" y="90476"/>
                    <a:pt x="15716" y="74284"/>
                    <a:pt x="18573" y="56186"/>
                  </a:cubicBezTo>
                  <a:cubicBezTo>
                    <a:pt x="26194" y="11419"/>
                    <a:pt x="66198" y="1894"/>
                    <a:pt x="105251" y="9514"/>
                  </a:cubicBezTo>
                  <a:cubicBezTo>
                    <a:pt x="145256" y="17134"/>
                    <a:pt x="177641" y="39041"/>
                    <a:pt x="169069" y="83809"/>
                  </a:cubicBezTo>
                  <a:cubicBezTo>
                    <a:pt x="165259" y="102859"/>
                    <a:pt x="156686" y="114289"/>
                    <a:pt x="141446" y="123814"/>
                  </a:cubicBezTo>
                  <a:lnTo>
                    <a:pt x="141446" y="124766"/>
                  </a:lnTo>
                  <a:lnTo>
                    <a:pt x="224314" y="140006"/>
                  </a:lnTo>
                  <a:lnTo>
                    <a:pt x="217646" y="177154"/>
                  </a:lnTo>
                  <a:lnTo>
                    <a:pt x="7144" y="139054"/>
                  </a:lnTo>
                  <a:lnTo>
                    <a:pt x="13811" y="102859"/>
                  </a:lnTo>
                  <a:lnTo>
                    <a:pt x="30003" y="104764"/>
                  </a:lnTo>
                  <a:close/>
                  <a:moveTo>
                    <a:pt x="45244" y="72379"/>
                  </a:moveTo>
                  <a:cubicBezTo>
                    <a:pt x="40481" y="97144"/>
                    <a:pt x="65246" y="110479"/>
                    <a:pt x="86201" y="114289"/>
                  </a:cubicBezTo>
                  <a:cubicBezTo>
                    <a:pt x="106203" y="118099"/>
                    <a:pt x="133826" y="113336"/>
                    <a:pt x="138589" y="88571"/>
                  </a:cubicBezTo>
                  <a:cubicBezTo>
                    <a:pt x="143351" y="63806"/>
                    <a:pt x="117634" y="52376"/>
                    <a:pt x="98584" y="49519"/>
                  </a:cubicBezTo>
                  <a:cubicBezTo>
                    <a:pt x="78581" y="45709"/>
                    <a:pt x="50006" y="47614"/>
                    <a:pt x="45244" y="72379"/>
                  </a:cubicBezTo>
                  <a:close/>
                </a:path>
              </a:pathLst>
            </a:custGeom>
            <a:solidFill>
              <a:srgbClr val="1D1D1B"/>
            </a:solidFill>
            <a:ln w="9525" cap="flat">
              <a:noFill/>
              <a:prstDash val="solid"/>
              <a:miter/>
            </a:ln>
          </p:spPr>
          <p:txBody>
            <a:bodyPr rtlCol="0" anchor="ctr"/>
            <a:lstStyle/>
            <a:p>
              <a:endParaRPr lang="sv-SE" sz="1050"/>
            </a:p>
          </p:txBody>
        </p:sp>
        <p:sp>
          <p:nvSpPr>
            <p:cNvPr id="64" name="Frihandsfigur: Form 63">
              <a:extLst>
                <a:ext uri="{FF2B5EF4-FFF2-40B4-BE49-F238E27FC236}">
                  <a16:creationId xmlns:a16="http://schemas.microsoft.com/office/drawing/2014/main" id="{1CA2D271-E97A-62E3-E22E-74644A01ECD1}"/>
                </a:ext>
              </a:extLst>
            </p:cNvPr>
            <p:cNvSpPr/>
            <p:nvPr/>
          </p:nvSpPr>
          <p:spPr>
            <a:xfrm>
              <a:off x="7405798" y="3751226"/>
              <a:ext cx="228600" cy="171450"/>
            </a:xfrm>
            <a:custGeom>
              <a:avLst/>
              <a:gdLst>
                <a:gd name="connsiteX0" fmla="*/ 158004 w 228600"/>
                <a:gd name="connsiteY0" fmla="*/ 107351 h 171450"/>
                <a:gd name="connsiteX1" fmla="*/ 60850 w 228600"/>
                <a:gd name="connsiteY1" fmla="*/ 157834 h 171450"/>
                <a:gd name="connsiteX2" fmla="*/ 11320 w 228600"/>
                <a:gd name="connsiteY2" fmla="*/ 61631 h 171450"/>
                <a:gd name="connsiteX3" fmla="*/ 106570 w 228600"/>
                <a:gd name="connsiteY3" fmla="*/ 11149 h 171450"/>
                <a:gd name="connsiteX4" fmla="*/ 158004 w 228600"/>
                <a:gd name="connsiteY4" fmla="*/ 107351 h 171450"/>
                <a:gd name="connsiteX5" fmla="*/ 39895 w 228600"/>
                <a:gd name="connsiteY5" fmla="*/ 70204 h 171450"/>
                <a:gd name="connsiteX6" fmla="*/ 77042 w 228600"/>
                <a:gd name="connsiteY6" fmla="*/ 120686 h 171450"/>
                <a:gd name="connsiteX7" fmla="*/ 129429 w 228600"/>
                <a:gd name="connsiteY7" fmla="*/ 97826 h 171450"/>
                <a:gd name="connsiteX8" fmla="*/ 98950 w 228600"/>
                <a:gd name="connsiteY8" fmla="*/ 50201 h 171450"/>
                <a:gd name="connsiteX9" fmla="*/ 39895 w 228600"/>
                <a:gd name="connsiteY9" fmla="*/ 70204 h 171450"/>
                <a:gd name="connsiteX10" fmla="*/ 198962 w 228600"/>
                <a:gd name="connsiteY10" fmla="*/ 168311 h 171450"/>
                <a:gd name="connsiteX11" fmla="*/ 167529 w 228600"/>
                <a:gd name="connsiteY11" fmla="*/ 158786 h 171450"/>
                <a:gd name="connsiteX12" fmla="*/ 177054 w 228600"/>
                <a:gd name="connsiteY12" fmla="*/ 127354 h 171450"/>
                <a:gd name="connsiteX13" fmla="*/ 208487 w 228600"/>
                <a:gd name="connsiteY13" fmla="*/ 136879 h 171450"/>
                <a:gd name="connsiteX14" fmla="*/ 198962 w 228600"/>
                <a:gd name="connsiteY14" fmla="*/ 168311 h 171450"/>
                <a:gd name="connsiteX15" fmla="*/ 194200 w 228600"/>
                <a:gd name="connsiteY15" fmla="*/ 70204 h 171450"/>
                <a:gd name="connsiteX16" fmla="*/ 225632 w 228600"/>
                <a:gd name="connsiteY16" fmla="*/ 79729 h 171450"/>
                <a:gd name="connsiteX17" fmla="*/ 216107 w 228600"/>
                <a:gd name="connsiteY17" fmla="*/ 111161 h 171450"/>
                <a:gd name="connsiteX18" fmla="*/ 184675 w 228600"/>
                <a:gd name="connsiteY18" fmla="*/ 101636 h 171450"/>
                <a:gd name="connsiteX19" fmla="*/ 194200 w 228600"/>
                <a:gd name="connsiteY19" fmla="*/ 7020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 h="171450">
                  <a:moveTo>
                    <a:pt x="158004" y="107351"/>
                  </a:moveTo>
                  <a:cubicBezTo>
                    <a:pt x="144670" y="149261"/>
                    <a:pt x="107522" y="172121"/>
                    <a:pt x="60850" y="157834"/>
                  </a:cubicBezTo>
                  <a:cubicBezTo>
                    <a:pt x="20845" y="145451"/>
                    <a:pt x="-2968" y="108304"/>
                    <a:pt x="11320" y="61631"/>
                  </a:cubicBezTo>
                  <a:cubicBezTo>
                    <a:pt x="25607" y="14959"/>
                    <a:pt x="66565" y="-1234"/>
                    <a:pt x="106570" y="11149"/>
                  </a:cubicBezTo>
                  <a:cubicBezTo>
                    <a:pt x="153242" y="25436"/>
                    <a:pt x="171340" y="65441"/>
                    <a:pt x="158004" y="107351"/>
                  </a:cubicBezTo>
                  <a:close/>
                  <a:moveTo>
                    <a:pt x="39895" y="70204"/>
                  </a:moveTo>
                  <a:cubicBezTo>
                    <a:pt x="31322" y="97826"/>
                    <a:pt x="54182" y="113066"/>
                    <a:pt x="77042" y="120686"/>
                  </a:cubicBezTo>
                  <a:cubicBezTo>
                    <a:pt x="98950" y="127354"/>
                    <a:pt x="121809" y="122591"/>
                    <a:pt x="129429" y="97826"/>
                  </a:cubicBezTo>
                  <a:cubicBezTo>
                    <a:pt x="137050" y="74014"/>
                    <a:pt x="119904" y="55916"/>
                    <a:pt x="98950" y="50201"/>
                  </a:cubicBezTo>
                  <a:cubicBezTo>
                    <a:pt x="76090" y="43534"/>
                    <a:pt x="48467" y="42581"/>
                    <a:pt x="39895" y="70204"/>
                  </a:cubicBezTo>
                  <a:close/>
                  <a:moveTo>
                    <a:pt x="198962" y="168311"/>
                  </a:moveTo>
                  <a:lnTo>
                    <a:pt x="167529" y="158786"/>
                  </a:lnTo>
                  <a:lnTo>
                    <a:pt x="177054" y="127354"/>
                  </a:lnTo>
                  <a:lnTo>
                    <a:pt x="208487" y="136879"/>
                  </a:lnTo>
                  <a:lnTo>
                    <a:pt x="198962" y="168311"/>
                  </a:lnTo>
                  <a:close/>
                  <a:moveTo>
                    <a:pt x="194200" y="70204"/>
                  </a:moveTo>
                  <a:lnTo>
                    <a:pt x="225632" y="79729"/>
                  </a:lnTo>
                  <a:lnTo>
                    <a:pt x="216107" y="111161"/>
                  </a:lnTo>
                  <a:lnTo>
                    <a:pt x="184675" y="101636"/>
                  </a:lnTo>
                  <a:lnTo>
                    <a:pt x="194200" y="70204"/>
                  </a:lnTo>
                  <a:close/>
                </a:path>
              </a:pathLst>
            </a:custGeom>
            <a:solidFill>
              <a:srgbClr val="1D1D1B"/>
            </a:solidFill>
            <a:ln w="9525" cap="flat">
              <a:noFill/>
              <a:prstDash val="solid"/>
              <a:miter/>
            </a:ln>
          </p:spPr>
          <p:txBody>
            <a:bodyPr rtlCol="0" anchor="ctr"/>
            <a:lstStyle/>
            <a:p>
              <a:endParaRPr lang="sv-SE" sz="1050"/>
            </a:p>
          </p:txBody>
        </p:sp>
        <p:sp>
          <p:nvSpPr>
            <p:cNvPr id="65" name="Frihandsfigur: Form 64">
              <a:extLst>
                <a:ext uri="{FF2B5EF4-FFF2-40B4-BE49-F238E27FC236}">
                  <a16:creationId xmlns:a16="http://schemas.microsoft.com/office/drawing/2014/main" id="{52114BDC-3315-D568-4139-244715274B94}"/>
                </a:ext>
              </a:extLst>
            </p:cNvPr>
            <p:cNvSpPr/>
            <p:nvPr/>
          </p:nvSpPr>
          <p:spPr>
            <a:xfrm>
              <a:off x="7293769" y="3899059"/>
              <a:ext cx="238125" cy="257175"/>
            </a:xfrm>
            <a:custGeom>
              <a:avLst/>
              <a:gdLst>
                <a:gd name="connsiteX0" fmla="*/ 231934 w 238125"/>
                <a:gd name="connsiteY0" fmla="*/ 70961 h 257175"/>
                <a:gd name="connsiteX1" fmla="*/ 216694 w 238125"/>
                <a:gd name="connsiteY1" fmla="*/ 103346 h 257175"/>
                <a:gd name="connsiteX2" fmla="*/ 198596 w 238125"/>
                <a:gd name="connsiteY2" fmla="*/ 94774 h 257175"/>
                <a:gd name="connsiteX3" fmla="*/ 198596 w 238125"/>
                <a:gd name="connsiteY3" fmla="*/ 95726 h 257175"/>
                <a:gd name="connsiteX4" fmla="*/ 201454 w 238125"/>
                <a:gd name="connsiteY4" fmla="*/ 145256 h 257175"/>
                <a:gd name="connsiteX5" fmla="*/ 159544 w 238125"/>
                <a:gd name="connsiteY5" fmla="*/ 172879 h 257175"/>
                <a:gd name="connsiteX6" fmla="*/ 163354 w 238125"/>
                <a:gd name="connsiteY6" fmla="*/ 225266 h 257175"/>
                <a:gd name="connsiteX7" fmla="*/ 90964 w 238125"/>
                <a:gd name="connsiteY7" fmla="*/ 242411 h 257175"/>
                <a:gd name="connsiteX8" fmla="*/ 7144 w 238125"/>
                <a:gd name="connsiteY8" fmla="*/ 202406 h 257175"/>
                <a:gd name="connsiteX9" fmla="*/ 23336 w 238125"/>
                <a:gd name="connsiteY9" fmla="*/ 168116 h 257175"/>
                <a:gd name="connsiteX10" fmla="*/ 102394 w 238125"/>
                <a:gd name="connsiteY10" fmla="*/ 206216 h 257175"/>
                <a:gd name="connsiteX11" fmla="*/ 141446 w 238125"/>
                <a:gd name="connsiteY11" fmla="*/ 200501 h 257175"/>
                <a:gd name="connsiteX12" fmla="*/ 109061 w 238125"/>
                <a:gd name="connsiteY12" fmla="*/ 152876 h 257175"/>
                <a:gd name="connsiteX13" fmla="*/ 45244 w 238125"/>
                <a:gd name="connsiteY13" fmla="*/ 121444 h 257175"/>
                <a:gd name="connsiteX14" fmla="*/ 61436 w 238125"/>
                <a:gd name="connsiteY14" fmla="*/ 87154 h 257175"/>
                <a:gd name="connsiteX15" fmla="*/ 140494 w 238125"/>
                <a:gd name="connsiteY15" fmla="*/ 125254 h 257175"/>
                <a:gd name="connsiteX16" fmla="*/ 179546 w 238125"/>
                <a:gd name="connsiteY16" fmla="*/ 119539 h 257175"/>
                <a:gd name="connsiteX17" fmla="*/ 147161 w 238125"/>
                <a:gd name="connsiteY17" fmla="*/ 72866 h 257175"/>
                <a:gd name="connsiteX18" fmla="*/ 83344 w 238125"/>
                <a:gd name="connsiteY18" fmla="*/ 41434 h 257175"/>
                <a:gd name="connsiteX19" fmla="*/ 99536 w 238125"/>
                <a:gd name="connsiteY19" fmla="*/ 7144 h 257175"/>
                <a:gd name="connsiteX20" fmla="*/ 231934 w 238125"/>
                <a:gd name="connsiteY20" fmla="*/ 70961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8125" h="257175">
                  <a:moveTo>
                    <a:pt x="231934" y="70961"/>
                  </a:moveTo>
                  <a:lnTo>
                    <a:pt x="216694" y="103346"/>
                  </a:lnTo>
                  <a:lnTo>
                    <a:pt x="198596" y="94774"/>
                  </a:lnTo>
                  <a:lnTo>
                    <a:pt x="198596" y="95726"/>
                  </a:lnTo>
                  <a:cubicBezTo>
                    <a:pt x="210026" y="114776"/>
                    <a:pt x="207169" y="132874"/>
                    <a:pt x="201454" y="145256"/>
                  </a:cubicBezTo>
                  <a:cubicBezTo>
                    <a:pt x="192881" y="164306"/>
                    <a:pt x="179546" y="173831"/>
                    <a:pt x="159544" y="172879"/>
                  </a:cubicBezTo>
                  <a:cubicBezTo>
                    <a:pt x="171926" y="188119"/>
                    <a:pt x="170974" y="209074"/>
                    <a:pt x="163354" y="225266"/>
                  </a:cubicBezTo>
                  <a:cubicBezTo>
                    <a:pt x="147161" y="257651"/>
                    <a:pt x="120491" y="256699"/>
                    <a:pt x="90964" y="242411"/>
                  </a:cubicBezTo>
                  <a:lnTo>
                    <a:pt x="7144" y="202406"/>
                  </a:lnTo>
                  <a:lnTo>
                    <a:pt x="23336" y="168116"/>
                  </a:lnTo>
                  <a:lnTo>
                    <a:pt x="102394" y="206216"/>
                  </a:lnTo>
                  <a:cubicBezTo>
                    <a:pt x="114776" y="211931"/>
                    <a:pt x="131921" y="220504"/>
                    <a:pt x="141446" y="200501"/>
                  </a:cubicBezTo>
                  <a:cubicBezTo>
                    <a:pt x="152876" y="177641"/>
                    <a:pt x="126206" y="161449"/>
                    <a:pt x="109061" y="152876"/>
                  </a:cubicBezTo>
                  <a:lnTo>
                    <a:pt x="45244" y="121444"/>
                  </a:lnTo>
                  <a:lnTo>
                    <a:pt x="61436" y="87154"/>
                  </a:lnTo>
                  <a:lnTo>
                    <a:pt x="140494" y="125254"/>
                  </a:lnTo>
                  <a:cubicBezTo>
                    <a:pt x="152876" y="130969"/>
                    <a:pt x="170021" y="139541"/>
                    <a:pt x="179546" y="119539"/>
                  </a:cubicBezTo>
                  <a:cubicBezTo>
                    <a:pt x="190976" y="96679"/>
                    <a:pt x="164306" y="80486"/>
                    <a:pt x="147161" y="72866"/>
                  </a:cubicBezTo>
                  <a:lnTo>
                    <a:pt x="83344" y="41434"/>
                  </a:lnTo>
                  <a:lnTo>
                    <a:pt x="99536" y="7144"/>
                  </a:lnTo>
                  <a:lnTo>
                    <a:pt x="231934" y="70961"/>
                  </a:lnTo>
                  <a:close/>
                </a:path>
              </a:pathLst>
            </a:custGeom>
            <a:solidFill>
              <a:srgbClr val="1D1D1B"/>
            </a:solidFill>
            <a:ln w="9525" cap="flat">
              <a:noFill/>
              <a:prstDash val="solid"/>
              <a:miter/>
            </a:ln>
          </p:spPr>
          <p:txBody>
            <a:bodyPr rtlCol="0" anchor="ctr"/>
            <a:lstStyle/>
            <a:p>
              <a:endParaRPr lang="sv-SE" sz="1050"/>
            </a:p>
          </p:txBody>
        </p:sp>
        <p:sp>
          <p:nvSpPr>
            <p:cNvPr id="66" name="Frihandsfigur: Form 65">
              <a:extLst>
                <a:ext uri="{FF2B5EF4-FFF2-40B4-BE49-F238E27FC236}">
                  <a16:creationId xmlns:a16="http://schemas.microsoft.com/office/drawing/2014/main" id="{708F1E3B-DF41-22DA-B880-08498ABD630F}"/>
                </a:ext>
              </a:extLst>
            </p:cNvPr>
            <p:cNvSpPr/>
            <p:nvPr/>
          </p:nvSpPr>
          <p:spPr>
            <a:xfrm>
              <a:off x="7206139" y="4125030"/>
              <a:ext cx="190500" cy="161925"/>
            </a:xfrm>
            <a:custGeom>
              <a:avLst/>
              <a:gdLst>
                <a:gd name="connsiteX0" fmla="*/ 187166 w 190500"/>
                <a:gd name="connsiteY0" fmla="*/ 82163 h 161925"/>
                <a:gd name="connsiteX1" fmla="*/ 168116 w 190500"/>
                <a:gd name="connsiteY1" fmla="*/ 130740 h 161925"/>
                <a:gd name="connsiteX2" fmla="*/ 81439 w 190500"/>
                <a:gd name="connsiteY2" fmla="*/ 148838 h 161925"/>
                <a:gd name="connsiteX3" fmla="*/ 66199 w 190500"/>
                <a:gd name="connsiteY3" fmla="*/ 138360 h 161925"/>
                <a:gd name="connsiteX4" fmla="*/ 35719 w 190500"/>
                <a:gd name="connsiteY4" fmla="*/ 118358 h 161925"/>
                <a:gd name="connsiteX5" fmla="*/ 7144 w 190500"/>
                <a:gd name="connsiteY5" fmla="*/ 101213 h 161925"/>
                <a:gd name="connsiteX6" fmla="*/ 26194 w 190500"/>
                <a:gd name="connsiteY6" fmla="*/ 73590 h 161925"/>
                <a:gd name="connsiteX7" fmla="*/ 45244 w 190500"/>
                <a:gd name="connsiteY7" fmla="*/ 84068 h 161925"/>
                <a:gd name="connsiteX8" fmla="*/ 45244 w 190500"/>
                <a:gd name="connsiteY8" fmla="*/ 84068 h 161925"/>
                <a:gd name="connsiteX9" fmla="*/ 49054 w 190500"/>
                <a:gd name="connsiteY9" fmla="*/ 32633 h 161925"/>
                <a:gd name="connsiteX10" fmla="*/ 113824 w 190500"/>
                <a:gd name="connsiteY10" fmla="*/ 14535 h 161925"/>
                <a:gd name="connsiteX11" fmla="*/ 134779 w 190500"/>
                <a:gd name="connsiteY11" fmla="*/ 58350 h 161925"/>
                <a:gd name="connsiteX12" fmla="*/ 114776 w 190500"/>
                <a:gd name="connsiteY12" fmla="*/ 104070 h 161925"/>
                <a:gd name="connsiteX13" fmla="*/ 103347 w 190500"/>
                <a:gd name="connsiteY13" fmla="*/ 121215 h 161925"/>
                <a:gd name="connsiteX14" fmla="*/ 148114 w 190500"/>
                <a:gd name="connsiteY14" fmla="*/ 111690 h 161925"/>
                <a:gd name="connsiteX15" fmla="*/ 160497 w 190500"/>
                <a:gd name="connsiteY15" fmla="*/ 65018 h 161925"/>
                <a:gd name="connsiteX16" fmla="*/ 187166 w 190500"/>
                <a:gd name="connsiteY16" fmla="*/ 82163 h 161925"/>
                <a:gd name="connsiteX17" fmla="*/ 67151 w 190500"/>
                <a:gd name="connsiteY17" fmla="*/ 55493 h 161925"/>
                <a:gd name="connsiteX18" fmla="*/ 63341 w 190500"/>
                <a:gd name="connsiteY18" fmla="*/ 85020 h 161925"/>
                <a:gd name="connsiteX19" fmla="*/ 84297 w 190500"/>
                <a:gd name="connsiteY19" fmla="*/ 108833 h 161925"/>
                <a:gd name="connsiteX20" fmla="*/ 93822 w 190500"/>
                <a:gd name="connsiteY20" fmla="*/ 95498 h 161925"/>
                <a:gd name="connsiteX21" fmla="*/ 96679 w 190500"/>
                <a:gd name="connsiteY21" fmla="*/ 45968 h 161925"/>
                <a:gd name="connsiteX22" fmla="*/ 67151 w 190500"/>
                <a:gd name="connsiteY22" fmla="*/ 5549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00" h="161925">
                  <a:moveTo>
                    <a:pt x="187166" y="82163"/>
                  </a:moveTo>
                  <a:cubicBezTo>
                    <a:pt x="184309" y="98355"/>
                    <a:pt x="176689" y="117405"/>
                    <a:pt x="168116" y="130740"/>
                  </a:cubicBezTo>
                  <a:cubicBezTo>
                    <a:pt x="143351" y="167888"/>
                    <a:pt x="117634" y="172650"/>
                    <a:pt x="81439" y="148838"/>
                  </a:cubicBezTo>
                  <a:lnTo>
                    <a:pt x="66199" y="138360"/>
                  </a:lnTo>
                  <a:cubicBezTo>
                    <a:pt x="53816" y="129788"/>
                    <a:pt x="44291" y="124073"/>
                    <a:pt x="35719" y="118358"/>
                  </a:cubicBezTo>
                  <a:cubicBezTo>
                    <a:pt x="26194" y="112643"/>
                    <a:pt x="17622" y="106928"/>
                    <a:pt x="7144" y="101213"/>
                  </a:cubicBezTo>
                  <a:lnTo>
                    <a:pt x="26194" y="73590"/>
                  </a:lnTo>
                  <a:cubicBezTo>
                    <a:pt x="33814" y="76448"/>
                    <a:pt x="41434" y="82163"/>
                    <a:pt x="45244" y="84068"/>
                  </a:cubicBezTo>
                  <a:lnTo>
                    <a:pt x="45244" y="84068"/>
                  </a:lnTo>
                  <a:cubicBezTo>
                    <a:pt x="36672" y="67875"/>
                    <a:pt x="39529" y="46920"/>
                    <a:pt x="49054" y="32633"/>
                  </a:cubicBezTo>
                  <a:cubicBezTo>
                    <a:pt x="63341" y="10725"/>
                    <a:pt x="90964" y="-1657"/>
                    <a:pt x="113824" y="14535"/>
                  </a:cubicBezTo>
                  <a:cubicBezTo>
                    <a:pt x="131922" y="26918"/>
                    <a:pt x="136684" y="43110"/>
                    <a:pt x="134779" y="58350"/>
                  </a:cubicBezTo>
                  <a:cubicBezTo>
                    <a:pt x="132874" y="74543"/>
                    <a:pt x="123349" y="90735"/>
                    <a:pt x="114776" y="104070"/>
                  </a:cubicBezTo>
                  <a:lnTo>
                    <a:pt x="103347" y="121215"/>
                  </a:lnTo>
                  <a:cubicBezTo>
                    <a:pt x="123349" y="134550"/>
                    <a:pt x="135731" y="129788"/>
                    <a:pt x="148114" y="111690"/>
                  </a:cubicBezTo>
                  <a:cubicBezTo>
                    <a:pt x="157639" y="98355"/>
                    <a:pt x="161449" y="81210"/>
                    <a:pt x="160497" y="65018"/>
                  </a:cubicBezTo>
                  <a:lnTo>
                    <a:pt x="187166" y="82163"/>
                  </a:lnTo>
                  <a:close/>
                  <a:moveTo>
                    <a:pt x="67151" y="55493"/>
                  </a:moveTo>
                  <a:cubicBezTo>
                    <a:pt x="60484" y="65018"/>
                    <a:pt x="59531" y="75495"/>
                    <a:pt x="63341" y="85020"/>
                  </a:cubicBezTo>
                  <a:cubicBezTo>
                    <a:pt x="67151" y="94545"/>
                    <a:pt x="74772" y="102165"/>
                    <a:pt x="84297" y="108833"/>
                  </a:cubicBezTo>
                  <a:lnTo>
                    <a:pt x="93822" y="95498"/>
                  </a:lnTo>
                  <a:cubicBezTo>
                    <a:pt x="103347" y="81210"/>
                    <a:pt x="114776" y="58350"/>
                    <a:pt x="96679" y="45968"/>
                  </a:cubicBezTo>
                  <a:cubicBezTo>
                    <a:pt x="85249" y="38348"/>
                    <a:pt x="74772" y="44063"/>
                    <a:pt x="67151" y="55493"/>
                  </a:cubicBezTo>
                  <a:close/>
                </a:path>
              </a:pathLst>
            </a:custGeom>
            <a:solidFill>
              <a:srgbClr val="1D1D1B"/>
            </a:solidFill>
            <a:ln w="9525" cap="flat">
              <a:noFill/>
              <a:prstDash val="solid"/>
              <a:miter/>
            </a:ln>
          </p:spPr>
          <p:txBody>
            <a:bodyPr rtlCol="0" anchor="ctr"/>
            <a:lstStyle/>
            <a:p>
              <a:endParaRPr lang="sv-SE" sz="1050"/>
            </a:p>
          </p:txBody>
        </p:sp>
        <p:sp>
          <p:nvSpPr>
            <p:cNvPr id="67" name="Frihandsfigur: Form 66">
              <a:extLst>
                <a:ext uri="{FF2B5EF4-FFF2-40B4-BE49-F238E27FC236}">
                  <a16:creationId xmlns:a16="http://schemas.microsoft.com/office/drawing/2014/main" id="{104E85AE-BF55-1516-9682-062F6B26BB6C}"/>
                </a:ext>
              </a:extLst>
            </p:cNvPr>
            <p:cNvSpPr/>
            <p:nvPr/>
          </p:nvSpPr>
          <p:spPr>
            <a:xfrm>
              <a:off x="5524024" y="4645455"/>
              <a:ext cx="209550" cy="295275"/>
            </a:xfrm>
            <a:custGeom>
              <a:avLst/>
              <a:gdLst>
                <a:gd name="connsiteX0" fmla="*/ 144304 w 209550"/>
                <a:gd name="connsiteY0" fmla="*/ 64658 h 295275"/>
                <a:gd name="connsiteX1" fmla="*/ 186214 w 209550"/>
                <a:gd name="connsiteY1" fmla="*/ 78945 h 295275"/>
                <a:gd name="connsiteX2" fmla="*/ 193834 w 209550"/>
                <a:gd name="connsiteY2" fmla="*/ 292305 h 295275"/>
                <a:gd name="connsiteX3" fmla="*/ 152876 w 209550"/>
                <a:gd name="connsiteY3" fmla="*/ 278970 h 295275"/>
                <a:gd name="connsiteX4" fmla="*/ 151924 w 209550"/>
                <a:gd name="connsiteY4" fmla="*/ 230393 h 295275"/>
                <a:gd name="connsiteX5" fmla="*/ 76676 w 209550"/>
                <a:gd name="connsiteY5" fmla="*/ 204675 h 295275"/>
                <a:gd name="connsiteX6" fmla="*/ 45244 w 209550"/>
                <a:gd name="connsiteY6" fmla="*/ 241823 h 295275"/>
                <a:gd name="connsiteX7" fmla="*/ 7144 w 209550"/>
                <a:gd name="connsiteY7" fmla="*/ 228488 h 295275"/>
                <a:gd name="connsiteX8" fmla="*/ 144304 w 209550"/>
                <a:gd name="connsiteY8" fmla="*/ 64658 h 295275"/>
                <a:gd name="connsiteX9" fmla="*/ 151924 w 209550"/>
                <a:gd name="connsiteY9" fmla="*/ 109425 h 295275"/>
                <a:gd name="connsiteX10" fmla="*/ 151924 w 209550"/>
                <a:gd name="connsiteY10" fmla="*/ 109425 h 295275"/>
                <a:gd name="connsiteX11" fmla="*/ 97631 w 209550"/>
                <a:gd name="connsiteY11" fmla="*/ 178005 h 295275"/>
                <a:gd name="connsiteX12" fmla="*/ 151924 w 209550"/>
                <a:gd name="connsiteY12" fmla="*/ 197055 h 295275"/>
                <a:gd name="connsiteX13" fmla="*/ 151924 w 209550"/>
                <a:gd name="connsiteY13" fmla="*/ 109425 h 295275"/>
                <a:gd name="connsiteX14" fmla="*/ 188119 w 209550"/>
                <a:gd name="connsiteY14" fmla="*/ 8460 h 295275"/>
                <a:gd name="connsiteX15" fmla="*/ 206216 w 209550"/>
                <a:gd name="connsiteY15" fmla="*/ 46560 h 295275"/>
                <a:gd name="connsiteX16" fmla="*/ 168116 w 209550"/>
                <a:gd name="connsiteY16" fmla="*/ 65610 h 295275"/>
                <a:gd name="connsiteX17" fmla="*/ 149066 w 209550"/>
                <a:gd name="connsiteY17" fmla="*/ 27510 h 295275"/>
                <a:gd name="connsiteX18" fmla="*/ 188119 w 209550"/>
                <a:gd name="connsiteY18" fmla="*/ 8460 h 295275"/>
                <a:gd name="connsiteX19" fmla="*/ 172879 w 209550"/>
                <a:gd name="connsiteY19" fmla="*/ 51323 h 295275"/>
                <a:gd name="connsiteX20" fmla="*/ 191929 w 209550"/>
                <a:gd name="connsiteY20" fmla="*/ 41798 h 295275"/>
                <a:gd name="connsiteX21" fmla="*/ 183356 w 209550"/>
                <a:gd name="connsiteY21" fmla="*/ 22748 h 295275"/>
                <a:gd name="connsiteX22" fmla="*/ 164306 w 209550"/>
                <a:gd name="connsiteY22" fmla="*/ 32273 h 295275"/>
                <a:gd name="connsiteX23" fmla="*/ 172879 w 209550"/>
                <a:gd name="connsiteY23" fmla="*/ 51323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550" h="295275">
                  <a:moveTo>
                    <a:pt x="144304" y="64658"/>
                  </a:moveTo>
                  <a:lnTo>
                    <a:pt x="186214" y="78945"/>
                  </a:lnTo>
                  <a:lnTo>
                    <a:pt x="193834" y="292305"/>
                  </a:lnTo>
                  <a:lnTo>
                    <a:pt x="152876" y="278970"/>
                  </a:lnTo>
                  <a:lnTo>
                    <a:pt x="151924" y="230393"/>
                  </a:lnTo>
                  <a:lnTo>
                    <a:pt x="76676" y="204675"/>
                  </a:lnTo>
                  <a:lnTo>
                    <a:pt x="45244" y="241823"/>
                  </a:lnTo>
                  <a:lnTo>
                    <a:pt x="7144" y="228488"/>
                  </a:lnTo>
                  <a:lnTo>
                    <a:pt x="144304" y="64658"/>
                  </a:lnTo>
                  <a:close/>
                  <a:moveTo>
                    <a:pt x="151924" y="109425"/>
                  </a:moveTo>
                  <a:lnTo>
                    <a:pt x="151924" y="109425"/>
                  </a:lnTo>
                  <a:lnTo>
                    <a:pt x="97631" y="178005"/>
                  </a:lnTo>
                  <a:lnTo>
                    <a:pt x="151924" y="197055"/>
                  </a:lnTo>
                  <a:lnTo>
                    <a:pt x="151924" y="109425"/>
                  </a:lnTo>
                  <a:close/>
                  <a:moveTo>
                    <a:pt x="188119" y="8460"/>
                  </a:moveTo>
                  <a:cubicBezTo>
                    <a:pt x="203359" y="14175"/>
                    <a:pt x="211931" y="31320"/>
                    <a:pt x="206216" y="46560"/>
                  </a:cubicBezTo>
                  <a:cubicBezTo>
                    <a:pt x="200501" y="62753"/>
                    <a:pt x="184309" y="71325"/>
                    <a:pt x="168116" y="65610"/>
                  </a:cubicBezTo>
                  <a:cubicBezTo>
                    <a:pt x="152876" y="59895"/>
                    <a:pt x="144304" y="42750"/>
                    <a:pt x="149066" y="27510"/>
                  </a:cubicBezTo>
                  <a:cubicBezTo>
                    <a:pt x="154781" y="12270"/>
                    <a:pt x="172879" y="3698"/>
                    <a:pt x="188119" y="8460"/>
                  </a:cubicBezTo>
                  <a:close/>
                  <a:moveTo>
                    <a:pt x="172879" y="51323"/>
                  </a:moveTo>
                  <a:cubicBezTo>
                    <a:pt x="180499" y="54180"/>
                    <a:pt x="189071" y="50370"/>
                    <a:pt x="191929" y="41798"/>
                  </a:cubicBezTo>
                  <a:cubicBezTo>
                    <a:pt x="194786" y="34178"/>
                    <a:pt x="190976" y="25605"/>
                    <a:pt x="183356" y="22748"/>
                  </a:cubicBezTo>
                  <a:cubicBezTo>
                    <a:pt x="175736" y="19890"/>
                    <a:pt x="167164" y="23700"/>
                    <a:pt x="164306" y="32273"/>
                  </a:cubicBezTo>
                  <a:cubicBezTo>
                    <a:pt x="161449" y="40845"/>
                    <a:pt x="165259" y="48465"/>
                    <a:pt x="172879" y="51323"/>
                  </a:cubicBezTo>
                  <a:close/>
                </a:path>
              </a:pathLst>
            </a:custGeom>
            <a:solidFill>
              <a:srgbClr val="1D1D1B"/>
            </a:solidFill>
            <a:ln w="9525" cap="flat">
              <a:noFill/>
              <a:prstDash val="solid"/>
              <a:miter/>
            </a:ln>
          </p:spPr>
          <p:txBody>
            <a:bodyPr rtlCol="0" anchor="ctr"/>
            <a:lstStyle/>
            <a:p>
              <a:endParaRPr lang="sv-SE" sz="1050"/>
            </a:p>
          </p:txBody>
        </p:sp>
        <p:sp>
          <p:nvSpPr>
            <p:cNvPr id="68" name="Frihandsfigur: Form 67">
              <a:extLst>
                <a:ext uri="{FF2B5EF4-FFF2-40B4-BE49-F238E27FC236}">
                  <a16:creationId xmlns:a16="http://schemas.microsoft.com/office/drawing/2014/main" id="{13F096FF-B395-FC59-2A45-968583F87A76}"/>
                </a:ext>
              </a:extLst>
            </p:cNvPr>
            <p:cNvSpPr/>
            <p:nvPr/>
          </p:nvSpPr>
          <p:spPr>
            <a:xfrm>
              <a:off x="5753576" y="4762976"/>
              <a:ext cx="114300" cy="200025"/>
            </a:xfrm>
            <a:custGeom>
              <a:avLst/>
              <a:gdLst>
                <a:gd name="connsiteX0" fmla="*/ 33814 w 114300"/>
                <a:gd name="connsiteY0" fmla="*/ 67151 h 200025"/>
                <a:gd name="connsiteX1" fmla="*/ 7144 w 114300"/>
                <a:gd name="connsiteY1" fmla="*/ 60484 h 200025"/>
                <a:gd name="connsiteX2" fmla="*/ 13811 w 114300"/>
                <a:gd name="connsiteY2" fmla="*/ 32861 h 200025"/>
                <a:gd name="connsiteX3" fmla="*/ 40481 w 114300"/>
                <a:gd name="connsiteY3" fmla="*/ 39529 h 200025"/>
                <a:gd name="connsiteX4" fmla="*/ 47149 w 114300"/>
                <a:gd name="connsiteY4" fmla="*/ 10954 h 200025"/>
                <a:gd name="connsiteX5" fmla="*/ 86201 w 114300"/>
                <a:gd name="connsiteY5" fmla="*/ 7144 h 200025"/>
                <a:gd name="connsiteX6" fmla="*/ 76676 w 114300"/>
                <a:gd name="connsiteY6" fmla="*/ 48101 h 200025"/>
                <a:gd name="connsiteX7" fmla="*/ 109061 w 114300"/>
                <a:gd name="connsiteY7" fmla="*/ 55721 h 200025"/>
                <a:gd name="connsiteX8" fmla="*/ 102394 w 114300"/>
                <a:gd name="connsiteY8" fmla="*/ 83344 h 200025"/>
                <a:gd name="connsiteX9" fmla="*/ 70009 w 114300"/>
                <a:gd name="connsiteY9" fmla="*/ 75724 h 200025"/>
                <a:gd name="connsiteX10" fmla="*/ 53816 w 114300"/>
                <a:gd name="connsiteY10" fmla="*/ 142399 h 200025"/>
                <a:gd name="connsiteX11" fmla="*/ 65246 w 114300"/>
                <a:gd name="connsiteY11" fmla="*/ 170021 h 200025"/>
                <a:gd name="connsiteX12" fmla="*/ 82391 w 114300"/>
                <a:gd name="connsiteY12" fmla="*/ 170021 h 200025"/>
                <a:gd name="connsiteX13" fmla="*/ 76676 w 114300"/>
                <a:gd name="connsiteY13" fmla="*/ 199549 h 200025"/>
                <a:gd name="connsiteX14" fmla="*/ 49054 w 114300"/>
                <a:gd name="connsiteY14" fmla="*/ 196691 h 200025"/>
                <a:gd name="connsiteX15" fmla="*/ 15716 w 114300"/>
                <a:gd name="connsiteY15" fmla="*/ 139541 h 200025"/>
                <a:gd name="connsiteX16" fmla="*/ 33814 w 114300"/>
                <a:gd name="connsiteY16" fmla="*/ 67151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300" h="200025">
                  <a:moveTo>
                    <a:pt x="33814" y="67151"/>
                  </a:moveTo>
                  <a:lnTo>
                    <a:pt x="7144" y="60484"/>
                  </a:lnTo>
                  <a:lnTo>
                    <a:pt x="13811" y="32861"/>
                  </a:lnTo>
                  <a:lnTo>
                    <a:pt x="40481" y="39529"/>
                  </a:lnTo>
                  <a:lnTo>
                    <a:pt x="47149" y="10954"/>
                  </a:lnTo>
                  <a:lnTo>
                    <a:pt x="86201" y="7144"/>
                  </a:lnTo>
                  <a:lnTo>
                    <a:pt x="76676" y="48101"/>
                  </a:lnTo>
                  <a:lnTo>
                    <a:pt x="109061" y="55721"/>
                  </a:lnTo>
                  <a:lnTo>
                    <a:pt x="102394" y="83344"/>
                  </a:lnTo>
                  <a:lnTo>
                    <a:pt x="70009" y="75724"/>
                  </a:lnTo>
                  <a:lnTo>
                    <a:pt x="53816" y="142399"/>
                  </a:lnTo>
                  <a:cubicBezTo>
                    <a:pt x="50959" y="154781"/>
                    <a:pt x="51911" y="167164"/>
                    <a:pt x="65246" y="170021"/>
                  </a:cubicBezTo>
                  <a:cubicBezTo>
                    <a:pt x="71914" y="171926"/>
                    <a:pt x="78581" y="171926"/>
                    <a:pt x="82391" y="170021"/>
                  </a:cubicBezTo>
                  <a:lnTo>
                    <a:pt x="76676" y="199549"/>
                  </a:lnTo>
                  <a:cubicBezTo>
                    <a:pt x="68104" y="200501"/>
                    <a:pt x="59531" y="199549"/>
                    <a:pt x="49054" y="196691"/>
                  </a:cubicBezTo>
                  <a:cubicBezTo>
                    <a:pt x="20479" y="190024"/>
                    <a:pt x="9049" y="168116"/>
                    <a:pt x="15716" y="139541"/>
                  </a:cubicBezTo>
                  <a:lnTo>
                    <a:pt x="33814" y="67151"/>
                  </a:lnTo>
                  <a:close/>
                </a:path>
              </a:pathLst>
            </a:custGeom>
            <a:solidFill>
              <a:srgbClr val="1D1D1B"/>
            </a:solidFill>
            <a:ln w="9525" cap="flat">
              <a:noFill/>
              <a:prstDash val="solid"/>
              <a:miter/>
            </a:ln>
          </p:spPr>
          <p:txBody>
            <a:bodyPr rtlCol="0" anchor="ctr"/>
            <a:lstStyle/>
            <a:p>
              <a:endParaRPr lang="sv-SE" sz="1050"/>
            </a:p>
          </p:txBody>
        </p:sp>
        <p:sp>
          <p:nvSpPr>
            <p:cNvPr id="69" name="Frihandsfigur: Form 68">
              <a:extLst>
                <a:ext uri="{FF2B5EF4-FFF2-40B4-BE49-F238E27FC236}">
                  <a16:creationId xmlns:a16="http://schemas.microsoft.com/office/drawing/2014/main" id="{4AE8CE86-7976-9201-B2C7-B3704521E4A1}"/>
                </a:ext>
              </a:extLst>
            </p:cNvPr>
            <p:cNvSpPr/>
            <p:nvPr/>
          </p:nvSpPr>
          <p:spPr>
            <a:xfrm>
              <a:off x="5850731" y="4820493"/>
              <a:ext cx="161925" cy="219075"/>
            </a:xfrm>
            <a:custGeom>
              <a:avLst/>
              <a:gdLst>
                <a:gd name="connsiteX0" fmla="*/ 159544 w 161925"/>
                <a:gd name="connsiteY0" fmla="*/ 22017 h 219075"/>
                <a:gd name="connsiteX1" fmla="*/ 141446 w 161925"/>
                <a:gd name="connsiteY1" fmla="*/ 153462 h 219075"/>
                <a:gd name="connsiteX2" fmla="*/ 54769 w 161925"/>
                <a:gd name="connsiteY2" fmla="*/ 219184 h 219075"/>
                <a:gd name="connsiteX3" fmla="*/ 7144 w 161925"/>
                <a:gd name="connsiteY3" fmla="*/ 202039 h 219075"/>
                <a:gd name="connsiteX4" fmla="*/ 14764 w 161925"/>
                <a:gd name="connsiteY4" fmla="*/ 170607 h 219075"/>
                <a:gd name="connsiteX5" fmla="*/ 54769 w 161925"/>
                <a:gd name="connsiteY5" fmla="*/ 189657 h 219075"/>
                <a:gd name="connsiteX6" fmla="*/ 106204 w 161925"/>
                <a:gd name="connsiteY6" fmla="*/ 139174 h 219075"/>
                <a:gd name="connsiteX7" fmla="*/ 105251 w 161925"/>
                <a:gd name="connsiteY7" fmla="*/ 139174 h 219075"/>
                <a:gd name="connsiteX8" fmla="*/ 57626 w 161925"/>
                <a:gd name="connsiteY8" fmla="*/ 156319 h 219075"/>
                <a:gd name="connsiteX9" fmla="*/ 10001 w 161925"/>
                <a:gd name="connsiteY9" fmla="*/ 74404 h 219075"/>
                <a:gd name="connsiteX10" fmla="*/ 81439 w 161925"/>
                <a:gd name="connsiteY10" fmla="*/ 7729 h 219075"/>
                <a:gd name="connsiteX11" fmla="*/ 122396 w 161925"/>
                <a:gd name="connsiteY11" fmla="*/ 37257 h 219075"/>
                <a:gd name="connsiteX12" fmla="*/ 123349 w 161925"/>
                <a:gd name="connsiteY12" fmla="*/ 37257 h 219075"/>
                <a:gd name="connsiteX13" fmla="*/ 126206 w 161925"/>
                <a:gd name="connsiteY13" fmla="*/ 17254 h 219075"/>
                <a:gd name="connsiteX14" fmla="*/ 159544 w 161925"/>
                <a:gd name="connsiteY14" fmla="*/ 22017 h 219075"/>
                <a:gd name="connsiteX15" fmla="*/ 112871 w 161925"/>
                <a:gd name="connsiteY15" fmla="*/ 87739 h 219075"/>
                <a:gd name="connsiteX16" fmla="*/ 88106 w 161925"/>
                <a:gd name="connsiteY16" fmla="*/ 38209 h 219075"/>
                <a:gd name="connsiteX17" fmla="*/ 48101 w 161925"/>
                <a:gd name="connsiteY17" fmla="*/ 79167 h 219075"/>
                <a:gd name="connsiteX18" fmla="*/ 73819 w 161925"/>
                <a:gd name="connsiteY18" fmla="*/ 127744 h 219075"/>
                <a:gd name="connsiteX19" fmla="*/ 112871 w 161925"/>
                <a:gd name="connsiteY19" fmla="*/ 87739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1925" h="219075">
                  <a:moveTo>
                    <a:pt x="159544" y="22017"/>
                  </a:moveTo>
                  <a:lnTo>
                    <a:pt x="141446" y="153462"/>
                  </a:lnTo>
                  <a:cubicBezTo>
                    <a:pt x="135731" y="192514"/>
                    <a:pt x="114776" y="227757"/>
                    <a:pt x="54769" y="219184"/>
                  </a:cubicBezTo>
                  <a:cubicBezTo>
                    <a:pt x="40481" y="217279"/>
                    <a:pt x="23336" y="212517"/>
                    <a:pt x="7144" y="202039"/>
                  </a:cubicBezTo>
                  <a:lnTo>
                    <a:pt x="14764" y="170607"/>
                  </a:lnTo>
                  <a:cubicBezTo>
                    <a:pt x="25241" y="178227"/>
                    <a:pt x="43339" y="187752"/>
                    <a:pt x="54769" y="189657"/>
                  </a:cubicBezTo>
                  <a:cubicBezTo>
                    <a:pt x="95726" y="195372"/>
                    <a:pt x="102394" y="164892"/>
                    <a:pt x="106204" y="139174"/>
                  </a:cubicBezTo>
                  <a:lnTo>
                    <a:pt x="105251" y="139174"/>
                  </a:lnTo>
                  <a:cubicBezTo>
                    <a:pt x="96679" y="150604"/>
                    <a:pt x="78581" y="159177"/>
                    <a:pt x="57626" y="156319"/>
                  </a:cubicBezTo>
                  <a:cubicBezTo>
                    <a:pt x="15716" y="150604"/>
                    <a:pt x="4286" y="113457"/>
                    <a:pt x="10001" y="74404"/>
                  </a:cubicBezTo>
                  <a:cubicBezTo>
                    <a:pt x="14764" y="39162"/>
                    <a:pt x="38576" y="2014"/>
                    <a:pt x="81439" y="7729"/>
                  </a:cubicBezTo>
                  <a:cubicBezTo>
                    <a:pt x="100489" y="10587"/>
                    <a:pt x="113824" y="19159"/>
                    <a:pt x="122396" y="37257"/>
                  </a:cubicBezTo>
                  <a:lnTo>
                    <a:pt x="123349" y="37257"/>
                  </a:lnTo>
                  <a:lnTo>
                    <a:pt x="126206" y="17254"/>
                  </a:lnTo>
                  <a:lnTo>
                    <a:pt x="159544" y="22017"/>
                  </a:lnTo>
                  <a:close/>
                  <a:moveTo>
                    <a:pt x="112871" y="87739"/>
                  </a:moveTo>
                  <a:cubicBezTo>
                    <a:pt x="116681" y="62974"/>
                    <a:pt x="110014" y="41067"/>
                    <a:pt x="88106" y="38209"/>
                  </a:cubicBezTo>
                  <a:cubicBezTo>
                    <a:pt x="62389" y="34399"/>
                    <a:pt x="51911" y="57259"/>
                    <a:pt x="48101" y="79167"/>
                  </a:cubicBezTo>
                  <a:cubicBezTo>
                    <a:pt x="45244" y="99169"/>
                    <a:pt x="51911" y="124887"/>
                    <a:pt x="73819" y="127744"/>
                  </a:cubicBezTo>
                  <a:cubicBezTo>
                    <a:pt x="96679" y="131554"/>
                    <a:pt x="109061" y="111552"/>
                    <a:pt x="112871" y="87739"/>
                  </a:cubicBezTo>
                  <a:close/>
                </a:path>
              </a:pathLst>
            </a:custGeom>
            <a:solidFill>
              <a:srgbClr val="1D1D1B"/>
            </a:solidFill>
            <a:ln w="9525" cap="flat">
              <a:noFill/>
              <a:prstDash val="solid"/>
              <a:miter/>
            </a:ln>
          </p:spPr>
          <p:txBody>
            <a:bodyPr rtlCol="0" anchor="ctr"/>
            <a:lstStyle/>
            <a:p>
              <a:endParaRPr lang="sv-SE" sz="1050"/>
            </a:p>
          </p:txBody>
        </p:sp>
        <p:sp>
          <p:nvSpPr>
            <p:cNvPr id="70" name="Frihandsfigur: Form 69">
              <a:extLst>
                <a:ext uri="{FF2B5EF4-FFF2-40B4-BE49-F238E27FC236}">
                  <a16:creationId xmlns:a16="http://schemas.microsoft.com/office/drawing/2014/main" id="{D8BA051D-1A1F-1CDB-C6D4-66019A07F8C0}"/>
                </a:ext>
              </a:extLst>
            </p:cNvPr>
            <p:cNvSpPr/>
            <p:nvPr/>
          </p:nvSpPr>
          <p:spPr>
            <a:xfrm>
              <a:off x="6023106" y="4777264"/>
              <a:ext cx="142875" cy="219075"/>
            </a:xfrm>
            <a:custGeom>
              <a:avLst/>
              <a:gdLst>
                <a:gd name="connsiteX0" fmla="*/ 26221 w 142875"/>
                <a:gd name="connsiteY0" fmla="*/ 74771 h 219075"/>
                <a:gd name="connsiteX1" fmla="*/ 76704 w 142875"/>
                <a:gd name="connsiteY1" fmla="*/ 65246 h 219075"/>
                <a:gd name="connsiteX2" fmla="*/ 136711 w 142875"/>
                <a:gd name="connsiteY2" fmla="*/ 129064 h 219075"/>
                <a:gd name="connsiteX3" fmla="*/ 135759 w 142875"/>
                <a:gd name="connsiteY3" fmla="*/ 148114 h 219075"/>
                <a:gd name="connsiteX4" fmla="*/ 134806 w 142875"/>
                <a:gd name="connsiteY4" fmla="*/ 185261 h 219075"/>
                <a:gd name="connsiteX5" fmla="*/ 135759 w 142875"/>
                <a:gd name="connsiteY5" fmla="*/ 217646 h 219075"/>
                <a:gd name="connsiteX6" fmla="*/ 102421 w 142875"/>
                <a:gd name="connsiteY6" fmla="*/ 216694 h 219075"/>
                <a:gd name="connsiteX7" fmla="*/ 101469 w 142875"/>
                <a:gd name="connsiteY7" fmla="*/ 194786 h 219075"/>
                <a:gd name="connsiteX8" fmla="*/ 101469 w 142875"/>
                <a:gd name="connsiteY8" fmla="*/ 194786 h 219075"/>
                <a:gd name="connsiteX9" fmla="*/ 55749 w 142875"/>
                <a:gd name="connsiteY9" fmla="*/ 218599 h 219075"/>
                <a:gd name="connsiteX10" fmla="*/ 7171 w 142875"/>
                <a:gd name="connsiteY10" fmla="*/ 172879 h 219075"/>
                <a:gd name="connsiteX11" fmla="*/ 32889 w 142875"/>
                <a:gd name="connsiteY11" fmla="*/ 131921 h 219075"/>
                <a:gd name="connsiteX12" fmla="*/ 81466 w 142875"/>
                <a:gd name="connsiteY12" fmla="*/ 125254 h 219075"/>
                <a:gd name="connsiteX13" fmla="*/ 102421 w 142875"/>
                <a:gd name="connsiteY13" fmla="*/ 126206 h 219075"/>
                <a:gd name="connsiteX14" fmla="*/ 70989 w 142875"/>
                <a:gd name="connsiteY14" fmla="*/ 93821 h 219075"/>
                <a:gd name="connsiteX15" fmla="*/ 26221 w 142875"/>
                <a:gd name="connsiteY15" fmla="*/ 108109 h 219075"/>
                <a:gd name="connsiteX16" fmla="*/ 26221 w 142875"/>
                <a:gd name="connsiteY16" fmla="*/ 74771 h 219075"/>
                <a:gd name="connsiteX17" fmla="*/ 34794 w 142875"/>
                <a:gd name="connsiteY17" fmla="*/ 40481 h 219075"/>
                <a:gd name="connsiteX18" fmla="*/ 35746 w 142875"/>
                <a:gd name="connsiteY18" fmla="*/ 7144 h 219075"/>
                <a:gd name="connsiteX19" fmla="*/ 68131 w 142875"/>
                <a:gd name="connsiteY19" fmla="*/ 8096 h 219075"/>
                <a:gd name="connsiteX20" fmla="*/ 67179 w 142875"/>
                <a:gd name="connsiteY20" fmla="*/ 41434 h 219075"/>
                <a:gd name="connsiteX21" fmla="*/ 34794 w 142875"/>
                <a:gd name="connsiteY21" fmla="*/ 40481 h 219075"/>
                <a:gd name="connsiteX22" fmla="*/ 66226 w 142875"/>
                <a:gd name="connsiteY22" fmla="*/ 191929 h 219075"/>
                <a:gd name="connsiteX23" fmla="*/ 92896 w 142875"/>
                <a:gd name="connsiteY23" fmla="*/ 179546 h 219075"/>
                <a:gd name="connsiteX24" fmla="*/ 101469 w 142875"/>
                <a:gd name="connsiteY24" fmla="*/ 150019 h 219075"/>
                <a:gd name="connsiteX25" fmla="*/ 85276 w 142875"/>
                <a:gd name="connsiteY25" fmla="*/ 149066 h 219075"/>
                <a:gd name="connsiteX26" fmla="*/ 42414 w 142875"/>
                <a:gd name="connsiteY26" fmla="*/ 172879 h 219075"/>
                <a:gd name="connsiteX27" fmla="*/ 66226 w 142875"/>
                <a:gd name="connsiteY27" fmla="*/ 191929 h 219075"/>
                <a:gd name="connsiteX28" fmla="*/ 126234 w 142875"/>
                <a:gd name="connsiteY28" fmla="*/ 10954 h 219075"/>
                <a:gd name="connsiteX29" fmla="*/ 125281 w 142875"/>
                <a:gd name="connsiteY29" fmla="*/ 44291 h 219075"/>
                <a:gd name="connsiteX30" fmla="*/ 92896 w 142875"/>
                <a:gd name="connsiteY30" fmla="*/ 43339 h 219075"/>
                <a:gd name="connsiteX31" fmla="*/ 93849 w 142875"/>
                <a:gd name="connsiteY31" fmla="*/ 10001 h 219075"/>
                <a:gd name="connsiteX32" fmla="*/ 126234 w 142875"/>
                <a:gd name="connsiteY32" fmla="*/ 10954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2875" h="219075">
                  <a:moveTo>
                    <a:pt x="26221" y="74771"/>
                  </a:moveTo>
                  <a:cubicBezTo>
                    <a:pt x="41461" y="68104"/>
                    <a:pt x="60511" y="65246"/>
                    <a:pt x="76704" y="65246"/>
                  </a:cubicBezTo>
                  <a:cubicBezTo>
                    <a:pt x="120519" y="67151"/>
                    <a:pt x="138616" y="86201"/>
                    <a:pt x="136711" y="129064"/>
                  </a:cubicBezTo>
                  <a:lnTo>
                    <a:pt x="135759" y="148114"/>
                  </a:lnTo>
                  <a:cubicBezTo>
                    <a:pt x="134806" y="163354"/>
                    <a:pt x="134806" y="173831"/>
                    <a:pt x="134806" y="185261"/>
                  </a:cubicBezTo>
                  <a:cubicBezTo>
                    <a:pt x="134806" y="196691"/>
                    <a:pt x="134806" y="206216"/>
                    <a:pt x="135759" y="217646"/>
                  </a:cubicBezTo>
                  <a:lnTo>
                    <a:pt x="102421" y="216694"/>
                  </a:lnTo>
                  <a:cubicBezTo>
                    <a:pt x="101469" y="209074"/>
                    <a:pt x="101469" y="199549"/>
                    <a:pt x="101469" y="194786"/>
                  </a:cubicBezTo>
                  <a:lnTo>
                    <a:pt x="101469" y="194786"/>
                  </a:lnTo>
                  <a:cubicBezTo>
                    <a:pt x="91944" y="210979"/>
                    <a:pt x="72894" y="219551"/>
                    <a:pt x="55749" y="218599"/>
                  </a:cubicBezTo>
                  <a:cubicBezTo>
                    <a:pt x="30031" y="217646"/>
                    <a:pt x="6219" y="201454"/>
                    <a:pt x="7171" y="172879"/>
                  </a:cubicBezTo>
                  <a:cubicBezTo>
                    <a:pt x="8124" y="150971"/>
                    <a:pt x="18601" y="138589"/>
                    <a:pt x="32889" y="131921"/>
                  </a:cubicBezTo>
                  <a:cubicBezTo>
                    <a:pt x="47176" y="125254"/>
                    <a:pt x="66226" y="124301"/>
                    <a:pt x="81466" y="125254"/>
                  </a:cubicBezTo>
                  <a:lnTo>
                    <a:pt x="102421" y="126206"/>
                  </a:lnTo>
                  <a:cubicBezTo>
                    <a:pt x="103374" y="102394"/>
                    <a:pt x="92896" y="93821"/>
                    <a:pt x="70989" y="93821"/>
                  </a:cubicBezTo>
                  <a:cubicBezTo>
                    <a:pt x="54796" y="92869"/>
                    <a:pt x="38604" y="98584"/>
                    <a:pt x="26221" y="108109"/>
                  </a:cubicBezTo>
                  <a:lnTo>
                    <a:pt x="26221" y="74771"/>
                  </a:lnTo>
                  <a:close/>
                  <a:moveTo>
                    <a:pt x="34794" y="40481"/>
                  </a:moveTo>
                  <a:lnTo>
                    <a:pt x="35746" y="7144"/>
                  </a:lnTo>
                  <a:lnTo>
                    <a:pt x="68131" y="8096"/>
                  </a:lnTo>
                  <a:lnTo>
                    <a:pt x="67179" y="41434"/>
                  </a:lnTo>
                  <a:lnTo>
                    <a:pt x="34794" y="40481"/>
                  </a:lnTo>
                  <a:close/>
                  <a:moveTo>
                    <a:pt x="66226" y="191929"/>
                  </a:moveTo>
                  <a:cubicBezTo>
                    <a:pt x="77656" y="191929"/>
                    <a:pt x="87181" y="187166"/>
                    <a:pt x="92896" y="179546"/>
                  </a:cubicBezTo>
                  <a:cubicBezTo>
                    <a:pt x="99564" y="171926"/>
                    <a:pt x="101469" y="161449"/>
                    <a:pt x="101469" y="150019"/>
                  </a:cubicBezTo>
                  <a:lnTo>
                    <a:pt x="85276" y="149066"/>
                  </a:lnTo>
                  <a:cubicBezTo>
                    <a:pt x="68131" y="148114"/>
                    <a:pt x="43366" y="150019"/>
                    <a:pt x="42414" y="172879"/>
                  </a:cubicBezTo>
                  <a:cubicBezTo>
                    <a:pt x="42414" y="185261"/>
                    <a:pt x="52891" y="190976"/>
                    <a:pt x="66226" y="191929"/>
                  </a:cubicBezTo>
                  <a:close/>
                  <a:moveTo>
                    <a:pt x="126234" y="10954"/>
                  </a:moveTo>
                  <a:lnTo>
                    <a:pt x="125281" y="44291"/>
                  </a:lnTo>
                  <a:lnTo>
                    <a:pt x="92896" y="43339"/>
                  </a:lnTo>
                  <a:lnTo>
                    <a:pt x="93849" y="10001"/>
                  </a:lnTo>
                  <a:lnTo>
                    <a:pt x="126234" y="10954"/>
                  </a:lnTo>
                  <a:close/>
                </a:path>
              </a:pathLst>
            </a:custGeom>
            <a:solidFill>
              <a:srgbClr val="1D1D1B"/>
            </a:solidFill>
            <a:ln w="9525" cap="flat">
              <a:noFill/>
              <a:prstDash val="solid"/>
              <a:miter/>
            </a:ln>
          </p:spPr>
          <p:txBody>
            <a:bodyPr rtlCol="0" anchor="ctr"/>
            <a:lstStyle/>
            <a:p>
              <a:endParaRPr lang="sv-SE" sz="1050"/>
            </a:p>
          </p:txBody>
        </p:sp>
        <p:sp>
          <p:nvSpPr>
            <p:cNvPr id="71" name="Frihandsfigur: Form 70">
              <a:extLst>
                <a:ext uri="{FF2B5EF4-FFF2-40B4-BE49-F238E27FC236}">
                  <a16:creationId xmlns:a16="http://schemas.microsoft.com/office/drawing/2014/main" id="{6531F65E-B037-AE14-2412-636C267D3A71}"/>
                </a:ext>
              </a:extLst>
            </p:cNvPr>
            <p:cNvSpPr/>
            <p:nvPr/>
          </p:nvSpPr>
          <p:spPr>
            <a:xfrm>
              <a:off x="6186011" y="4832509"/>
              <a:ext cx="95250" cy="161925"/>
            </a:xfrm>
            <a:custGeom>
              <a:avLst/>
              <a:gdLst>
                <a:gd name="connsiteX0" fmla="*/ 7144 w 95250"/>
                <a:gd name="connsiteY0" fmla="*/ 14764 h 161925"/>
                <a:gd name="connsiteX1" fmla="*/ 40481 w 95250"/>
                <a:gd name="connsiteY1" fmla="*/ 12859 h 161925"/>
                <a:gd name="connsiteX2" fmla="*/ 42386 w 95250"/>
                <a:gd name="connsiteY2" fmla="*/ 46196 h 161925"/>
                <a:gd name="connsiteX3" fmla="*/ 43339 w 95250"/>
                <a:gd name="connsiteY3" fmla="*/ 46196 h 161925"/>
                <a:gd name="connsiteX4" fmla="*/ 81439 w 95250"/>
                <a:gd name="connsiteY4" fmla="*/ 7144 h 161925"/>
                <a:gd name="connsiteX5" fmla="*/ 92869 w 95250"/>
                <a:gd name="connsiteY5" fmla="*/ 8096 h 161925"/>
                <a:gd name="connsiteX6" fmla="*/ 94774 w 95250"/>
                <a:gd name="connsiteY6" fmla="*/ 46196 h 161925"/>
                <a:gd name="connsiteX7" fmla="*/ 77629 w 95250"/>
                <a:gd name="connsiteY7" fmla="*/ 44291 h 161925"/>
                <a:gd name="connsiteX8" fmla="*/ 50006 w 95250"/>
                <a:gd name="connsiteY8" fmla="*/ 105251 h 161925"/>
                <a:gd name="connsiteX9" fmla="*/ 52864 w 95250"/>
                <a:gd name="connsiteY9" fmla="*/ 159544 h 161925"/>
                <a:gd name="connsiteX10" fmla="*/ 15716 w 95250"/>
                <a:gd name="connsiteY10" fmla="*/ 161449 h 161925"/>
                <a:gd name="connsiteX11" fmla="*/ 7144 w 95250"/>
                <a:gd name="connsiteY11" fmla="*/ 1476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250" h="161925">
                  <a:moveTo>
                    <a:pt x="7144" y="14764"/>
                  </a:moveTo>
                  <a:lnTo>
                    <a:pt x="40481" y="12859"/>
                  </a:lnTo>
                  <a:lnTo>
                    <a:pt x="42386" y="46196"/>
                  </a:lnTo>
                  <a:lnTo>
                    <a:pt x="43339" y="46196"/>
                  </a:lnTo>
                  <a:cubicBezTo>
                    <a:pt x="44291" y="31909"/>
                    <a:pt x="58579" y="9049"/>
                    <a:pt x="81439" y="7144"/>
                  </a:cubicBezTo>
                  <a:cubicBezTo>
                    <a:pt x="85249" y="7144"/>
                    <a:pt x="89059" y="7144"/>
                    <a:pt x="92869" y="8096"/>
                  </a:cubicBezTo>
                  <a:lnTo>
                    <a:pt x="94774" y="46196"/>
                  </a:lnTo>
                  <a:cubicBezTo>
                    <a:pt x="90964" y="44291"/>
                    <a:pt x="84296" y="43339"/>
                    <a:pt x="77629" y="44291"/>
                  </a:cubicBezTo>
                  <a:cubicBezTo>
                    <a:pt x="47149" y="46196"/>
                    <a:pt x="49054" y="84296"/>
                    <a:pt x="50006" y="105251"/>
                  </a:cubicBezTo>
                  <a:lnTo>
                    <a:pt x="52864" y="159544"/>
                  </a:lnTo>
                  <a:lnTo>
                    <a:pt x="15716" y="161449"/>
                  </a:lnTo>
                  <a:lnTo>
                    <a:pt x="7144" y="14764"/>
                  </a:lnTo>
                  <a:close/>
                </a:path>
              </a:pathLst>
            </a:custGeom>
            <a:solidFill>
              <a:srgbClr val="1D1D1B"/>
            </a:solidFill>
            <a:ln w="9525" cap="flat">
              <a:noFill/>
              <a:prstDash val="solid"/>
              <a:miter/>
            </a:ln>
          </p:spPr>
          <p:txBody>
            <a:bodyPr rtlCol="0" anchor="ctr"/>
            <a:lstStyle/>
            <a:p>
              <a:endParaRPr lang="sv-SE" sz="1050"/>
            </a:p>
          </p:txBody>
        </p:sp>
        <p:sp>
          <p:nvSpPr>
            <p:cNvPr id="72" name="Frihandsfigur: Form 71">
              <a:extLst>
                <a:ext uri="{FF2B5EF4-FFF2-40B4-BE49-F238E27FC236}">
                  <a16:creationId xmlns:a16="http://schemas.microsoft.com/office/drawing/2014/main" id="{6B417C3B-62EC-4BFD-3559-D9DABA82CE16}"/>
                </a:ext>
              </a:extLst>
            </p:cNvPr>
            <p:cNvSpPr/>
            <p:nvPr/>
          </p:nvSpPr>
          <p:spPr>
            <a:xfrm>
              <a:off x="6279896" y="4750594"/>
              <a:ext cx="161925" cy="238125"/>
            </a:xfrm>
            <a:custGeom>
              <a:avLst/>
              <a:gdLst>
                <a:gd name="connsiteX0" fmla="*/ 120904 w 161925"/>
                <a:gd name="connsiteY0" fmla="*/ 208121 h 238125"/>
                <a:gd name="connsiteX1" fmla="*/ 120904 w 161925"/>
                <a:gd name="connsiteY1" fmla="*/ 208121 h 238125"/>
                <a:gd name="connsiteX2" fmla="*/ 78994 w 161925"/>
                <a:gd name="connsiteY2" fmla="*/ 233839 h 238125"/>
                <a:gd name="connsiteX3" fmla="*/ 8509 w 161925"/>
                <a:gd name="connsiteY3" fmla="*/ 165259 h 238125"/>
                <a:gd name="connsiteX4" fmla="*/ 58039 w 161925"/>
                <a:gd name="connsiteY4" fmla="*/ 81439 h 238125"/>
                <a:gd name="connsiteX5" fmla="*/ 103759 w 161925"/>
                <a:gd name="connsiteY5" fmla="*/ 95726 h 238125"/>
                <a:gd name="connsiteX6" fmla="*/ 104711 w 161925"/>
                <a:gd name="connsiteY6" fmla="*/ 95726 h 238125"/>
                <a:gd name="connsiteX7" fmla="*/ 93281 w 161925"/>
                <a:gd name="connsiteY7" fmla="*/ 11906 h 238125"/>
                <a:gd name="connsiteX8" fmla="*/ 130429 w 161925"/>
                <a:gd name="connsiteY8" fmla="*/ 7144 h 238125"/>
                <a:gd name="connsiteX9" fmla="*/ 159956 w 161925"/>
                <a:gd name="connsiteY9" fmla="*/ 219551 h 238125"/>
                <a:gd name="connsiteX10" fmla="*/ 123761 w 161925"/>
                <a:gd name="connsiteY10" fmla="*/ 224314 h 238125"/>
                <a:gd name="connsiteX11" fmla="*/ 120904 w 161925"/>
                <a:gd name="connsiteY11" fmla="*/ 208121 h 238125"/>
                <a:gd name="connsiteX12" fmla="*/ 85661 w 161925"/>
                <a:gd name="connsiteY12" fmla="*/ 203359 h 238125"/>
                <a:gd name="connsiteX13" fmla="*/ 112331 w 161925"/>
                <a:gd name="connsiteY13" fmla="*/ 151924 h 238125"/>
                <a:gd name="connsiteX14" fmla="*/ 72326 w 161925"/>
                <a:gd name="connsiteY14" fmla="*/ 110014 h 238125"/>
                <a:gd name="connsiteX15" fmla="*/ 47561 w 161925"/>
                <a:gd name="connsiteY15" fmla="*/ 160496 h 238125"/>
                <a:gd name="connsiteX16" fmla="*/ 85661 w 161925"/>
                <a:gd name="connsiteY16" fmla="*/ 2033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925" h="238125">
                  <a:moveTo>
                    <a:pt x="120904" y="208121"/>
                  </a:moveTo>
                  <a:lnTo>
                    <a:pt x="120904" y="208121"/>
                  </a:lnTo>
                  <a:cubicBezTo>
                    <a:pt x="111379" y="223361"/>
                    <a:pt x="97091" y="231934"/>
                    <a:pt x="78994" y="233839"/>
                  </a:cubicBezTo>
                  <a:cubicBezTo>
                    <a:pt x="35179" y="239554"/>
                    <a:pt x="14224" y="205264"/>
                    <a:pt x="8509" y="165259"/>
                  </a:cubicBezTo>
                  <a:cubicBezTo>
                    <a:pt x="2794" y="125254"/>
                    <a:pt x="14224" y="87154"/>
                    <a:pt x="58039" y="81439"/>
                  </a:cubicBezTo>
                  <a:cubicBezTo>
                    <a:pt x="77089" y="78581"/>
                    <a:pt x="90424" y="83344"/>
                    <a:pt x="103759" y="95726"/>
                  </a:cubicBezTo>
                  <a:lnTo>
                    <a:pt x="104711" y="95726"/>
                  </a:lnTo>
                  <a:lnTo>
                    <a:pt x="93281" y="11906"/>
                  </a:lnTo>
                  <a:lnTo>
                    <a:pt x="130429" y="7144"/>
                  </a:lnTo>
                  <a:lnTo>
                    <a:pt x="159956" y="219551"/>
                  </a:lnTo>
                  <a:lnTo>
                    <a:pt x="123761" y="224314"/>
                  </a:lnTo>
                  <a:lnTo>
                    <a:pt x="120904" y="208121"/>
                  </a:lnTo>
                  <a:close/>
                  <a:moveTo>
                    <a:pt x="85661" y="203359"/>
                  </a:moveTo>
                  <a:cubicBezTo>
                    <a:pt x="110426" y="199549"/>
                    <a:pt x="115189" y="171926"/>
                    <a:pt x="112331" y="151924"/>
                  </a:cubicBezTo>
                  <a:cubicBezTo>
                    <a:pt x="109474" y="131921"/>
                    <a:pt x="96139" y="107156"/>
                    <a:pt x="72326" y="110014"/>
                  </a:cubicBezTo>
                  <a:cubicBezTo>
                    <a:pt x="48514" y="113824"/>
                    <a:pt x="44704" y="141446"/>
                    <a:pt x="47561" y="160496"/>
                  </a:cubicBezTo>
                  <a:cubicBezTo>
                    <a:pt x="50419" y="180499"/>
                    <a:pt x="60896" y="207169"/>
                    <a:pt x="85661" y="203359"/>
                  </a:cubicBezTo>
                  <a:close/>
                </a:path>
              </a:pathLst>
            </a:custGeom>
            <a:solidFill>
              <a:srgbClr val="1D1D1B"/>
            </a:solidFill>
            <a:ln w="9525" cap="flat">
              <a:noFill/>
              <a:prstDash val="solid"/>
              <a:miter/>
            </a:ln>
          </p:spPr>
          <p:txBody>
            <a:bodyPr rtlCol="0" anchor="ctr"/>
            <a:lstStyle/>
            <a:p>
              <a:endParaRPr lang="sv-SE" sz="1050"/>
            </a:p>
          </p:txBody>
        </p:sp>
        <p:sp>
          <p:nvSpPr>
            <p:cNvPr id="73" name="Frihandsfigur: Form 72">
              <a:extLst>
                <a:ext uri="{FF2B5EF4-FFF2-40B4-BE49-F238E27FC236}">
                  <a16:creationId xmlns:a16="http://schemas.microsoft.com/office/drawing/2014/main" id="{E607FBA0-EDA0-ECF7-2287-62C5DBA2D2B0}"/>
                </a:ext>
              </a:extLst>
            </p:cNvPr>
            <p:cNvSpPr/>
            <p:nvPr/>
          </p:nvSpPr>
          <p:spPr>
            <a:xfrm>
              <a:off x="6451759" y="4791000"/>
              <a:ext cx="152400" cy="171450"/>
            </a:xfrm>
            <a:custGeom>
              <a:avLst/>
              <a:gdLst>
                <a:gd name="connsiteX0" fmla="*/ 7144 w 152400"/>
                <a:gd name="connsiteY0" fmla="*/ 33412 h 171450"/>
                <a:gd name="connsiteX1" fmla="*/ 52864 w 152400"/>
                <a:gd name="connsiteY1" fmla="*/ 10552 h 171450"/>
                <a:gd name="connsiteX2" fmla="*/ 128111 w 152400"/>
                <a:gd name="connsiteY2" fmla="*/ 55320 h 171450"/>
                <a:gd name="connsiteX3" fmla="*/ 132874 w 152400"/>
                <a:gd name="connsiteY3" fmla="*/ 73417 h 171450"/>
                <a:gd name="connsiteX4" fmla="*/ 142399 w 152400"/>
                <a:gd name="connsiteY4" fmla="*/ 108660 h 171450"/>
                <a:gd name="connsiteX5" fmla="*/ 151924 w 152400"/>
                <a:gd name="connsiteY5" fmla="*/ 140092 h 171450"/>
                <a:gd name="connsiteX6" fmla="*/ 119539 w 152400"/>
                <a:gd name="connsiteY6" fmla="*/ 148665 h 171450"/>
                <a:gd name="connsiteX7" fmla="*/ 112872 w 152400"/>
                <a:gd name="connsiteY7" fmla="*/ 127710 h 171450"/>
                <a:gd name="connsiteX8" fmla="*/ 111919 w 152400"/>
                <a:gd name="connsiteY8" fmla="*/ 127710 h 171450"/>
                <a:gd name="connsiteX9" fmla="*/ 74772 w 152400"/>
                <a:gd name="connsiteY9" fmla="*/ 162952 h 171450"/>
                <a:gd name="connsiteX10" fmla="*/ 14764 w 152400"/>
                <a:gd name="connsiteY10" fmla="*/ 132472 h 171450"/>
                <a:gd name="connsiteX11" fmla="*/ 29052 w 152400"/>
                <a:gd name="connsiteY11" fmla="*/ 85800 h 171450"/>
                <a:gd name="connsiteX12" fmla="*/ 73819 w 152400"/>
                <a:gd name="connsiteY12" fmla="*/ 65797 h 171450"/>
                <a:gd name="connsiteX13" fmla="*/ 93822 w 152400"/>
                <a:gd name="connsiteY13" fmla="*/ 61035 h 171450"/>
                <a:gd name="connsiteX14" fmla="*/ 54769 w 152400"/>
                <a:gd name="connsiteY14" fmla="*/ 38175 h 171450"/>
                <a:gd name="connsiteX15" fmla="*/ 15716 w 152400"/>
                <a:gd name="connsiteY15" fmla="*/ 64845 h 171450"/>
                <a:gd name="connsiteX16" fmla="*/ 7144 w 152400"/>
                <a:gd name="connsiteY16" fmla="*/ 33412 h 171450"/>
                <a:gd name="connsiteX17" fmla="*/ 77629 w 152400"/>
                <a:gd name="connsiteY17" fmla="*/ 134377 h 171450"/>
                <a:gd name="connsiteX18" fmla="*/ 100489 w 152400"/>
                <a:gd name="connsiteY18" fmla="*/ 115327 h 171450"/>
                <a:gd name="connsiteX19" fmla="*/ 100489 w 152400"/>
                <a:gd name="connsiteY19" fmla="*/ 83895 h 171450"/>
                <a:gd name="connsiteX20" fmla="*/ 84297 w 152400"/>
                <a:gd name="connsiteY20" fmla="*/ 87705 h 171450"/>
                <a:gd name="connsiteX21" fmla="*/ 50006 w 152400"/>
                <a:gd name="connsiteY21" fmla="*/ 121995 h 171450"/>
                <a:gd name="connsiteX22" fmla="*/ 77629 w 152400"/>
                <a:gd name="connsiteY22" fmla="*/ 134377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2400" h="171450">
                  <a:moveTo>
                    <a:pt x="7144" y="33412"/>
                  </a:moveTo>
                  <a:cubicBezTo>
                    <a:pt x="19527" y="22935"/>
                    <a:pt x="37624" y="14362"/>
                    <a:pt x="52864" y="10552"/>
                  </a:cubicBezTo>
                  <a:cubicBezTo>
                    <a:pt x="95727" y="75"/>
                    <a:pt x="117634" y="13410"/>
                    <a:pt x="128111" y="55320"/>
                  </a:cubicBezTo>
                  <a:lnTo>
                    <a:pt x="132874" y="73417"/>
                  </a:lnTo>
                  <a:cubicBezTo>
                    <a:pt x="136684" y="87705"/>
                    <a:pt x="139541" y="98182"/>
                    <a:pt x="142399" y="108660"/>
                  </a:cubicBezTo>
                  <a:cubicBezTo>
                    <a:pt x="145256" y="119137"/>
                    <a:pt x="148114" y="129615"/>
                    <a:pt x="151924" y="140092"/>
                  </a:cubicBezTo>
                  <a:lnTo>
                    <a:pt x="119539" y="148665"/>
                  </a:lnTo>
                  <a:cubicBezTo>
                    <a:pt x="116681" y="141045"/>
                    <a:pt x="113824" y="132472"/>
                    <a:pt x="112872" y="127710"/>
                  </a:cubicBezTo>
                  <a:lnTo>
                    <a:pt x="111919" y="127710"/>
                  </a:lnTo>
                  <a:cubicBezTo>
                    <a:pt x="107156" y="145807"/>
                    <a:pt x="90964" y="159142"/>
                    <a:pt x="74772" y="162952"/>
                  </a:cubicBezTo>
                  <a:cubicBezTo>
                    <a:pt x="50006" y="168667"/>
                    <a:pt x="22384" y="160095"/>
                    <a:pt x="14764" y="132472"/>
                  </a:cubicBezTo>
                  <a:cubicBezTo>
                    <a:pt x="9049" y="111517"/>
                    <a:pt x="16669" y="96277"/>
                    <a:pt x="29052" y="85800"/>
                  </a:cubicBezTo>
                  <a:cubicBezTo>
                    <a:pt x="41434" y="75322"/>
                    <a:pt x="58579" y="69607"/>
                    <a:pt x="73819" y="65797"/>
                  </a:cubicBezTo>
                  <a:lnTo>
                    <a:pt x="93822" y="61035"/>
                  </a:lnTo>
                  <a:cubicBezTo>
                    <a:pt x="88106" y="38175"/>
                    <a:pt x="75724" y="32460"/>
                    <a:pt x="54769" y="38175"/>
                  </a:cubicBezTo>
                  <a:cubicBezTo>
                    <a:pt x="39529" y="41985"/>
                    <a:pt x="25241" y="52462"/>
                    <a:pt x="15716" y="64845"/>
                  </a:cubicBezTo>
                  <a:lnTo>
                    <a:pt x="7144" y="33412"/>
                  </a:lnTo>
                  <a:close/>
                  <a:moveTo>
                    <a:pt x="77629" y="134377"/>
                  </a:moveTo>
                  <a:cubicBezTo>
                    <a:pt x="89059" y="131520"/>
                    <a:pt x="96679" y="123900"/>
                    <a:pt x="100489" y="115327"/>
                  </a:cubicBezTo>
                  <a:cubicBezTo>
                    <a:pt x="104299" y="105802"/>
                    <a:pt x="103347" y="95325"/>
                    <a:pt x="100489" y="83895"/>
                  </a:cubicBezTo>
                  <a:lnTo>
                    <a:pt x="84297" y="87705"/>
                  </a:lnTo>
                  <a:cubicBezTo>
                    <a:pt x="68104" y="91515"/>
                    <a:pt x="44291" y="100087"/>
                    <a:pt x="50006" y="121995"/>
                  </a:cubicBezTo>
                  <a:cubicBezTo>
                    <a:pt x="53816" y="134377"/>
                    <a:pt x="65247" y="137235"/>
                    <a:pt x="77629" y="134377"/>
                  </a:cubicBezTo>
                  <a:close/>
                </a:path>
              </a:pathLst>
            </a:custGeom>
            <a:solidFill>
              <a:srgbClr val="1D1D1B"/>
            </a:solidFill>
            <a:ln w="9525" cap="flat">
              <a:noFill/>
              <a:prstDash val="solid"/>
              <a:miter/>
            </a:ln>
          </p:spPr>
          <p:txBody>
            <a:bodyPr rtlCol="0" anchor="ctr"/>
            <a:lstStyle/>
            <a:p>
              <a:endParaRPr lang="sv-SE" sz="1050"/>
            </a:p>
          </p:txBody>
        </p:sp>
      </p:grpSp>
    </p:spTree>
    <p:extLst>
      <p:ext uri="{BB962C8B-B14F-4D97-AF65-F5344CB8AC3E}">
        <p14:creationId xmlns:p14="http://schemas.microsoft.com/office/powerpoint/2010/main" val="439799398"/>
      </p:ext>
    </p:extLst>
  </p:cSld>
  <p:clrMapOvr>
    <a:masterClrMapping/>
  </p:clrMapOvr>
</p:sld>
</file>

<file path=ppt/theme/theme1.xml><?xml version="1.0" encoding="utf-8"?>
<a:theme xmlns:a="http://schemas.openxmlformats.org/drawingml/2006/main" name="OMSLAG o KAPITEL MÖRK BAKGRUND">
  <a:themeElements>
    <a:clrScheme name="Finansförbundet 2025 mörk bakgrun">
      <a:dk1>
        <a:srgbClr val="002C3F"/>
      </a:dk1>
      <a:lt1>
        <a:sysClr val="window" lastClr="FFFFFF"/>
      </a:lt1>
      <a:dk2>
        <a:srgbClr val="2C627D"/>
      </a:dk2>
      <a:lt2>
        <a:srgbClr val="FFFFFF"/>
      </a:lt2>
      <a:accent1>
        <a:srgbClr val="002C3F"/>
      </a:accent1>
      <a:accent2>
        <a:srgbClr val="8BB5DC"/>
      </a:accent2>
      <a:accent3>
        <a:srgbClr val="2C627D"/>
      </a:accent3>
      <a:accent4>
        <a:srgbClr val="FBD6CC"/>
      </a:accent4>
      <a:accent5>
        <a:srgbClr val="9B9B9B"/>
      </a:accent5>
      <a:accent6>
        <a:srgbClr val="CE6850"/>
      </a:accent6>
      <a:hlink>
        <a:srgbClr val="8BB5DC"/>
      </a:hlink>
      <a:folHlink>
        <a:srgbClr val="D4E7FD"/>
      </a:folHlink>
    </a:clrScheme>
    <a:fontScheme name="Finansförbundet 202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inansförbundet PPT_mall - 250506.potx" id="{1635D252-73C4-45A5-8AB8-58B077506AA7}" vid="{505A8AF5-414B-442B-AFA9-ADCD6AA804D5}"/>
    </a:ext>
  </a:extLst>
</a:theme>
</file>

<file path=ppt/theme/theme2.xml><?xml version="1.0" encoding="utf-8"?>
<a:theme xmlns:a="http://schemas.openxmlformats.org/drawingml/2006/main" name="OMSLAG o INNEHÅLL LJUS BAKGRUND">
  <a:themeElements>
    <a:clrScheme name="Finansförbundet 2025 ljus bakgrund">
      <a:dk1>
        <a:srgbClr val="002C3F"/>
      </a:dk1>
      <a:lt1>
        <a:sysClr val="window" lastClr="FFFFFF"/>
      </a:lt1>
      <a:dk2>
        <a:srgbClr val="2C627D"/>
      </a:dk2>
      <a:lt2>
        <a:srgbClr val="FFFFFF"/>
      </a:lt2>
      <a:accent1>
        <a:srgbClr val="002C3F"/>
      </a:accent1>
      <a:accent2>
        <a:srgbClr val="8BB5DC"/>
      </a:accent2>
      <a:accent3>
        <a:srgbClr val="2C627D"/>
      </a:accent3>
      <a:accent4>
        <a:srgbClr val="FBD6CC"/>
      </a:accent4>
      <a:accent5>
        <a:srgbClr val="9B9B9B"/>
      </a:accent5>
      <a:accent6>
        <a:srgbClr val="CE6850"/>
      </a:accent6>
      <a:hlink>
        <a:srgbClr val="8BB5DC"/>
      </a:hlink>
      <a:folHlink>
        <a:srgbClr val="2C627D"/>
      </a:folHlink>
    </a:clrScheme>
    <a:fontScheme name="Finansförbundet 202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inansförbundet PPT_mall - 250506.potx" id="{1635D252-73C4-45A5-8AB8-58B077506AA7}" vid="{097ABD79-9404-4C99-B5CB-08A16B8FFC81}"/>
    </a:ext>
  </a:extLst>
</a:theme>
</file>

<file path=ppt/theme/theme3.xml><?xml version="1.0" encoding="utf-8"?>
<a:theme xmlns:a="http://schemas.openxmlformats.org/drawingml/2006/main" name="INNEHÅLL MÖRK BAKGRUND">
  <a:themeElements>
    <a:clrScheme name="Finansförbundet 2025 mörk bakgrun">
      <a:dk1>
        <a:srgbClr val="002C3F"/>
      </a:dk1>
      <a:lt1>
        <a:sysClr val="window" lastClr="FFFFFF"/>
      </a:lt1>
      <a:dk2>
        <a:srgbClr val="2C627D"/>
      </a:dk2>
      <a:lt2>
        <a:srgbClr val="FFFFFF"/>
      </a:lt2>
      <a:accent1>
        <a:srgbClr val="002C3F"/>
      </a:accent1>
      <a:accent2>
        <a:srgbClr val="8BB5DC"/>
      </a:accent2>
      <a:accent3>
        <a:srgbClr val="2C627D"/>
      </a:accent3>
      <a:accent4>
        <a:srgbClr val="FBD6CC"/>
      </a:accent4>
      <a:accent5>
        <a:srgbClr val="9B9B9B"/>
      </a:accent5>
      <a:accent6>
        <a:srgbClr val="CE6850"/>
      </a:accent6>
      <a:hlink>
        <a:srgbClr val="8BB5DC"/>
      </a:hlink>
      <a:folHlink>
        <a:srgbClr val="D4E7FD"/>
      </a:folHlink>
    </a:clrScheme>
    <a:fontScheme name="Finansförbundet 202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inansförbundet PPT_mall - 250506.potx" id="{1635D252-73C4-45A5-8AB8-58B077506AA7}" vid="{0E32947B-E85C-408E-B2A4-129AE029A061}"/>
    </a:ext>
  </a:extLst>
</a:theme>
</file>

<file path=ppt/theme/theme4.xml><?xml version="1.0" encoding="utf-8"?>
<a:theme xmlns:a="http://schemas.openxmlformats.org/drawingml/2006/main" name="AVSLUTNING">
  <a:themeElements>
    <a:clrScheme name="Finansförbundet 2025 mörk bakgrun">
      <a:dk1>
        <a:srgbClr val="002C3F"/>
      </a:dk1>
      <a:lt1>
        <a:sysClr val="window" lastClr="FFFFFF"/>
      </a:lt1>
      <a:dk2>
        <a:srgbClr val="2C627D"/>
      </a:dk2>
      <a:lt2>
        <a:srgbClr val="FFFFFF"/>
      </a:lt2>
      <a:accent1>
        <a:srgbClr val="002C3F"/>
      </a:accent1>
      <a:accent2>
        <a:srgbClr val="8BB5DC"/>
      </a:accent2>
      <a:accent3>
        <a:srgbClr val="2C627D"/>
      </a:accent3>
      <a:accent4>
        <a:srgbClr val="FBD6CC"/>
      </a:accent4>
      <a:accent5>
        <a:srgbClr val="9B9B9B"/>
      </a:accent5>
      <a:accent6>
        <a:srgbClr val="CE6850"/>
      </a:accent6>
      <a:hlink>
        <a:srgbClr val="8BB5DC"/>
      </a:hlink>
      <a:folHlink>
        <a:srgbClr val="D4E7FD"/>
      </a:folHlink>
    </a:clrScheme>
    <a:fontScheme name="Finansförbundet 202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inansförbundet PPT_mall - 250506.potx" id="{1635D252-73C4-45A5-8AB8-58B077506AA7}" vid="{196BD49E-1B73-434B-B734-4DEC3F879777}"/>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3fcc5d-835f-4d94-88e1-97d50537e2c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AD74B9F7318E3147A781AF6E074B3129" ma:contentTypeVersion="12" ma:contentTypeDescription="Skapa ett nytt dokument." ma:contentTypeScope="" ma:versionID="41d216d0740cf72bf56ef10d32b3aebd">
  <xsd:schema xmlns:xsd="http://www.w3.org/2001/XMLSchema" xmlns:xs="http://www.w3.org/2001/XMLSchema" xmlns:p="http://schemas.microsoft.com/office/2006/metadata/properties" xmlns:ns2="c63fcc5d-835f-4d94-88e1-97d50537e2c1" targetNamespace="http://schemas.microsoft.com/office/2006/metadata/properties" ma:root="true" ma:fieldsID="b429a7d052b48ecf934ad7cbe17ce396" ns2:_="">
    <xsd:import namespace="c63fcc5d-835f-4d94-88e1-97d50537e2c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3fcc5d-835f-4d94-88e1-97d50537e2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ildmarkeringar" ma:readOnly="false" ma:fieldId="{5cf76f15-5ced-4ddc-b409-7134ff3c332f}" ma:taxonomyMulti="true" ma:sspId="b6418183-67d3-49f4-b033-83a61bddc338"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5BBFD4-7DF0-4E3F-8738-0188A4A555F3}">
  <ds:schemaRefs>
    <ds:schemaRef ds:uri="http://purl.org/dc/terms/"/>
    <ds:schemaRef ds:uri="http://schemas.microsoft.com/office/2006/documentManagement/types"/>
    <ds:schemaRef ds:uri="http://schemas.microsoft.com/office/infopath/2007/PartnerControls"/>
    <ds:schemaRef ds:uri="c63fcc5d-835f-4d94-88e1-97d50537e2c1"/>
    <ds:schemaRef ds:uri="http://purl.org/dc/dcmitype/"/>
    <ds:schemaRef ds:uri="http://purl.org/dc/elements/1.1/"/>
    <ds:schemaRef ds:uri="http://www.w3.org/XML/1998/namespac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57184ED5-31BB-4732-A355-362954A3F449}">
  <ds:schemaRefs>
    <ds:schemaRef ds:uri="c63fcc5d-835f-4d94-88e1-97d50537e2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25DDA20-ED66-4270-9524-AAE46D0FF178}">
  <ds:schemaRefs>
    <ds:schemaRef ds:uri="http://schemas.microsoft.com/sharepoint/v3/contenttype/forms"/>
  </ds:schemaRefs>
</ds:datastoreItem>
</file>

<file path=docMetadata/LabelInfo.xml><?xml version="1.0" encoding="utf-8"?>
<clbl:labelList xmlns:clbl="http://schemas.microsoft.com/office/2020/mipLabelMetadata">
  <clbl:label id="{e23b3424-3254-45df-9fa7-a4cd4af37124}" enabled="0" method="" siteId="{e23b3424-3254-45df-9fa7-a4cd4af37124}" removed="1"/>
</clbl:labelList>
</file>

<file path=docProps/app.xml><?xml version="1.0" encoding="utf-8"?>
<Properties xmlns="http://schemas.openxmlformats.org/officeDocument/2006/extended-properties" xmlns:vt="http://schemas.openxmlformats.org/officeDocument/2006/docPropsVTypes">
  <Template>blank</Template>
  <TotalTime>186</TotalTime>
  <Words>1290</Words>
  <Application>Microsoft Office PowerPoint</Application>
  <PresentationFormat>Bredbild</PresentationFormat>
  <Paragraphs>191</Paragraphs>
  <Slides>14</Slides>
  <Notes>11</Notes>
  <HiddenSlides>1</HiddenSlides>
  <MMClips>0</MMClips>
  <ScaleCrop>false</ScaleCrop>
  <HeadingPairs>
    <vt:vector size="6" baseType="variant">
      <vt:variant>
        <vt:lpstr>Använt teckensnitt</vt:lpstr>
      </vt:variant>
      <vt:variant>
        <vt:i4>3</vt:i4>
      </vt:variant>
      <vt:variant>
        <vt:lpstr>Tema</vt:lpstr>
      </vt:variant>
      <vt:variant>
        <vt:i4>4</vt:i4>
      </vt:variant>
      <vt:variant>
        <vt:lpstr>Bildrubriker</vt:lpstr>
      </vt:variant>
      <vt:variant>
        <vt:i4>14</vt:i4>
      </vt:variant>
    </vt:vector>
  </HeadingPairs>
  <TitlesOfParts>
    <vt:vector size="21" baseType="lpstr">
      <vt:lpstr>Aptos</vt:lpstr>
      <vt:lpstr>Arial</vt:lpstr>
      <vt:lpstr>Georgia</vt:lpstr>
      <vt:lpstr>OMSLAG o KAPITEL MÖRK BAKGRUND</vt:lpstr>
      <vt:lpstr>OMSLAG o INNEHÅLL LJUS BAKGRUND</vt:lpstr>
      <vt:lpstr>INNEHÅLL MÖRK BAKGRUND</vt:lpstr>
      <vt:lpstr>AVSLUTNING</vt:lpstr>
      <vt:lpstr>Välkommen!</vt:lpstr>
      <vt:lpstr>Tematräff: Systematiskt arbetsmiljöarbete</vt:lpstr>
      <vt:lpstr>Arbetsmiljö angår oss alla</vt:lpstr>
      <vt:lpstr>Arbetsmiljöns regelverk</vt:lpstr>
      <vt:lpstr>Roller och ansvar i arbetsmiljöarbetet</vt:lpstr>
      <vt:lpstr>Systematiskt arbetsmiljöarbete</vt:lpstr>
      <vt:lpstr>Att undersöka arbetsmiljön  </vt:lpstr>
      <vt:lpstr>Riskbedömning    </vt:lpstr>
      <vt:lpstr>Åtgärda     </vt:lpstr>
      <vt:lpstr>Kontrollera    </vt:lpstr>
      <vt:lpstr>Mer information och utbildning</vt:lpstr>
      <vt:lpstr>Friskfaktorer</vt:lpstr>
      <vt:lpstr>Nästa tematräff</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Marika Olsson</dc:creator>
  <cp:lastModifiedBy>Cecilia Gåije</cp:lastModifiedBy>
  <cp:revision>1</cp:revision>
  <cp:lastPrinted>2025-03-26T10:44:08Z</cp:lastPrinted>
  <dcterms:created xsi:type="dcterms:W3CDTF">2025-07-16T08:43:26Z</dcterms:created>
  <dcterms:modified xsi:type="dcterms:W3CDTF">2026-02-26T13:08:33Z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0x010100AD74B9F7318E3147A781AF6E074B3129</vt:lpwstr>
  </property>
  <property fmtid="{D5CDD505-2E9C-101B-9397-08002B2CF9AE}" pid="3" name="MediaServiceImageTags">
    <vt:lpwstr/>
  </property>
</Properties>
</file>