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 id="2147483697" r:id="rId5"/>
    <p:sldMasterId id="2147483790" r:id="rId6"/>
    <p:sldMasterId id="2147483727" r:id="rId7"/>
  </p:sldMasterIdLst>
  <p:notesMasterIdLst>
    <p:notesMasterId r:id="rId19"/>
  </p:notesMasterIdLst>
  <p:handoutMasterIdLst>
    <p:handoutMasterId r:id="rId20"/>
  </p:handoutMasterIdLst>
  <p:sldIdLst>
    <p:sldId id="433" r:id="rId8"/>
    <p:sldId id="420" r:id="rId9"/>
    <p:sldId id="421" r:id="rId10"/>
    <p:sldId id="436" r:id="rId11"/>
    <p:sldId id="435" r:id="rId12"/>
    <p:sldId id="439" r:id="rId13"/>
    <p:sldId id="440" r:id="rId14"/>
    <p:sldId id="441" r:id="rId15"/>
    <p:sldId id="437" r:id="rId16"/>
    <p:sldId id="434" r:id="rId17"/>
    <p:sldId id="419" r:id="rId18"/>
  </p:sldIdLst>
  <p:sldSz cx="12192000" cy="6858000"/>
  <p:notesSz cx="7099300" cy="10234613"/>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7FD"/>
    <a:srgbClr val="D3E5F7"/>
    <a:srgbClr val="002C3F"/>
    <a:srgbClr val="FFFDFD"/>
    <a:srgbClr val="2C627D"/>
    <a:srgbClr val="001F2E"/>
    <a:srgbClr val="011B27"/>
    <a:srgbClr val="90C4F2"/>
    <a:srgbClr val="91B3C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88FC8-1984-4E61-B858-4FE94762BBFE}" v="13" dt="2026-04-14T09:07:41.786"/>
  </p1510:revLst>
</p1510:revInfo>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43" autoAdjust="0"/>
  </p:normalViewPr>
  <p:slideViewPr>
    <p:cSldViewPr snapToGrid="0">
      <p:cViewPr varScale="1">
        <p:scale>
          <a:sx n="77" d="100"/>
          <a:sy n="77" d="100"/>
        </p:scale>
        <p:origin x="191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88" y="6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Kantén" userId="8caf5736-bbd5-4396-b386-449a127bab06" providerId="ADAL" clId="{8F57E5A3-0FD3-45C5-B90E-00651D7DA7C8}"/>
    <pc:docChg chg="undo custSel addSld delSld modSld sldOrd">
      <pc:chgData name="Beatrice Kantén" userId="8caf5736-bbd5-4396-b386-449a127bab06" providerId="ADAL" clId="{8F57E5A3-0FD3-45C5-B90E-00651D7DA7C8}" dt="2026-04-14T10:49:28.164" v="6836" actId="20577"/>
      <pc:docMkLst>
        <pc:docMk/>
      </pc:docMkLst>
      <pc:sldChg chg="modSp mod modNotesTx">
        <pc:chgData name="Beatrice Kantén" userId="8caf5736-bbd5-4396-b386-449a127bab06" providerId="ADAL" clId="{8F57E5A3-0FD3-45C5-B90E-00651D7DA7C8}" dt="2026-04-14T09:51:21.568" v="6833" actId="20577"/>
        <pc:sldMkLst>
          <pc:docMk/>
          <pc:sldMk cId="495303860" sldId="420"/>
        </pc:sldMkLst>
        <pc:spChg chg="mod">
          <ac:chgData name="Beatrice Kantén" userId="8caf5736-bbd5-4396-b386-449a127bab06" providerId="ADAL" clId="{8F57E5A3-0FD3-45C5-B90E-00651D7DA7C8}" dt="2026-04-14T09:15:17.909" v="6787" actId="20577"/>
          <ac:spMkLst>
            <pc:docMk/>
            <pc:sldMk cId="495303860" sldId="420"/>
            <ac:spMk id="3" creationId="{8B69A71B-1AD1-C7A5-D8CF-8B5D0BB5A0F2}"/>
          </ac:spMkLst>
        </pc:spChg>
      </pc:sldChg>
      <pc:sldChg chg="modNotesTx">
        <pc:chgData name="Beatrice Kantén" userId="8caf5736-bbd5-4396-b386-449a127bab06" providerId="ADAL" clId="{8F57E5A3-0FD3-45C5-B90E-00651D7DA7C8}" dt="2026-04-14T09:01:57.089" v="5350" actId="20577"/>
        <pc:sldMkLst>
          <pc:docMk/>
          <pc:sldMk cId="4177443354" sldId="421"/>
        </pc:sldMkLst>
      </pc:sldChg>
      <pc:sldChg chg="modSp add mod">
        <pc:chgData name="Beatrice Kantén" userId="8caf5736-bbd5-4396-b386-449a127bab06" providerId="ADAL" clId="{8F57E5A3-0FD3-45C5-B90E-00651D7DA7C8}" dt="2026-04-14T08:04:54.280" v="2666" actId="114"/>
        <pc:sldMkLst>
          <pc:docMk/>
          <pc:sldMk cId="2432916350" sldId="434"/>
        </pc:sldMkLst>
        <pc:spChg chg="mod">
          <ac:chgData name="Beatrice Kantén" userId="8caf5736-bbd5-4396-b386-449a127bab06" providerId="ADAL" clId="{8F57E5A3-0FD3-45C5-B90E-00651D7DA7C8}" dt="2026-04-14T08:04:54.280" v="2666" actId="114"/>
          <ac:spMkLst>
            <pc:docMk/>
            <pc:sldMk cId="2432916350" sldId="434"/>
            <ac:spMk id="3" creationId="{4BE5BE2A-7FD7-3301-F35C-6C227D99BA41}"/>
          </ac:spMkLst>
        </pc:spChg>
      </pc:sldChg>
      <pc:sldChg chg="add modNotesTx">
        <pc:chgData name="Beatrice Kantén" userId="8caf5736-bbd5-4396-b386-449a127bab06" providerId="ADAL" clId="{8F57E5A3-0FD3-45C5-B90E-00651D7DA7C8}" dt="2026-04-14T08:02:15.989" v="2619" actId="6549"/>
        <pc:sldMkLst>
          <pc:docMk/>
          <pc:sldMk cId="4262525431" sldId="435"/>
        </pc:sldMkLst>
      </pc:sldChg>
      <pc:sldChg chg="addSp delSp modSp new mod ord modShow modNotesTx">
        <pc:chgData name="Beatrice Kantén" userId="8caf5736-bbd5-4396-b386-449a127bab06" providerId="ADAL" clId="{8F57E5A3-0FD3-45C5-B90E-00651D7DA7C8}" dt="2026-04-14T08:46:09.517" v="3101" actId="729"/>
        <pc:sldMkLst>
          <pc:docMk/>
          <pc:sldMk cId="4086271635" sldId="436"/>
        </pc:sldMkLst>
        <pc:spChg chg="mod">
          <ac:chgData name="Beatrice Kantén" userId="8caf5736-bbd5-4396-b386-449a127bab06" providerId="ADAL" clId="{8F57E5A3-0FD3-45C5-B90E-00651D7DA7C8}" dt="2026-04-14T07:41:22.871" v="51" actId="20577"/>
          <ac:spMkLst>
            <pc:docMk/>
            <pc:sldMk cId="4086271635" sldId="436"/>
            <ac:spMk id="2" creationId="{C77C8FA6-CAAC-3804-DB8D-A38D4A2771C3}"/>
          </ac:spMkLst>
        </pc:spChg>
        <pc:spChg chg="del">
          <ac:chgData name="Beatrice Kantén" userId="8caf5736-bbd5-4396-b386-449a127bab06" providerId="ADAL" clId="{8F57E5A3-0FD3-45C5-B90E-00651D7DA7C8}" dt="2026-04-14T07:41:27.575" v="52" actId="478"/>
          <ac:spMkLst>
            <pc:docMk/>
            <pc:sldMk cId="4086271635" sldId="436"/>
            <ac:spMk id="3" creationId="{B2A0B8D7-6AE8-1C54-2B33-550E4B2A4A9D}"/>
          </ac:spMkLst>
        </pc:spChg>
        <pc:picChg chg="add mod">
          <ac:chgData name="Beatrice Kantén" userId="8caf5736-bbd5-4396-b386-449a127bab06" providerId="ADAL" clId="{8F57E5A3-0FD3-45C5-B90E-00651D7DA7C8}" dt="2026-04-14T07:41:14.915" v="41"/>
          <ac:picMkLst>
            <pc:docMk/>
            <pc:sldMk cId="4086271635" sldId="436"/>
            <ac:picMk id="4" creationId="{06ECB3DE-37EE-D2D3-B481-D33883B86F9D}"/>
          </ac:picMkLst>
        </pc:picChg>
      </pc:sldChg>
      <pc:sldChg chg="modSp new mod">
        <pc:chgData name="Beatrice Kantén" userId="8caf5736-bbd5-4396-b386-449a127bab06" providerId="ADAL" clId="{8F57E5A3-0FD3-45C5-B90E-00651D7DA7C8}" dt="2026-04-14T10:49:28.164" v="6836" actId="20577"/>
        <pc:sldMkLst>
          <pc:docMk/>
          <pc:sldMk cId="3589461752" sldId="437"/>
        </pc:sldMkLst>
        <pc:spChg chg="mod">
          <ac:chgData name="Beatrice Kantén" userId="8caf5736-bbd5-4396-b386-449a127bab06" providerId="ADAL" clId="{8F57E5A3-0FD3-45C5-B90E-00651D7DA7C8}" dt="2026-04-14T08:05:30.736" v="2676" actId="20577"/>
          <ac:spMkLst>
            <pc:docMk/>
            <pc:sldMk cId="3589461752" sldId="437"/>
            <ac:spMk id="2" creationId="{26F324CB-586F-F899-4D90-6EF85988B5CA}"/>
          </ac:spMkLst>
        </pc:spChg>
        <pc:spChg chg="mod">
          <ac:chgData name="Beatrice Kantén" userId="8caf5736-bbd5-4396-b386-449a127bab06" providerId="ADAL" clId="{8F57E5A3-0FD3-45C5-B90E-00651D7DA7C8}" dt="2026-04-14T10:49:28.164" v="6836" actId="20577"/>
          <ac:spMkLst>
            <pc:docMk/>
            <pc:sldMk cId="3589461752" sldId="437"/>
            <ac:spMk id="3" creationId="{B1325070-2412-5000-F442-A5EC0A1C28D4}"/>
          </ac:spMkLst>
        </pc:spChg>
      </pc:sldChg>
      <pc:sldChg chg="modSp new del mod modNotesTx">
        <pc:chgData name="Beatrice Kantén" userId="8caf5736-bbd5-4396-b386-449a127bab06" providerId="ADAL" clId="{8F57E5A3-0FD3-45C5-B90E-00651D7DA7C8}" dt="2026-04-14T09:12:27.652" v="6251" actId="47"/>
        <pc:sldMkLst>
          <pc:docMk/>
          <pc:sldMk cId="3185624936" sldId="438"/>
        </pc:sldMkLst>
        <pc:spChg chg="mod">
          <ac:chgData name="Beatrice Kantén" userId="8caf5736-bbd5-4396-b386-449a127bab06" providerId="ADAL" clId="{8F57E5A3-0FD3-45C5-B90E-00651D7DA7C8}" dt="2026-04-14T08:46:44.403" v="3118" actId="20577"/>
          <ac:spMkLst>
            <pc:docMk/>
            <pc:sldMk cId="3185624936" sldId="438"/>
            <ac:spMk id="2" creationId="{54FB8098-1E6F-DF98-F72C-877603C3EDEF}"/>
          </ac:spMkLst>
        </pc:spChg>
        <pc:spChg chg="mod">
          <ac:chgData name="Beatrice Kantén" userId="8caf5736-bbd5-4396-b386-449a127bab06" providerId="ADAL" clId="{8F57E5A3-0FD3-45C5-B90E-00651D7DA7C8}" dt="2026-04-14T08:55:12.625" v="4219" actId="20577"/>
          <ac:spMkLst>
            <pc:docMk/>
            <pc:sldMk cId="3185624936" sldId="438"/>
            <ac:spMk id="3" creationId="{A41E3649-4A9D-7844-E4B1-E7A7F2D4DFEE}"/>
          </ac:spMkLst>
        </pc:spChg>
      </pc:sldChg>
      <pc:sldChg chg="modSp new mod modNotesTx">
        <pc:chgData name="Beatrice Kantén" userId="8caf5736-bbd5-4396-b386-449a127bab06" providerId="ADAL" clId="{8F57E5A3-0FD3-45C5-B90E-00651D7DA7C8}" dt="2026-04-14T09:10:28.039" v="6231" actId="27636"/>
        <pc:sldMkLst>
          <pc:docMk/>
          <pc:sldMk cId="1698489898" sldId="439"/>
        </pc:sldMkLst>
        <pc:spChg chg="mod">
          <ac:chgData name="Beatrice Kantén" userId="8caf5736-bbd5-4396-b386-449a127bab06" providerId="ADAL" clId="{8F57E5A3-0FD3-45C5-B90E-00651D7DA7C8}" dt="2026-04-14T09:04:49.073" v="5422" actId="20577"/>
          <ac:spMkLst>
            <pc:docMk/>
            <pc:sldMk cId="1698489898" sldId="439"/>
            <ac:spMk id="2" creationId="{1D8A8930-5CF4-5EF6-D1E3-EE678446BC95}"/>
          </ac:spMkLst>
        </pc:spChg>
        <pc:spChg chg="mod">
          <ac:chgData name="Beatrice Kantén" userId="8caf5736-bbd5-4396-b386-449a127bab06" providerId="ADAL" clId="{8F57E5A3-0FD3-45C5-B90E-00651D7DA7C8}" dt="2026-04-14T09:10:28.039" v="6231" actId="27636"/>
          <ac:spMkLst>
            <pc:docMk/>
            <pc:sldMk cId="1698489898" sldId="439"/>
            <ac:spMk id="3" creationId="{EB842210-A7C3-1F86-8E9F-C2D1510A9455}"/>
          </ac:spMkLst>
        </pc:spChg>
      </pc:sldChg>
      <pc:sldChg chg="modSp new mod modClrScheme chgLayout modNotesTx">
        <pc:chgData name="Beatrice Kantén" userId="8caf5736-bbd5-4396-b386-449a127bab06" providerId="ADAL" clId="{8F57E5A3-0FD3-45C5-B90E-00651D7DA7C8}" dt="2026-04-14T09:11:40.255" v="6246" actId="14100"/>
        <pc:sldMkLst>
          <pc:docMk/>
          <pc:sldMk cId="197065603" sldId="440"/>
        </pc:sldMkLst>
        <pc:spChg chg="mod ord">
          <ac:chgData name="Beatrice Kantén" userId="8caf5736-bbd5-4396-b386-449a127bab06" providerId="ADAL" clId="{8F57E5A3-0FD3-45C5-B90E-00651D7DA7C8}" dt="2026-04-14T09:11:35.871" v="6245" actId="113"/>
          <ac:spMkLst>
            <pc:docMk/>
            <pc:sldMk cId="197065603" sldId="440"/>
            <ac:spMk id="2" creationId="{880477EC-EA0C-62F6-69D3-E3DBAE2EF345}"/>
          </ac:spMkLst>
        </pc:spChg>
        <pc:spChg chg="mod ord">
          <ac:chgData name="Beatrice Kantén" userId="8caf5736-bbd5-4396-b386-449a127bab06" providerId="ADAL" clId="{8F57E5A3-0FD3-45C5-B90E-00651D7DA7C8}" dt="2026-04-14T09:11:40.255" v="6246" actId="14100"/>
          <ac:spMkLst>
            <pc:docMk/>
            <pc:sldMk cId="197065603" sldId="440"/>
            <ac:spMk id="3" creationId="{65BB7BC7-FCD8-129B-103F-A136227D4BC4}"/>
          </ac:spMkLst>
        </pc:spChg>
      </pc:sldChg>
      <pc:sldChg chg="modSp new mod modNotesTx">
        <pc:chgData name="Beatrice Kantén" userId="8caf5736-bbd5-4396-b386-449a127bab06" providerId="ADAL" clId="{8F57E5A3-0FD3-45C5-B90E-00651D7DA7C8}" dt="2026-04-14T09:13:52.854" v="6557" actId="20577"/>
        <pc:sldMkLst>
          <pc:docMk/>
          <pc:sldMk cId="3348692365" sldId="441"/>
        </pc:sldMkLst>
        <pc:spChg chg="mod">
          <ac:chgData name="Beatrice Kantén" userId="8caf5736-bbd5-4396-b386-449a127bab06" providerId="ADAL" clId="{8F57E5A3-0FD3-45C5-B90E-00651D7DA7C8}" dt="2026-04-14T09:07:52.914" v="5958" actId="20577"/>
          <ac:spMkLst>
            <pc:docMk/>
            <pc:sldMk cId="3348692365" sldId="441"/>
            <ac:spMk id="2" creationId="{F945B04E-6467-EE79-53BB-E713C0BDE0D5}"/>
          </ac:spMkLst>
        </pc:spChg>
        <pc:spChg chg="mod">
          <ac:chgData name="Beatrice Kantén" userId="8caf5736-bbd5-4396-b386-449a127bab06" providerId="ADAL" clId="{8F57E5A3-0FD3-45C5-B90E-00651D7DA7C8}" dt="2026-04-14T09:08:48.192" v="6144" actId="20577"/>
          <ac:spMkLst>
            <pc:docMk/>
            <pc:sldMk cId="3348692365" sldId="441"/>
            <ac:spMk id="3" creationId="{7FF8DBDD-2A55-05B4-521D-99FF6C4371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F299D20-F074-8224-EAA6-00768DE4CC1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a:extLst>
              <a:ext uri="{FF2B5EF4-FFF2-40B4-BE49-F238E27FC236}">
                <a16:creationId xmlns:a16="http://schemas.microsoft.com/office/drawing/2014/main" id="{6DE89E6D-5B4A-4581-1846-BD5DBA2D2124}"/>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681F3B1-E5BD-414D-933E-9BB6DE723B30}" type="datetimeFigureOut">
              <a:rPr lang="sv-SE" smtClean="0"/>
              <a:t>2026-04-14</a:t>
            </a:fld>
            <a:endParaRPr lang="sv-SE"/>
          </a:p>
        </p:txBody>
      </p:sp>
      <p:sp>
        <p:nvSpPr>
          <p:cNvPr id="4" name="Platshållare för sidfot 3">
            <a:extLst>
              <a:ext uri="{FF2B5EF4-FFF2-40B4-BE49-F238E27FC236}">
                <a16:creationId xmlns:a16="http://schemas.microsoft.com/office/drawing/2014/main" id="{17889097-5575-EC81-E9B4-CABE0C9A544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7302F2D3-F3AD-E577-1BC5-55D72DDC2FC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F932025-1B4B-4880-AC8F-237430C39859}" type="slidenum">
              <a:rPr lang="sv-SE" smtClean="0"/>
              <a:t>‹#›</a:t>
            </a:fld>
            <a:endParaRPr lang="sv-SE"/>
          </a:p>
        </p:txBody>
      </p:sp>
    </p:spTree>
    <p:extLst>
      <p:ext uri="{BB962C8B-B14F-4D97-AF65-F5344CB8AC3E}">
        <p14:creationId xmlns:p14="http://schemas.microsoft.com/office/powerpoint/2010/main" val="89221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24DC6B5-901F-4961-8DBE-6F610A2880CA}" type="datetimeFigureOut">
              <a:rPr lang="sv-SE" smtClean="0"/>
              <a:t>2026-04-14</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93C3E0-25D8-4146-8131-1BA76687CC80}" type="slidenum">
              <a:rPr lang="sv-SE" smtClean="0"/>
              <a:t>‹#›</a:t>
            </a:fld>
            <a:endParaRPr lang="sv-SE"/>
          </a:p>
        </p:txBody>
      </p:sp>
    </p:spTree>
    <p:extLst>
      <p:ext uri="{BB962C8B-B14F-4D97-AF65-F5344CB8AC3E}">
        <p14:creationId xmlns:p14="http://schemas.microsoft.com/office/powerpoint/2010/main" val="9690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ATT LÄGGA UPP INNNA TRÄFFEN STARTAR</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a:t>
            </a:fld>
            <a:endParaRPr lang="sv-SE"/>
          </a:p>
        </p:txBody>
      </p:sp>
    </p:spTree>
    <p:extLst>
      <p:ext uri="{BB962C8B-B14F-4D97-AF65-F5344CB8AC3E}">
        <p14:creationId xmlns:p14="http://schemas.microsoft.com/office/powerpoint/2010/main" val="250602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AVSLUTANDE BILD</a:t>
            </a:r>
          </a:p>
          <a:p>
            <a:r>
              <a:rPr lang="sv-SE" dirty="0"/>
              <a:t>Berätta om nästa tematräff. Kolla med Ida om du inte vet vad det är.</a:t>
            </a:r>
          </a:p>
        </p:txBody>
      </p:sp>
      <p:sp>
        <p:nvSpPr>
          <p:cNvPr id="4" name="Platshållare för bildnummer 3"/>
          <p:cNvSpPr>
            <a:spLocks noGrp="1"/>
          </p:cNvSpPr>
          <p:nvPr>
            <p:ph type="sldNum" sz="quarter" idx="5"/>
          </p:nvPr>
        </p:nvSpPr>
        <p:spPr/>
        <p:txBody>
          <a:bodyPr/>
          <a:lstStyle/>
          <a:p>
            <a:fld id="{BC93C3E0-25D8-4146-8131-1BA76687CC80}" type="slidenum">
              <a:rPr lang="sv-SE" smtClean="0"/>
              <a:t>10</a:t>
            </a:fld>
            <a:endParaRPr lang="sv-SE"/>
          </a:p>
        </p:txBody>
      </p:sp>
    </p:spTree>
    <p:extLst>
      <p:ext uri="{BB962C8B-B14F-4D97-AF65-F5344CB8AC3E}">
        <p14:creationId xmlns:p14="http://schemas.microsoft.com/office/powerpoint/2010/main" val="7838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vi ska prata om idag.</a:t>
            </a:r>
          </a:p>
          <a:p>
            <a:endParaRPr lang="sv-SE" dirty="0"/>
          </a:p>
          <a:p>
            <a:r>
              <a:rPr lang="sv-SE"/>
              <a:t>Presentation.</a:t>
            </a:r>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2</a:t>
            </a:fld>
            <a:endParaRPr lang="sv-SE"/>
          </a:p>
        </p:txBody>
      </p:sp>
    </p:spTree>
    <p:extLst>
      <p:ext uri="{BB962C8B-B14F-4D97-AF65-F5344CB8AC3E}">
        <p14:creationId xmlns:p14="http://schemas.microsoft.com/office/powerpoint/2010/main" val="78762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 alla delarna.</a:t>
            </a:r>
            <a:br>
              <a:rPr lang="sv-SE" dirty="0"/>
            </a:br>
            <a:br>
              <a:rPr lang="sv-SE" dirty="0"/>
            </a:br>
            <a:r>
              <a:rPr lang="sv-SE" dirty="0"/>
              <a:t>Jämföra att om man har allt i VAD- det är inte säkert att resultat nås för det. Eller motsatt, om man har ett gott arbetsklimat och relationer, alla är delaktiga – men ingen vet vad de ska göra för det saknas mål, strategier och planer och ingen dokumenterar? Då når man inte heller resultat.</a:t>
            </a:r>
            <a:br>
              <a:rPr lang="sv-SE" dirty="0"/>
            </a:br>
            <a:br>
              <a:rPr lang="sv-SE" dirty="0"/>
            </a:br>
            <a:r>
              <a:rPr lang="sv-SE" dirty="0"/>
              <a:t>Båda dimensionerna behövs för att nå resultat.</a:t>
            </a:r>
          </a:p>
          <a:p>
            <a:endParaRPr lang="sv-SE" dirty="0"/>
          </a:p>
          <a:p>
            <a:endParaRPr lang="sv-SE" dirty="0"/>
          </a:p>
          <a:p>
            <a:r>
              <a:rPr lang="sv-SE" dirty="0"/>
              <a:t>Allas arbetsplatser skiljer sig åt, jag är övertygad om att ni är bättre lämpade att förklara för nyvalda i era styrelser hur organisationen ser ut, vilka arbetsområden ni har, vilka mål ni arbetar mot och vilka resurser som finns.  Precis som i arbetsmiljö är det lättare att titta på fysiska delar, såsom ljud, ljus, ergonomi osv, så därför kommer jag att fokusera på lite av de mjukare delarna som ändå är gemensamt för alla – eftersom vi alla är människor, och kommer innan dess presentera lite kring motivationsforskning. </a:t>
            </a:r>
            <a:br>
              <a:rPr lang="sv-SE" dirty="0"/>
            </a:br>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3</a:t>
            </a:fld>
            <a:endParaRPr lang="sv-SE"/>
          </a:p>
        </p:txBody>
      </p:sp>
    </p:spTree>
    <p:extLst>
      <p:ext uri="{BB962C8B-B14F-4D97-AF65-F5344CB8AC3E}">
        <p14:creationId xmlns:p14="http://schemas.microsoft.com/office/powerpoint/2010/main" val="189580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många som försökt sig förklara hur vi ska förstå motivation, vad gör människor motiverade och engagerade? Under 1920-talet när forskningen på arbetsplatser innebar att man testade att höja ljuset, sänka ljuset, höja värmen, sänka värmen för att hitta vad som är den perfekta formuleringen av omständigheter för att få så hög produktion som möjligt. Det visade sig att de anställda gjorde bättre ifrån sig vid varje steg, både när de höjde och sänkte värmen i omgångar. För det var inte värmen/ljuset i sig – det var att de blev sedda och fick känna att de var viktiga. Det var så forskningen kring human </a:t>
            </a:r>
            <a:r>
              <a:rPr lang="sv-SE" dirty="0" err="1"/>
              <a:t>resources</a:t>
            </a:r>
            <a:r>
              <a:rPr lang="sv-SE" dirty="0"/>
              <a:t> startade, sen har man utvecklat det området gällande motivation, ledarskap och organisation.</a:t>
            </a:r>
            <a:br>
              <a:rPr lang="sv-SE" dirty="0"/>
            </a:br>
            <a:br>
              <a:rPr lang="sv-SE" dirty="0"/>
            </a:br>
            <a:r>
              <a:rPr lang="sv-SE" dirty="0"/>
              <a:t>Self Determination </a:t>
            </a:r>
            <a:r>
              <a:rPr lang="sv-SE" dirty="0" err="1"/>
              <a:t>Theory</a:t>
            </a:r>
            <a:r>
              <a:rPr lang="sv-SE" dirty="0"/>
              <a:t>, är en motivationspsykologisk teori som ringar in tre delar, tre psykologiska behov, för att människor ska kunna känna INRE motivation.</a:t>
            </a:r>
          </a:p>
          <a:p>
            <a:pPr defTabSz="882213">
              <a:defRPr/>
            </a:pPr>
            <a:r>
              <a:rPr lang="sv-SE" dirty="0">
                <a:cs typeface="Calibri"/>
              </a:rPr>
              <a:t>För att vi ska uppleva stark inre motivation så behöver våra grundläggande psykologiska behov vara tillfredsställda. </a:t>
            </a:r>
            <a:endParaRPr lang="sv-SE" dirty="0"/>
          </a:p>
          <a:p>
            <a:pPr defTabSz="882213">
              <a:defRPr/>
            </a:pPr>
            <a:endParaRPr lang="sv-SE" dirty="0"/>
          </a:p>
          <a:p>
            <a:pPr defTabSz="882213">
              <a:defRPr/>
            </a:pPr>
            <a:r>
              <a:rPr lang="sv-SE" dirty="0"/>
              <a:t>Våra tre grundläggande psykologiska behov som är kopplade till arbetet (och ideellt arbete får vi förutsätta) fokuserar idag ofta på tillfredsställelse av medarbetares behov av att få möjlighet till </a:t>
            </a:r>
            <a:r>
              <a:rPr lang="sv-SE" b="1" dirty="0"/>
              <a:t>autonomi, kompetens och samhörighet. Är dessa tre uppfyllda mår vi bra vilket också speglas i våra prestationer. </a:t>
            </a:r>
            <a:endParaRPr lang="sv-SE" b="1" dirty="0">
              <a:cs typeface="Calibri"/>
            </a:endParaRPr>
          </a:p>
          <a:p>
            <a:endParaRPr lang="sv-SE" dirty="0"/>
          </a:p>
          <a:p>
            <a:r>
              <a:rPr lang="sv-SE" dirty="0"/>
              <a:t>Och vad innebar då dessa tre begrepp lite mer fördjupat: </a:t>
            </a:r>
          </a:p>
          <a:p>
            <a:r>
              <a:rPr lang="en-US" b="1" dirty="0" err="1"/>
              <a:t>Autonomi</a:t>
            </a:r>
            <a:r>
              <a:rPr lang="en-US" b="1" dirty="0"/>
              <a:t> – </a:t>
            </a:r>
            <a:r>
              <a:rPr lang="en-US" b="1" dirty="0" err="1"/>
              <a:t>att</a:t>
            </a:r>
            <a:r>
              <a:rPr lang="en-US" b="1" dirty="0"/>
              <a:t> </a:t>
            </a:r>
            <a:r>
              <a:rPr lang="en-US" b="1" dirty="0" err="1"/>
              <a:t>få</a:t>
            </a:r>
            <a:r>
              <a:rPr lang="en-US" b="1" dirty="0"/>
              <a:t> </a:t>
            </a:r>
            <a:r>
              <a:rPr lang="en-US" b="1" dirty="0" err="1"/>
              <a:t>uppleva</a:t>
            </a:r>
            <a:r>
              <a:rPr lang="en-US" b="1" dirty="0"/>
              <a:t> </a:t>
            </a:r>
            <a:r>
              <a:rPr lang="en-US" b="1" dirty="0" err="1"/>
              <a:t>valfrihet</a:t>
            </a:r>
            <a:r>
              <a:rPr lang="en-US" b="1" dirty="0"/>
              <a:t> och </a:t>
            </a:r>
            <a:r>
              <a:rPr lang="en-US" b="1" dirty="0" err="1"/>
              <a:t>möjlighet</a:t>
            </a:r>
            <a:r>
              <a:rPr lang="en-US" b="1" dirty="0"/>
              <a:t> </a:t>
            </a:r>
            <a:r>
              <a:rPr lang="en-US" b="1" dirty="0" err="1"/>
              <a:t>att</a:t>
            </a:r>
            <a:r>
              <a:rPr lang="en-US" b="1" dirty="0"/>
              <a:t> </a:t>
            </a:r>
            <a:r>
              <a:rPr lang="en-US" b="1" dirty="0" err="1"/>
              <a:t>styra</a:t>
            </a:r>
            <a:r>
              <a:rPr lang="en-US" b="1" dirty="0"/>
              <a:t> </a:t>
            </a:r>
            <a:r>
              <a:rPr lang="en-US" b="1" dirty="0" err="1"/>
              <a:t>över</a:t>
            </a:r>
            <a:r>
              <a:rPr lang="en-US" b="1" dirty="0"/>
              <a:t> </a:t>
            </a:r>
            <a:r>
              <a:rPr lang="en-US" b="1" dirty="0" err="1"/>
              <a:t>sina</a:t>
            </a:r>
            <a:r>
              <a:rPr lang="en-US" b="1" dirty="0"/>
              <a:t> </a:t>
            </a:r>
            <a:r>
              <a:rPr lang="en-US" b="1" dirty="0" err="1"/>
              <a:t>handlingar</a:t>
            </a:r>
            <a:r>
              <a:rPr lang="en-US" b="1" dirty="0"/>
              <a:t> </a:t>
            </a:r>
            <a:r>
              <a:rPr lang="sv-SE" dirty="0"/>
              <a:t>präglas av människans behov av att agera med en känsla av eget val, inflytande och självbestämmande. </a:t>
            </a:r>
          </a:p>
          <a:p>
            <a:endParaRPr lang="sv-SE" dirty="0"/>
          </a:p>
          <a:p>
            <a:r>
              <a:rPr lang="sv-SE" dirty="0"/>
              <a:t>Du behöver känna självständighet och frihet i det som du ska göra för att motiveras. </a:t>
            </a:r>
          </a:p>
          <a:p>
            <a:pPr defTabSz="882213">
              <a:defRPr/>
            </a:pPr>
            <a:r>
              <a:rPr lang="sv-SE" dirty="0"/>
              <a:t>Om du upplever stark självständighet och frihet i det du ska göra, det vill säga att du själv kan bestämma hur du ska utföra en uppgift och när samt utifrån mål, leder det till en starkare inre motivation och med ökad prestation samt välmående. </a:t>
            </a:r>
          </a:p>
          <a:p>
            <a:endParaRPr lang="sv-SE" dirty="0"/>
          </a:p>
          <a:p>
            <a:pPr defTabSz="882213">
              <a:defRPr/>
            </a:pPr>
            <a:r>
              <a:rPr lang="en-US" b="1" dirty="0" err="1"/>
              <a:t>Kompetent</a:t>
            </a:r>
            <a:r>
              <a:rPr lang="en-US" dirty="0"/>
              <a:t> – </a:t>
            </a:r>
            <a:r>
              <a:rPr lang="en-US" dirty="0" err="1"/>
              <a:t>handlar</a:t>
            </a:r>
            <a:r>
              <a:rPr lang="en-US" dirty="0"/>
              <a:t> om </a:t>
            </a:r>
            <a:r>
              <a:rPr lang="en-US" dirty="0" err="1"/>
              <a:t>att</a:t>
            </a:r>
            <a:r>
              <a:rPr lang="en-US" dirty="0"/>
              <a:t> </a:t>
            </a:r>
            <a:r>
              <a:rPr lang="en-US" dirty="0" err="1"/>
              <a:t>känna</a:t>
            </a:r>
            <a:r>
              <a:rPr lang="en-US" dirty="0"/>
              <a:t> sig </a:t>
            </a:r>
            <a:r>
              <a:rPr lang="en-US" dirty="0" err="1"/>
              <a:t>duktig</a:t>
            </a:r>
            <a:r>
              <a:rPr lang="en-US" dirty="0"/>
              <a:t>, </a:t>
            </a:r>
            <a:r>
              <a:rPr lang="en-US" dirty="0" err="1"/>
              <a:t>att</a:t>
            </a:r>
            <a:r>
              <a:rPr lang="en-US" dirty="0"/>
              <a:t> </a:t>
            </a:r>
            <a:r>
              <a:rPr lang="en-US" dirty="0" err="1"/>
              <a:t>behärska</a:t>
            </a:r>
            <a:r>
              <a:rPr lang="en-US" dirty="0"/>
              <a:t> det man tar sig för och </a:t>
            </a:r>
            <a:r>
              <a:rPr lang="en-US" dirty="0" err="1"/>
              <a:t>att</a:t>
            </a:r>
            <a:r>
              <a:rPr lang="en-US" dirty="0"/>
              <a:t> </a:t>
            </a:r>
            <a:r>
              <a:rPr lang="en-US" dirty="0" err="1"/>
              <a:t>utvecklas</a:t>
            </a:r>
            <a:r>
              <a:rPr lang="en-US" dirty="0"/>
              <a:t> och </a:t>
            </a:r>
            <a:r>
              <a:rPr lang="en-US" dirty="0" err="1"/>
              <a:t>lära</a:t>
            </a:r>
            <a:r>
              <a:rPr lang="en-US" dirty="0"/>
              <a:t>.</a:t>
            </a:r>
          </a:p>
          <a:p>
            <a:r>
              <a:rPr lang="sv-SE" dirty="0"/>
              <a:t>Det finns ett behov av att få bekräftelse på sina färdigheter så väl i arbetslivet som privat. Du har inre behov och strävar hela tiden efter att utveckla din kompetens inom olika områden. </a:t>
            </a:r>
            <a:endParaRPr lang="sv-SE" dirty="0">
              <a:cs typeface="Calibri"/>
            </a:endParaRPr>
          </a:p>
          <a:p>
            <a:pPr defTabSz="882213">
              <a:defRPr/>
            </a:pPr>
            <a:endParaRPr lang="sv-SE" dirty="0"/>
          </a:p>
          <a:p>
            <a:r>
              <a:rPr lang="en-US" b="1" dirty="0" err="1"/>
              <a:t>Samhörighet</a:t>
            </a:r>
            <a:r>
              <a:rPr lang="en-US" dirty="0"/>
              <a:t> </a:t>
            </a:r>
            <a:r>
              <a:rPr lang="en-US" dirty="0" err="1"/>
              <a:t>handlar</a:t>
            </a:r>
            <a:r>
              <a:rPr lang="en-US" dirty="0"/>
              <a:t> om </a:t>
            </a:r>
            <a:r>
              <a:rPr lang="en-US" dirty="0" err="1"/>
              <a:t>att</a:t>
            </a:r>
            <a:r>
              <a:rPr lang="en-US" dirty="0"/>
              <a:t> </a:t>
            </a:r>
            <a:r>
              <a:rPr lang="en-US" dirty="0" err="1"/>
              <a:t>uppleva</a:t>
            </a:r>
            <a:r>
              <a:rPr lang="en-US" dirty="0"/>
              <a:t> </a:t>
            </a:r>
            <a:r>
              <a:rPr lang="en-US" dirty="0" err="1"/>
              <a:t>ömsesidigt</a:t>
            </a:r>
            <a:r>
              <a:rPr lang="en-US" dirty="0"/>
              <a:t> </a:t>
            </a:r>
            <a:r>
              <a:rPr lang="en-US" dirty="0" err="1"/>
              <a:t>goda</a:t>
            </a:r>
            <a:r>
              <a:rPr lang="en-US" dirty="0"/>
              <a:t>, </a:t>
            </a:r>
            <a:r>
              <a:rPr lang="en-US" dirty="0" err="1"/>
              <a:t>trygga</a:t>
            </a:r>
            <a:r>
              <a:rPr lang="en-US" dirty="0"/>
              <a:t> och </a:t>
            </a:r>
            <a:r>
              <a:rPr lang="en-US" dirty="0" err="1"/>
              <a:t>stabila</a:t>
            </a:r>
            <a:r>
              <a:rPr lang="en-US" dirty="0"/>
              <a:t> </a:t>
            </a:r>
            <a:r>
              <a:rPr lang="en-US" dirty="0" err="1"/>
              <a:t>relationer</a:t>
            </a:r>
            <a:r>
              <a:rPr lang="en-US" dirty="0"/>
              <a:t> till </a:t>
            </a:r>
            <a:r>
              <a:rPr lang="en-US" dirty="0" err="1"/>
              <a:t>andra</a:t>
            </a:r>
            <a:r>
              <a:rPr lang="en-US" dirty="0"/>
              <a:t> </a:t>
            </a:r>
            <a:r>
              <a:rPr lang="en-US" dirty="0" err="1"/>
              <a:t>människor</a:t>
            </a:r>
            <a:r>
              <a:rPr lang="en-US" dirty="0"/>
              <a:t>.</a:t>
            </a:r>
          </a:p>
          <a:p>
            <a:r>
              <a:rPr lang="sv-SE" dirty="0"/>
              <a:t>Även om det har visat sig att </a:t>
            </a:r>
            <a:r>
              <a:rPr lang="sv-SE" b="1" dirty="0"/>
              <a:t>autonomi- och kompetensbehovet </a:t>
            </a:r>
            <a:r>
              <a:rPr lang="sv-SE" dirty="0"/>
              <a:t>har störst inverkan på den inre motivationen behöver samhörighetsbehovet också vara tillfredsställt för att nå full inre motivation.</a:t>
            </a:r>
          </a:p>
          <a:p>
            <a:endParaRPr lang="sv-SE" dirty="0"/>
          </a:p>
          <a:p>
            <a:pPr defTabSz="882213">
              <a:defRPr/>
            </a:pPr>
            <a:r>
              <a:rPr lang="sv-SE" dirty="0"/>
              <a:t>Vi har ett behov av att tillhöra en grupp och att känna gemenskap med andra. </a:t>
            </a:r>
          </a:p>
          <a:p>
            <a:pPr defTabSz="882213">
              <a:defRPr/>
            </a:pPr>
            <a:endParaRPr lang="sv-SE" dirty="0"/>
          </a:p>
          <a:p>
            <a:pPr defTabSz="882213">
              <a:defRPr/>
            </a:pPr>
            <a:r>
              <a:rPr lang="sv-SE" b="1" dirty="0">
                <a:cs typeface="Calibri"/>
              </a:rPr>
              <a:t>Hur kan man jobba med autonomin:</a:t>
            </a:r>
            <a:endParaRPr lang="sv-SE" dirty="0">
              <a:cs typeface="Calibri"/>
            </a:endParaRPr>
          </a:p>
          <a:p>
            <a:pPr marL="0" marR="0" lvl="0" indent="0" algn="l" defTabSz="882213" rtl="0" eaLnBrk="1" fontAlgn="auto" latinLnBrk="0" hangingPunct="1">
              <a:lnSpc>
                <a:spcPct val="100000"/>
              </a:lnSpc>
              <a:spcBef>
                <a:spcPts val="0"/>
              </a:spcBef>
              <a:spcAft>
                <a:spcPts val="0"/>
              </a:spcAft>
              <a:buClrTx/>
              <a:buSzTx/>
              <a:buFontTx/>
              <a:buNone/>
              <a:tabLst/>
              <a:defRPr/>
            </a:pPr>
            <a:r>
              <a:rPr lang="sv-SE" dirty="0">
                <a:cs typeface="Calibri"/>
              </a:rPr>
              <a:t>Förklara syftet - minska på ord som "måste och "kräver" försöka förklara varför vi </a:t>
            </a:r>
            <a:r>
              <a:rPr lang="sv-SE" b="1" dirty="0">
                <a:cs typeface="Calibri"/>
              </a:rPr>
              <a:t>behöver</a:t>
            </a:r>
            <a:r>
              <a:rPr lang="sv-SE" dirty="0">
                <a:cs typeface="Calibri"/>
              </a:rPr>
              <a:t> ta fram xx istället</a:t>
            </a:r>
          </a:p>
          <a:p>
            <a:pPr defTabSz="882213">
              <a:defRPr/>
            </a:pPr>
            <a:r>
              <a:rPr lang="sv-SE" dirty="0">
                <a:cs typeface="Calibri"/>
              </a:rPr>
              <a:t>Erbjuda så mycket valfrihet som möjligt, uppmuntra idéer o initiativ</a:t>
            </a:r>
          </a:p>
          <a:p>
            <a:pPr defTabSz="882213">
              <a:defRPr/>
            </a:pPr>
            <a:endParaRPr lang="sv-SE" dirty="0">
              <a:cs typeface="Calibri"/>
            </a:endParaRPr>
          </a:p>
          <a:p>
            <a:pPr defTabSz="882213">
              <a:defRPr/>
            </a:pPr>
            <a:r>
              <a:rPr lang="sv-SE" b="1" dirty="0">
                <a:cs typeface="Calibri"/>
              </a:rPr>
              <a:t>Hur kan man jobba med att få känna sig kompetent:</a:t>
            </a:r>
            <a:endParaRPr lang="sv-SE" dirty="0">
              <a:cs typeface="Calibri"/>
            </a:endParaRPr>
          </a:p>
          <a:p>
            <a:pPr defTabSz="882213">
              <a:defRPr/>
            </a:pPr>
            <a:r>
              <a:rPr lang="sv-SE" dirty="0"/>
              <a:t>Positiv feedback kan främja motivation och ett större engagemang.</a:t>
            </a:r>
            <a:r>
              <a:rPr lang="sv-SE" dirty="0">
                <a:cs typeface="Calibri"/>
              </a:rPr>
              <a:t> Tydliga mål, utmanande (men nåbara) mål, följa upp arbetet och målen (fira dessa!), tydliga mandat och befogenheter, utbildning etc.</a:t>
            </a:r>
          </a:p>
          <a:p>
            <a:pPr defTabSz="882213">
              <a:defRPr/>
            </a:pPr>
            <a:endParaRPr lang="sv-SE" dirty="0"/>
          </a:p>
          <a:p>
            <a:pPr defTabSz="882213">
              <a:defRPr/>
            </a:pPr>
            <a:r>
              <a:rPr lang="sv-SE" b="1" dirty="0">
                <a:cs typeface="Calibri"/>
              </a:rPr>
              <a:t>Hur kan man jobba med samhörigheten:</a:t>
            </a:r>
            <a:endParaRPr lang="sv-SE" b="1" dirty="0"/>
          </a:p>
          <a:p>
            <a:pPr defTabSz="882213">
              <a:defRPr/>
            </a:pPr>
            <a:r>
              <a:rPr lang="sv-SE" dirty="0">
                <a:cs typeface="Calibri"/>
              </a:rPr>
              <a:t>Visa att du lyssnar, visa uppskattning, visa tacksamhet, bygg på det som är gemensamt, gör "lära-känna-övningar" och försök träffas utan att prata om era uppdrag</a:t>
            </a:r>
            <a:endParaRPr lang="sv-SE" dirty="0"/>
          </a:p>
          <a:p>
            <a:pPr defTabSz="882213">
              <a:defRPr/>
            </a:pPr>
            <a:endParaRPr lang="sv-SE" dirty="0"/>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4</a:t>
            </a:fld>
            <a:endParaRPr lang="sv-SE"/>
          </a:p>
        </p:txBody>
      </p:sp>
    </p:spTree>
    <p:extLst>
      <p:ext uri="{BB962C8B-B14F-4D97-AF65-F5344CB8AC3E}">
        <p14:creationId xmlns:p14="http://schemas.microsoft.com/office/powerpoint/2010/main" val="96933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[VAD-inriktning]</a:t>
            </a:r>
            <a:br>
              <a:rPr lang="sv-SE" dirty="0"/>
            </a:br>
            <a:r>
              <a:rPr lang="sv-SE" dirty="0"/>
              <a:t>Här är ett utdrag från boken Motivera ideella, skriven av Aron </a:t>
            </a:r>
            <a:r>
              <a:rPr lang="sv-SE" dirty="0" err="1"/>
              <a:t>Schoug</a:t>
            </a:r>
            <a:r>
              <a:rPr lang="sv-SE" dirty="0"/>
              <a:t> som är doktor i pedagogik vid Stockholms universitet </a:t>
            </a:r>
            <a:r>
              <a:rPr lang="sv-SE" b="0" i="0" dirty="0">
                <a:solidFill>
                  <a:srgbClr val="4B4B4B"/>
                </a:solidFill>
                <a:effectLst/>
                <a:highlight>
                  <a:srgbClr val="FFFFFF"/>
                </a:highlight>
                <a:latin typeface="TheSansB2-Light"/>
              </a:rPr>
              <a:t>- en forskare med intresse för civilsamhälle och ideellt arbete. Han </a:t>
            </a:r>
            <a:r>
              <a:rPr lang="sv-SE" dirty="0"/>
              <a:t>har sammanställt motivationsforskningen som berör det ideella engagemanget och gjort den här fördelningen till olika perspektiv för att förstå främjande och hämmande orsaker till engagemang.  Det bottnar i självbestämmandeteorin (</a:t>
            </a:r>
            <a:r>
              <a:rPr lang="sv-SE" dirty="0" err="1"/>
              <a:t>selt</a:t>
            </a:r>
            <a:r>
              <a:rPr lang="sv-SE" dirty="0"/>
              <a:t> determination </a:t>
            </a:r>
            <a:r>
              <a:rPr lang="sv-SE" dirty="0" err="1"/>
              <a:t>theory</a:t>
            </a:r>
            <a:r>
              <a:rPr lang="sv-SE" dirty="0"/>
              <a:t>). </a:t>
            </a:r>
            <a:br>
              <a:rPr lang="sv-SE" dirty="0"/>
            </a:br>
            <a:r>
              <a:rPr lang="sv-SE" dirty="0"/>
              <a:t>Han delade in i fyra olika perspektiv, vilket förstås är en grov förenkling för att förstå engagemang. Dessa perspektiv bör förstås som förutsättningar för att engagemanget ska kunna fortsätta. Målet är ju ändå att vi vill bidra till ett hållbart engagemang över tid.</a:t>
            </a:r>
            <a:br>
              <a:rPr lang="sv-SE" dirty="0"/>
            </a:br>
            <a:endParaRPr lang="sv-SE" dirty="0">
              <a:cs typeface="Calibri"/>
            </a:endParaRPr>
          </a:p>
          <a:p>
            <a:pPr marL="171450" indent="-171450">
              <a:buFont typeface="Arial" panose="020B0604020202020204" pitchFamily="34" charset="0"/>
              <a:buChar char="•"/>
            </a:pPr>
            <a:r>
              <a:rPr lang="sv-SE" dirty="0"/>
              <a:t>Sakfrågor</a:t>
            </a:r>
          </a:p>
          <a:p>
            <a:r>
              <a:rPr lang="sv-SE" dirty="0"/>
              <a:t>Främjar engagemang : få jobba med sina hjärtefrågor. Det är här vi hittar eldsjälar vars motivation i sakfrågan är stark. Värna dessa människors engagemang, så att engagemanget inte brinner ut för de sitter och får vänta på att få arbeta med det som just dem tycker är viktigast.</a:t>
            </a:r>
            <a:br>
              <a:rPr lang="sv-SE" dirty="0"/>
            </a:br>
            <a:endParaRPr lang="sv-SE" dirty="0"/>
          </a:p>
          <a:p>
            <a:pPr marL="171450" indent="-171450">
              <a:buFont typeface="Arial" panose="020B0604020202020204" pitchFamily="34" charset="0"/>
              <a:buChar char="•"/>
            </a:pPr>
            <a:r>
              <a:rPr lang="sv-SE" dirty="0"/>
              <a:t>Livspusslet</a:t>
            </a:r>
          </a:p>
          <a:p>
            <a:pPr marL="0" indent="0">
              <a:buFont typeface="Arial" panose="020B0604020202020204" pitchFamily="34" charset="0"/>
              <a:buNone/>
            </a:pPr>
            <a:r>
              <a:rPr lang="sv-SE" dirty="0"/>
              <a:t>Främjar engagemanget: Kunna få ihop alla bitarna i sin vardag, känna att man hinner. De flesta idag har begränsat med tid. Här hittar vi många som kan känna motivation och bli engagerade, så länge de får möjlighet att engagera sig på den tid de har tillgängligt. Med tanke på hur mycket snabbare allt går idag än för några decennier sedan så blir det fler och fler förtroendevalda som kommer möta detta. Därför är det bra att utforma arbetsformer som är så flexibla att det är möjligt för fler att engagera sig i det fackliga. </a:t>
            </a:r>
          </a:p>
          <a:p>
            <a:pPr marL="0" indent="0">
              <a:buFont typeface="Arial" panose="020B0604020202020204" pitchFamily="34" charset="0"/>
              <a:buNone/>
            </a:pPr>
            <a:endParaRPr lang="sv-SE" dirty="0">
              <a:cs typeface="+mn-lt"/>
            </a:endParaRPr>
          </a:p>
          <a:p>
            <a:pPr marL="171450" indent="-171450">
              <a:buFont typeface="Arial" panose="020B0604020202020204" pitchFamily="34" charset="0"/>
              <a:buChar char="•"/>
            </a:pPr>
            <a:r>
              <a:rPr lang="sv-SE" dirty="0"/>
              <a:t>Maktstruktur/beslutsprocesser</a:t>
            </a:r>
          </a:p>
          <a:p>
            <a:pPr marL="0" indent="0">
              <a:buFont typeface="Arial" panose="020B0604020202020204" pitchFamily="34" charset="0"/>
              <a:buNone/>
            </a:pPr>
            <a:r>
              <a:rPr lang="sv-SE" dirty="0"/>
              <a:t>Främjar: känna delaktighet och inflytande i beslutsprocesser (kunna påverka). Denna dimension är just kopplat till människor som känner engagemang av att kunna påverka till det bättre, att få möjlighet till inflytande och därmed makt att göra skillnad – och med förbundets värderingar och målsättningar i grunden så är dessa personer riktiga krafter för facklig verksamhet. Kortfattat: när delaktighet i beslut, möjlighet till inflytande och möjlighet att göra skillnad finns – då fortsätter personer att känna motivation, för de som utgår från den här delen.</a:t>
            </a:r>
            <a:br>
              <a:rPr lang="sv-SE" dirty="0">
                <a:cs typeface="+mn-lt"/>
              </a:rPr>
            </a:br>
            <a:endParaRPr lang="sv-SE" dirty="0"/>
          </a:p>
          <a:p>
            <a:pPr marL="171450" indent="-171450">
              <a:buFont typeface="Arial" panose="020B0604020202020204" pitchFamily="34" charset="0"/>
              <a:buChar char="•"/>
            </a:pPr>
            <a:r>
              <a:rPr lang="sv-SE" dirty="0"/>
              <a:t>Gruppdynamiken</a:t>
            </a:r>
          </a:p>
          <a:p>
            <a:pPr marL="0" indent="0">
              <a:buFont typeface="Arial" panose="020B0604020202020204" pitchFamily="34" charset="0"/>
              <a:buNone/>
            </a:pPr>
            <a:r>
              <a:rPr lang="sv-SE" dirty="0"/>
              <a:t>Främjar: vara med i en grupp med en tydlig roll och ansvar. </a:t>
            </a:r>
            <a:br>
              <a:rPr lang="sv-SE" dirty="0"/>
            </a:br>
            <a:r>
              <a:rPr lang="sv-SE" dirty="0"/>
              <a:t>Motsatsen är att man är nyvald och kommer in i en dysfunktionell grupp – det kan ju få vem som helst att bli omotiverad. Med den tydliga rollen och ansvaret, samt tryggheten i ”vi gör det här arbetet tillsammans” Därför behöver styrelsen omhänderta nya, både i vad de ska göra men också möjliggöra det sociala samspelet. Ni har säkert hört uttrycket </a:t>
            </a:r>
            <a:r>
              <a:rPr lang="sv-SE" dirty="0" err="1"/>
              <a:t>onboarding</a:t>
            </a:r>
            <a:r>
              <a:rPr lang="sv-SE" dirty="0"/>
              <a:t> förut, det handlar ju inte enbart om vilka uppgifter individen ska jobba med, utan lika mycket om vilka normer, kultur och relationer som finns i gruppen den ska verka i.</a:t>
            </a:r>
            <a:br>
              <a:rPr lang="sv-SE" dirty="0"/>
            </a:br>
            <a:r>
              <a:rPr lang="sv-SE" dirty="0"/>
              <a:t>Här är människor som trivs att få vara med i en grupp, i ett sammanhang, få en egen viktig ruta att få jobba vidare tillsammans med. Känslan av att vara en del av en organisation som jobbar med viktiga frågor. Samhörighet och tydlighet står i fokus. </a:t>
            </a:r>
            <a:br>
              <a:rPr lang="sv-SE" dirty="0">
                <a:cs typeface="+mn-lt"/>
              </a:rPr>
            </a:br>
            <a:br>
              <a:rPr lang="sv-SE" dirty="0">
                <a:cs typeface="+mn-lt"/>
              </a:rPr>
            </a:br>
            <a:endParaRPr lang="sv-SE" dirty="0">
              <a:cs typeface="Calibri"/>
            </a:endParaRPr>
          </a:p>
          <a:p>
            <a:r>
              <a:rPr lang="sv-SE" dirty="0"/>
              <a:t>Jag ser detta som ett verktyg ni kan använda er av för att förstå hur människorna omkring er kan känna engagemang, som en del i ert styrelsearbete. </a:t>
            </a:r>
            <a:br>
              <a:rPr lang="sv-SE" dirty="0"/>
            </a:br>
            <a:r>
              <a:rPr lang="sv-SE" dirty="0"/>
              <a:t>Ni kan också använda detta som utgångsläge för att prata med varandra i styrelsen, hur omhändertar ni målkonflikter mellan olika sakfrågor? Hur möjliggör styrelsen för nyvalda att komma in i gemenskapen, få möjlighet att påverka beslut, tid till uppdraget och få möjlighet att arbeta med hjärtefrågor?</a:t>
            </a:r>
            <a:br>
              <a:rPr lang="sv-SE" dirty="0">
                <a:cs typeface="+mn-lt"/>
              </a:rPr>
            </a:br>
            <a:br>
              <a:rPr lang="sv-SE" dirty="0">
                <a:cs typeface="+mn-lt"/>
              </a:rPr>
            </a:br>
            <a:r>
              <a:rPr lang="sv-SE" dirty="0">
                <a:cs typeface="+mn-lt"/>
              </a:rPr>
              <a:t>Eftersom att människor är både kontextberoende och dynamiska, så går det inte att boxa in människor i en ruta. Det finns de som behöver både 1,2 och 3 av de här för att känna engagemang. Men för att ge er en möjlighet att skapa en struktur i vad ni kan lyssna efter och fråga lite kring, så kan ni ha det här som en grov karta i vad engagemang kan behöva för att blomstra, och därmed få bättre förutsättningar för en arbetande styrelse där gruppen tar gemensamt ansvar.</a:t>
            </a:r>
          </a:p>
        </p:txBody>
      </p:sp>
      <p:sp>
        <p:nvSpPr>
          <p:cNvPr id="4" name="Platshållare för bildnummer 3"/>
          <p:cNvSpPr>
            <a:spLocks noGrp="1"/>
          </p:cNvSpPr>
          <p:nvPr>
            <p:ph type="sldNum" sz="quarter" idx="5"/>
          </p:nvPr>
        </p:nvSpPr>
        <p:spPr/>
        <p:txBody>
          <a:bodyPr/>
          <a:lstStyle/>
          <a:p>
            <a:fld id="{BC93C3E0-25D8-4146-8131-1BA76687CC80}" type="slidenum">
              <a:rPr lang="sv-SE" smtClean="0"/>
              <a:t>5</a:t>
            </a:fld>
            <a:endParaRPr lang="sv-SE"/>
          </a:p>
        </p:txBody>
      </p:sp>
    </p:spTree>
    <p:extLst>
      <p:ext uri="{BB962C8B-B14F-4D97-AF65-F5344CB8AC3E}">
        <p14:creationId xmlns:p14="http://schemas.microsoft.com/office/powerpoint/2010/main" val="31215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1" i="0" kern="1200" dirty="0">
                <a:solidFill>
                  <a:schemeClr val="tx1"/>
                </a:solidFill>
                <a:effectLst/>
                <a:latin typeface="+mn-lt"/>
                <a:ea typeface="+mn-ea"/>
                <a:cs typeface="+mn-cs"/>
              </a:rPr>
              <a:t>Hur vill vi att möten ska fungera i praktiken?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förberedelser, mötestider, hur vi håller fokus och fattar beslut.</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Hur tar vi ansvar – både individuellt och gemensamt?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närvara, hålla deadlines, följa upp beslut.</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Hur kommunicerar vi med varandra, särskilt när vi tycker olika?</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respekt, lyssnande, hur oenighet hanteras konstruktivt.</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Hur fördelar vi roller och utrymme i styrelsen?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talutrymme, hur vi använder olika kompetenser, ordförandens roll.</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Hur vill vi ge och ta emot återkoppling i styrelsen?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löpande feedback, årlig utvärdering av styrelsearbetet.</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6</a:t>
            </a:fld>
            <a:endParaRPr lang="sv-SE"/>
          </a:p>
        </p:txBody>
      </p:sp>
    </p:spTree>
    <p:extLst>
      <p:ext uri="{BB962C8B-B14F-4D97-AF65-F5344CB8AC3E}">
        <p14:creationId xmlns:p14="http://schemas.microsoft.com/office/powerpoint/2010/main" val="267449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1" i="0" kern="1200" dirty="0">
                <a:solidFill>
                  <a:schemeClr val="tx1"/>
                </a:solidFill>
                <a:effectLst/>
                <a:latin typeface="+mn-lt"/>
                <a:ea typeface="+mn-ea"/>
                <a:cs typeface="+mn-cs"/>
              </a:rPr>
              <a:t>5 tips för ett gott arbetsklimat i en styrelse</a:t>
            </a:r>
          </a:p>
          <a:p>
            <a:pPr fontAlgn="t"/>
            <a:r>
              <a:rPr lang="sv-SE" sz="1200" b="1" i="0" kern="1200" dirty="0">
                <a:solidFill>
                  <a:schemeClr val="tx1"/>
                </a:solidFill>
                <a:effectLst/>
                <a:latin typeface="+mn-lt"/>
                <a:ea typeface="+mn-ea"/>
                <a:cs typeface="+mn-cs"/>
              </a:rPr>
              <a:t>Skapa psykologisk trygghet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Se till att alla vågar säga vad de tycker utan rädsla för att bli avfärdade. Tips är provprata och snälltolka varandra.</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Var tydlig med uppdrag och förväntningar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När roller och ansvar är klara minskar missförstånd och frustration.</a:t>
            </a:r>
          </a:p>
          <a:p>
            <a:pPr fontAlgn="t"/>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Fokusera på sak – inte person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Håll diskussioner professionella även när åsikterna går isär.</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Visa uppskattning och respekt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Bekräfta engagemang och insatser, även när arbetet sker ideellt.</a:t>
            </a:r>
          </a:p>
          <a:p>
            <a:pPr fontAlgn="t"/>
            <a:endParaRPr lang="sv-SE" sz="1200" b="1"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Avsätt tid för relationer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Korta incheckningar eller informella samtal stärker samarbetet.</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7</a:t>
            </a:fld>
            <a:endParaRPr lang="sv-SE"/>
          </a:p>
        </p:txBody>
      </p:sp>
    </p:spTree>
    <p:extLst>
      <p:ext uri="{BB962C8B-B14F-4D97-AF65-F5344CB8AC3E}">
        <p14:creationId xmlns:p14="http://schemas.microsoft.com/office/powerpoint/2010/main" val="65875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1" i="0" kern="1200" dirty="0">
                <a:solidFill>
                  <a:schemeClr val="tx1"/>
                </a:solidFill>
                <a:effectLst/>
                <a:latin typeface="+mn-lt"/>
                <a:ea typeface="+mn-ea"/>
                <a:cs typeface="+mn-cs"/>
              </a:rPr>
              <a:t>5 tips för att skapa delaktighet i en styrelse</a:t>
            </a:r>
          </a:p>
          <a:p>
            <a:pPr fontAlgn="t"/>
            <a:r>
              <a:rPr lang="sv-SE" sz="1200" b="1" i="0" kern="1200" dirty="0">
                <a:solidFill>
                  <a:schemeClr val="tx1"/>
                </a:solidFill>
                <a:effectLst/>
                <a:latin typeface="+mn-lt"/>
                <a:ea typeface="+mn-ea"/>
                <a:cs typeface="+mn-cs"/>
              </a:rPr>
              <a:t>Förbered inkluderande möten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Skicka ut underlag i tid så att alla kan bidra på lika villkor.</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Variera arbetsformer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Använd exempelvis rundor, smågrupper eller reflektion i par för att fler ska komma till tals. Workshop där alla är aktiva är ett annat sätt.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Varför inte </a:t>
            </a:r>
            <a:r>
              <a:rPr lang="sv-SE" sz="1200" b="0" i="0" kern="1200" dirty="0" err="1">
                <a:solidFill>
                  <a:schemeClr val="tx1"/>
                </a:solidFill>
                <a:effectLst/>
                <a:latin typeface="+mn-lt"/>
                <a:ea typeface="+mn-ea"/>
                <a:cs typeface="+mn-cs"/>
              </a:rPr>
              <a:t>workshoppa</a:t>
            </a:r>
            <a:r>
              <a:rPr lang="sv-SE" sz="1200" b="0" i="0" kern="1200" dirty="0">
                <a:solidFill>
                  <a:schemeClr val="tx1"/>
                </a:solidFill>
                <a:effectLst/>
                <a:latin typeface="+mn-lt"/>
                <a:ea typeface="+mn-ea"/>
                <a:cs typeface="+mn-cs"/>
              </a:rPr>
              <a:t> tillsammans med medlemmarna om vad de vill att ni arbetar med kommande verksamhetsår? Om ni önskar tips på metoder för detta är ni välkomna att kontakta er föreningsutvecklare på kansliet. </a:t>
            </a:r>
          </a:p>
          <a:p>
            <a:pPr fontAlgn="t"/>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Knyt frågor till styrelsens gemensamma mål</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Då blir det tydligare varför varje perspektiv är viktigt.</a:t>
            </a:r>
          </a:p>
          <a:p>
            <a:pPr fontAlgn="t"/>
            <a:endParaRPr lang="sv-SE" sz="1200" b="1"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Uppmuntra initiativ och ansvarstagande</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Låt fler äga frågor eller arbeten mellan mötena.</a:t>
            </a:r>
          </a:p>
          <a:p>
            <a:pPr fontAlgn="t"/>
            <a:endParaRPr lang="sv-SE" sz="1200" b="1"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Följ upp och synliggör bidrag</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Visa hur styrelsens inspel har påverkat beslut och riktning.</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8</a:t>
            </a:fld>
            <a:endParaRPr lang="sv-SE"/>
          </a:p>
        </p:txBody>
      </p:sp>
    </p:spTree>
    <p:extLst>
      <p:ext uri="{BB962C8B-B14F-4D97-AF65-F5344CB8AC3E}">
        <p14:creationId xmlns:p14="http://schemas.microsoft.com/office/powerpoint/2010/main" val="10273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ansvar för introducera (</a:t>
            </a:r>
            <a:r>
              <a:rPr lang="sv-SE" dirty="0" err="1"/>
              <a:t>onboarding</a:t>
            </a:r>
            <a:r>
              <a:rPr lang="sv-SE" dirty="0"/>
              <a:t>) nyvalda</a:t>
            </a:r>
          </a:p>
          <a:p>
            <a:r>
              <a:rPr lang="sv-SE" dirty="0"/>
              <a:t>För ett hållbart och starkt inre engagemang behöver individen känna sig kompetent, ha autonomi och känna samhörighet</a:t>
            </a:r>
          </a:p>
          <a:p>
            <a:r>
              <a:rPr lang="sv-SE" dirty="0"/>
              <a:t>Relationer, förhållningssätt, spelregler är lika viktiga för att nå resultat som tydliga ramar och tid</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9</a:t>
            </a:fld>
            <a:endParaRPr lang="sv-SE"/>
          </a:p>
        </p:txBody>
      </p:sp>
    </p:spTree>
    <p:extLst>
      <p:ext uri="{BB962C8B-B14F-4D97-AF65-F5344CB8AC3E}">
        <p14:creationId xmlns:p14="http://schemas.microsoft.com/office/powerpoint/2010/main" val="234727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dirty="0"/>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dirty="0"/>
              <a:t>Mer information (Punktlista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2026-04-14</a:t>
            </a:fld>
            <a:endParaRPr lang="en-SE" dirty="0"/>
          </a:p>
        </p:txBody>
      </p:sp>
    </p:spTree>
    <p:extLst>
      <p:ext uri="{BB962C8B-B14F-4D97-AF65-F5344CB8AC3E}">
        <p14:creationId xmlns:p14="http://schemas.microsoft.com/office/powerpoint/2010/main" val="3013977714"/>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amp; punktlist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F8FF14E-A574-CE3A-89E0-EA5575E0182E}"/>
              </a:ext>
            </a:extLst>
          </p:cNvPr>
          <p:cNvSpPr>
            <a:spLocks noGrp="1"/>
          </p:cNvSpPr>
          <p:nvPr>
            <p:ph type="title" hasCustomPrompt="1"/>
          </p:nvPr>
        </p:nvSpPr>
        <p:spPr>
          <a:xfrm>
            <a:off x="449999" y="532800"/>
            <a:ext cx="10506925" cy="511200"/>
          </a:xfrm>
        </p:spPr>
        <p:txBody>
          <a:bodyPr/>
          <a:lstStyle>
            <a:lvl1pPr>
              <a:defRPr/>
            </a:lvl1pPr>
          </a:lstStyle>
          <a:p>
            <a:r>
              <a:rPr lang="sv-SE" dirty="0"/>
              <a:t>Sidrubrik</a:t>
            </a:r>
          </a:p>
        </p:txBody>
      </p:sp>
      <p:sp>
        <p:nvSpPr>
          <p:cNvPr id="12" name="Underrubrik 2">
            <a:extLst>
              <a:ext uri="{FF2B5EF4-FFF2-40B4-BE49-F238E27FC236}">
                <a16:creationId xmlns:a16="http://schemas.microsoft.com/office/drawing/2014/main" id="{B73B9557-FB26-0792-61D4-41148B944BA9}"/>
              </a:ext>
            </a:extLst>
          </p:cNvPr>
          <p:cNvSpPr>
            <a:spLocks noGrp="1"/>
          </p:cNvSpPr>
          <p:nvPr>
            <p:ph type="subTitle" idx="20" hasCustomPrompt="1"/>
          </p:nvPr>
        </p:nvSpPr>
        <p:spPr>
          <a:xfrm>
            <a:off x="449538" y="1042720"/>
            <a:ext cx="1050765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4" name="Platshållare för innehåll 3">
            <a:extLst>
              <a:ext uri="{FF2B5EF4-FFF2-40B4-BE49-F238E27FC236}">
                <a16:creationId xmlns:a16="http://schemas.microsoft.com/office/drawing/2014/main" id="{94FFCD86-A1B3-8362-4997-E072CA3E74FD}"/>
              </a:ext>
            </a:extLst>
          </p:cNvPr>
          <p:cNvSpPr>
            <a:spLocks noGrp="1"/>
          </p:cNvSpPr>
          <p:nvPr>
            <p:ph sz="quarter" idx="22" hasCustomPrompt="1"/>
          </p:nvPr>
        </p:nvSpPr>
        <p:spPr>
          <a:xfrm>
            <a:off x="449538" y="1773238"/>
            <a:ext cx="7314125" cy="4015423"/>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4">
            <a:extLst>
              <a:ext uri="{FF2B5EF4-FFF2-40B4-BE49-F238E27FC236}">
                <a16:creationId xmlns:a16="http://schemas.microsoft.com/office/drawing/2014/main" id="{98844E10-C844-2F6A-288B-0CB6DC5C9AD8}"/>
              </a:ext>
            </a:extLst>
          </p:cNvPr>
          <p:cNvSpPr>
            <a:spLocks noGrp="1"/>
          </p:cNvSpPr>
          <p:nvPr>
            <p:ph type="body" sz="quarter" idx="23" hasCustomPrompt="1"/>
          </p:nvPr>
        </p:nvSpPr>
        <p:spPr>
          <a:xfrm>
            <a:off x="8064000" y="1774800"/>
            <a:ext cx="3686400" cy="4014000"/>
          </a:xfrm>
        </p:spPr>
        <p:txBody>
          <a:bodyPr/>
          <a:lstStyle>
            <a:lvl1pPr>
              <a:defRPr/>
            </a:lvl1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sidfot 6">
            <a:extLst>
              <a:ext uri="{FF2B5EF4-FFF2-40B4-BE49-F238E27FC236}">
                <a16:creationId xmlns:a16="http://schemas.microsoft.com/office/drawing/2014/main" id="{EB2A7A22-FFCF-D40C-46CD-3EC11E3E4B91}"/>
              </a:ext>
            </a:extLst>
          </p:cNvPr>
          <p:cNvSpPr>
            <a:spLocks noGrp="1"/>
          </p:cNvSpPr>
          <p:nvPr>
            <p:ph type="ftr" sz="quarter" idx="18"/>
          </p:nvPr>
        </p:nvSpPr>
        <p:spPr/>
        <p:txBody>
          <a:bodyPr/>
          <a:lstStyle/>
          <a:p>
            <a:endParaRPr lang="sv-SE" dirty="0"/>
          </a:p>
        </p:txBody>
      </p:sp>
      <p:sp>
        <p:nvSpPr>
          <p:cNvPr id="7" name="Platshållare för datum 7">
            <a:extLst>
              <a:ext uri="{FF2B5EF4-FFF2-40B4-BE49-F238E27FC236}">
                <a16:creationId xmlns:a16="http://schemas.microsoft.com/office/drawing/2014/main" id="{3F1A4E24-7BBC-EBCA-3803-AF9F7A067F5B}"/>
              </a:ext>
            </a:extLst>
          </p:cNvPr>
          <p:cNvSpPr>
            <a:spLocks noGrp="1"/>
          </p:cNvSpPr>
          <p:nvPr>
            <p:ph type="dt" sz="half" idx="17"/>
          </p:nvPr>
        </p:nvSpPr>
        <p:spPr/>
        <p:txBody>
          <a:bodyPr/>
          <a:lstStyle/>
          <a:p>
            <a:fld id="{A59D8305-8893-4A7D-A635-285A0F999A82}" type="datetime1">
              <a:rPr lang="sv-SE" smtClean="0"/>
              <a:t>2026-04-14</a:t>
            </a:fld>
            <a:endParaRPr lang="sv-SE" dirty="0"/>
          </a:p>
        </p:txBody>
      </p:sp>
      <p:sp>
        <p:nvSpPr>
          <p:cNvPr id="9" name="Platshållare för bildnummer 8">
            <a:extLst>
              <a:ext uri="{FF2B5EF4-FFF2-40B4-BE49-F238E27FC236}">
                <a16:creationId xmlns:a16="http://schemas.microsoft.com/office/drawing/2014/main" id="{554B93B2-0568-DF4B-D32E-AD46D4707DF3}"/>
              </a:ext>
            </a:extLst>
          </p:cNvPr>
          <p:cNvSpPr>
            <a:spLocks noGrp="1"/>
          </p:cNvSpPr>
          <p:nvPr>
            <p:ph type="sldNum" sz="quarter" idx="19"/>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622610480"/>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underrubrik och 2 innehållsdela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70B22CD-C086-DC15-D6EC-630AA2A28B23}"/>
              </a:ext>
            </a:extLst>
          </p:cNvPr>
          <p:cNvSpPr>
            <a:spLocks noGrp="1"/>
          </p:cNvSpPr>
          <p:nvPr>
            <p:ph type="title" hasCustomPrompt="1"/>
          </p:nvPr>
        </p:nvSpPr>
        <p:spPr>
          <a:xfrm>
            <a:off x="449999" y="532800"/>
            <a:ext cx="10506657" cy="511200"/>
          </a:xfrm>
        </p:spPr>
        <p:txBody>
          <a:bodyPr/>
          <a:lstStyle>
            <a:lvl1pPr>
              <a:defRPr/>
            </a:lvl1pPr>
          </a:lstStyle>
          <a:p>
            <a:r>
              <a:rPr lang="sv-SE" dirty="0"/>
              <a:t>Sidrubrik</a:t>
            </a:r>
          </a:p>
        </p:txBody>
      </p:sp>
      <p:sp>
        <p:nvSpPr>
          <p:cNvPr id="11" name="Underrubrik 2">
            <a:extLst>
              <a:ext uri="{FF2B5EF4-FFF2-40B4-BE49-F238E27FC236}">
                <a16:creationId xmlns:a16="http://schemas.microsoft.com/office/drawing/2014/main" id="{063C9D45-4AFA-4EC2-50AC-A6967B780008}"/>
              </a:ext>
            </a:extLst>
          </p:cNvPr>
          <p:cNvSpPr>
            <a:spLocks noGrp="1"/>
          </p:cNvSpPr>
          <p:nvPr>
            <p:ph type="subTitle" idx="20" hasCustomPrompt="1"/>
          </p:nvPr>
        </p:nvSpPr>
        <p:spPr>
          <a:xfrm>
            <a:off x="449538" y="1042720"/>
            <a:ext cx="10507387"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Platshållare för innehåll 3">
            <a:extLst>
              <a:ext uri="{FF2B5EF4-FFF2-40B4-BE49-F238E27FC236}">
                <a16:creationId xmlns:a16="http://schemas.microsoft.com/office/drawing/2014/main" id="{35C02258-A88E-825D-C119-E1AE66003E52}"/>
              </a:ext>
            </a:extLst>
          </p:cNvPr>
          <p:cNvSpPr>
            <a:spLocks noGrp="1"/>
          </p:cNvSpPr>
          <p:nvPr>
            <p:ph sz="quarter" idx="23" hasCustomPrompt="1"/>
          </p:nvPr>
        </p:nvSpPr>
        <p:spPr>
          <a:xfrm>
            <a:off x="449538" y="1773238"/>
            <a:ext cx="5357915" cy="4015423"/>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4">
            <a:extLst>
              <a:ext uri="{FF2B5EF4-FFF2-40B4-BE49-F238E27FC236}">
                <a16:creationId xmlns:a16="http://schemas.microsoft.com/office/drawing/2014/main" id="{A9A73F96-2D58-E734-E41D-9E89CA1A7F63}"/>
              </a:ext>
            </a:extLst>
          </p:cNvPr>
          <p:cNvSpPr>
            <a:spLocks noGrp="1"/>
          </p:cNvSpPr>
          <p:nvPr>
            <p:ph sz="quarter" idx="24" hasCustomPrompt="1"/>
          </p:nvPr>
        </p:nvSpPr>
        <p:spPr>
          <a:xfrm>
            <a:off x="6097209" y="1773237"/>
            <a:ext cx="5357915" cy="4015423"/>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sidfot 7">
            <a:extLst>
              <a:ext uri="{FF2B5EF4-FFF2-40B4-BE49-F238E27FC236}">
                <a16:creationId xmlns:a16="http://schemas.microsoft.com/office/drawing/2014/main" id="{3880B3FF-E438-33A4-066D-DD0D27EEB735}"/>
              </a:ext>
            </a:extLst>
          </p:cNvPr>
          <p:cNvSpPr>
            <a:spLocks noGrp="1"/>
          </p:cNvSpPr>
          <p:nvPr>
            <p:ph type="ftr" sz="quarter" idx="18"/>
          </p:nvPr>
        </p:nvSpPr>
        <p:spPr/>
        <p:txBody>
          <a:bodyPr/>
          <a:lstStyle/>
          <a:p>
            <a:endParaRPr lang="sv-SE" dirty="0"/>
          </a:p>
        </p:txBody>
      </p:sp>
      <p:sp>
        <p:nvSpPr>
          <p:cNvPr id="7" name="Platshållare för datum 8">
            <a:extLst>
              <a:ext uri="{FF2B5EF4-FFF2-40B4-BE49-F238E27FC236}">
                <a16:creationId xmlns:a16="http://schemas.microsoft.com/office/drawing/2014/main" id="{6B36F986-3903-2EFE-BF58-795F9B101031}"/>
              </a:ext>
            </a:extLst>
          </p:cNvPr>
          <p:cNvSpPr>
            <a:spLocks noGrp="1"/>
          </p:cNvSpPr>
          <p:nvPr>
            <p:ph type="dt" sz="half" idx="17"/>
          </p:nvPr>
        </p:nvSpPr>
        <p:spPr/>
        <p:txBody>
          <a:bodyPr/>
          <a:lstStyle/>
          <a:p>
            <a:fld id="{60E982C2-E643-4173-B656-D0046D400D9F}" type="datetime1">
              <a:rPr lang="sv-SE" smtClean="0"/>
              <a:t>2026-04-14</a:t>
            </a:fld>
            <a:endParaRPr lang="sv-SE" dirty="0"/>
          </a:p>
        </p:txBody>
      </p:sp>
      <p:sp>
        <p:nvSpPr>
          <p:cNvPr id="10" name="Platshållare för bildnummer 9">
            <a:extLst>
              <a:ext uri="{FF2B5EF4-FFF2-40B4-BE49-F238E27FC236}">
                <a16:creationId xmlns:a16="http://schemas.microsoft.com/office/drawing/2014/main" id="{043864A1-6763-51A0-6BB9-3C6039FD0B00}"/>
              </a:ext>
            </a:extLst>
          </p:cNvPr>
          <p:cNvSpPr>
            <a:spLocks noGrp="1"/>
          </p:cNvSpPr>
          <p:nvPr>
            <p:ph type="sldNum" sz="quarter" idx="19"/>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2137690235"/>
      </p:ext>
    </p:extLst>
  </p:cSld>
  <p:clrMapOvr>
    <a:masterClrMapping/>
  </p:clrMapOvr>
  <p:extLst>
    <p:ext uri="{DCECCB84-F9BA-43D5-87BE-67443E8EF086}">
      <p15:sldGuideLst xmlns:p15="http://schemas.microsoft.com/office/powerpoint/2012/main">
        <p15:guide id="1" pos="279">
          <p15:clr>
            <a:srgbClr val="FBAE40"/>
          </p15:clr>
        </p15:guide>
        <p15:guide id="6" pos="5518">
          <p15:clr>
            <a:srgbClr val="FBAE40"/>
          </p15:clr>
        </p15:guide>
        <p15:guide id="7" pos="5836">
          <p15:clr>
            <a:srgbClr val="FBAE40"/>
          </p15:clr>
        </p15:guide>
        <p15:guide id="10" pos="7401">
          <p15:clr>
            <a:srgbClr val="FBAE40"/>
          </p15:clr>
        </p15:guide>
        <p15:guide id="14" orient="horz" pos="41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unktlista &amp;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543CE-FD8C-0E3D-6BDB-55EB1A5ADEA7}"/>
              </a:ext>
            </a:extLst>
          </p:cNvPr>
          <p:cNvSpPr>
            <a:spLocks noGrp="1"/>
          </p:cNvSpPr>
          <p:nvPr>
            <p:ph type="title" hasCustomPrompt="1"/>
          </p:nvPr>
        </p:nvSpPr>
        <p:spPr>
          <a:xfrm>
            <a:off x="450000" y="534780"/>
            <a:ext cx="6480000" cy="511200"/>
          </a:xfrm>
        </p:spPr>
        <p:txBody>
          <a:bodyPr/>
          <a:lstStyle>
            <a:lvl1pPr>
              <a:defRPr/>
            </a:lvl1pPr>
          </a:lstStyle>
          <a:p>
            <a:r>
              <a:rPr lang="sv-SE" dirty="0"/>
              <a:t>Sidrubrik</a:t>
            </a:r>
          </a:p>
        </p:txBody>
      </p:sp>
      <p:sp>
        <p:nvSpPr>
          <p:cNvPr id="4" name="Underrubrik 2">
            <a:extLst>
              <a:ext uri="{FF2B5EF4-FFF2-40B4-BE49-F238E27FC236}">
                <a16:creationId xmlns:a16="http://schemas.microsoft.com/office/drawing/2014/main" id="{C4170B4B-4875-6092-5658-A039E7A35B84}"/>
              </a:ext>
            </a:extLst>
          </p:cNvPr>
          <p:cNvSpPr>
            <a:spLocks noGrp="1"/>
          </p:cNvSpPr>
          <p:nvPr>
            <p:ph type="subTitle" idx="20"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innehåll 3">
            <a:extLst>
              <a:ext uri="{FF2B5EF4-FFF2-40B4-BE49-F238E27FC236}">
                <a16:creationId xmlns:a16="http://schemas.microsoft.com/office/drawing/2014/main" id="{5E22BEF1-4F90-015E-461B-5A693564DEF0}"/>
              </a:ext>
            </a:extLst>
          </p:cNvPr>
          <p:cNvSpPr>
            <a:spLocks noGrp="1"/>
          </p:cNvSpPr>
          <p:nvPr>
            <p:ph sz="quarter" idx="23" hasCustomPrompt="1"/>
          </p:nvPr>
        </p:nvSpPr>
        <p:spPr>
          <a:xfrm>
            <a:off x="449538" y="1773238"/>
            <a:ext cx="6480001" cy="2725199"/>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4">
            <a:extLst>
              <a:ext uri="{FF2B5EF4-FFF2-40B4-BE49-F238E27FC236}">
                <a16:creationId xmlns:a16="http://schemas.microsoft.com/office/drawing/2014/main" id="{099F154F-019D-7DB2-00D5-A00D7F000E24}"/>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p:txBody>
      </p:sp>
      <p:sp>
        <p:nvSpPr>
          <p:cNvPr id="7" name="Platshållare för bild 5">
            <a:extLst>
              <a:ext uri="{FF2B5EF4-FFF2-40B4-BE49-F238E27FC236}">
                <a16:creationId xmlns:a16="http://schemas.microsoft.com/office/drawing/2014/main" id="{8A7E98AF-9614-E5B5-529B-72BE3C2D45C5}"/>
              </a:ext>
            </a:extLst>
          </p:cNvPr>
          <p:cNvSpPr>
            <a:spLocks noGrp="1"/>
          </p:cNvSpPr>
          <p:nvPr>
            <p:ph type="pic" sz="quarter" idx="22" hasCustomPrompt="1"/>
          </p:nvPr>
        </p:nvSpPr>
        <p:spPr>
          <a:xfrm>
            <a:off x="7535863" y="0"/>
            <a:ext cx="4662000" cy="6858000"/>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p:txBody>
      </p:sp>
      <p:sp>
        <p:nvSpPr>
          <p:cNvPr id="5" name="Platshållare för sidfot 7">
            <a:extLst>
              <a:ext uri="{FF2B5EF4-FFF2-40B4-BE49-F238E27FC236}">
                <a16:creationId xmlns:a16="http://schemas.microsoft.com/office/drawing/2014/main" id="{A381B1D1-70D4-B649-D0E8-F5AF1B559332}"/>
              </a:ext>
            </a:extLst>
          </p:cNvPr>
          <p:cNvSpPr>
            <a:spLocks noGrp="1"/>
          </p:cNvSpPr>
          <p:nvPr>
            <p:ph type="ftr" sz="quarter" idx="17"/>
          </p:nvPr>
        </p:nvSpPr>
        <p:spPr/>
        <p:txBody>
          <a:bodyPr/>
          <a:lstStyle/>
          <a:p>
            <a:endParaRPr lang="sv-SE" dirty="0"/>
          </a:p>
        </p:txBody>
      </p:sp>
      <p:sp>
        <p:nvSpPr>
          <p:cNvPr id="3" name="Platshållare för datum 8">
            <a:extLst>
              <a:ext uri="{FF2B5EF4-FFF2-40B4-BE49-F238E27FC236}">
                <a16:creationId xmlns:a16="http://schemas.microsoft.com/office/drawing/2014/main" id="{D1022209-68F6-AD5C-3D06-D55807F79C2A}"/>
              </a:ext>
            </a:extLst>
          </p:cNvPr>
          <p:cNvSpPr>
            <a:spLocks noGrp="1"/>
          </p:cNvSpPr>
          <p:nvPr>
            <p:ph type="dt" sz="half" idx="16"/>
          </p:nvPr>
        </p:nvSpPr>
        <p:spPr/>
        <p:txBody>
          <a:bodyPr/>
          <a:lstStyle/>
          <a:p>
            <a:fld id="{A1C857CA-88E8-4797-8DF5-3B774B0B5CDD}" type="datetime1">
              <a:rPr lang="sv-SE" smtClean="0"/>
              <a:t>2026-04-14</a:t>
            </a:fld>
            <a:endParaRPr lang="sv-SE" dirty="0"/>
          </a:p>
        </p:txBody>
      </p:sp>
      <p:sp>
        <p:nvSpPr>
          <p:cNvPr id="6" name="Platshållare för bildnummer 9">
            <a:extLst>
              <a:ext uri="{FF2B5EF4-FFF2-40B4-BE49-F238E27FC236}">
                <a16:creationId xmlns:a16="http://schemas.microsoft.com/office/drawing/2014/main" id="{98272942-D72E-85C2-4395-51B5CE2A0640}"/>
              </a:ext>
            </a:extLst>
          </p:cNvPr>
          <p:cNvSpPr>
            <a:spLocks noGrp="1"/>
          </p:cNvSpPr>
          <p:nvPr>
            <p:ph type="sldNum" sz="quarter" idx="18"/>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45120846"/>
      </p:ext>
    </p:extLst>
  </p:cSld>
  <p:clrMapOvr>
    <a:masterClrMapping/>
  </p:clrMapOvr>
  <p:extLst>
    <p:ext uri="{DCECCB84-F9BA-43D5-87BE-67443E8EF086}">
      <p15:sldGuideLst xmlns:p15="http://schemas.microsoft.com/office/powerpoint/2012/main">
        <p15:guide id="15" pos="474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kort punktlista">
    <p:bg bwMode="gray">
      <p:bgRef idx="1001">
        <a:schemeClr val="bg1"/>
      </p:bgRef>
    </p:bg>
    <p:spTree>
      <p:nvGrpSpPr>
        <p:cNvPr id="1" name=""/>
        <p:cNvGrpSpPr/>
        <p:nvPr/>
      </p:nvGrpSpPr>
      <p:grpSpPr>
        <a:xfrm>
          <a:off x="0" y="0"/>
          <a:ext cx="0" cy="0"/>
          <a:chOff x="0" y="0"/>
          <a:chExt cx="0" cy="0"/>
        </a:xfrm>
      </p:grpSpPr>
      <p:sp>
        <p:nvSpPr>
          <p:cNvPr id="3" name="Rektangel dekorativ">
            <a:extLst>
              <a:ext uri="{FF2B5EF4-FFF2-40B4-BE49-F238E27FC236}">
                <a16:creationId xmlns:a16="http://schemas.microsoft.com/office/drawing/2014/main" id="{483ADE78-04F1-6FB8-8F75-DDFE7217D5BF}"/>
              </a:ext>
              <a:ext uri="{C183D7F6-B498-43B3-948B-1728B52AA6E4}">
                <adec:decorative xmlns:adec="http://schemas.microsoft.com/office/drawing/2017/decorative" val="1"/>
              </a:ext>
            </a:extLst>
          </p:cNvPr>
          <p:cNvSpPr/>
          <p:nvPr userDrawn="1"/>
        </p:nvSpPr>
        <p:spPr bwMode="ltGray">
          <a:xfrm>
            <a:off x="7531101" y="0"/>
            <a:ext cx="46608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21DBBC3-59FE-5AEE-2A6E-012B0319A08B}"/>
              </a:ext>
            </a:extLst>
          </p:cNvPr>
          <p:cNvSpPr>
            <a:spLocks noGrp="1"/>
          </p:cNvSpPr>
          <p:nvPr>
            <p:ph type="title" hasCustomPrompt="1"/>
          </p:nvPr>
        </p:nvSpPr>
        <p:spPr>
          <a:xfrm>
            <a:off x="450000" y="532800"/>
            <a:ext cx="6480000" cy="511200"/>
          </a:xfrm>
        </p:spPr>
        <p:txBody>
          <a:bodyPr/>
          <a:lstStyle>
            <a:lvl1pPr>
              <a:defRPr/>
            </a:lvl1pPr>
          </a:lstStyle>
          <a:p>
            <a:r>
              <a:rPr lang="sv-SE" dirty="0"/>
              <a:t>Sidrubrik</a:t>
            </a:r>
          </a:p>
        </p:txBody>
      </p:sp>
      <p:sp>
        <p:nvSpPr>
          <p:cNvPr id="4" name="Underrubrik 2">
            <a:extLst>
              <a:ext uri="{FF2B5EF4-FFF2-40B4-BE49-F238E27FC236}">
                <a16:creationId xmlns:a16="http://schemas.microsoft.com/office/drawing/2014/main" id="{D1B12176-8261-6E17-F8CC-491DA249FA76}"/>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0" name="Platshållare för innehåll 3">
            <a:extLst>
              <a:ext uri="{FF2B5EF4-FFF2-40B4-BE49-F238E27FC236}">
                <a16:creationId xmlns:a16="http://schemas.microsoft.com/office/drawing/2014/main" id="{B3D9E4AD-6762-6C6E-616F-664C4B906831}"/>
              </a:ext>
            </a:extLst>
          </p:cNvPr>
          <p:cNvSpPr>
            <a:spLocks noGrp="1"/>
          </p:cNvSpPr>
          <p:nvPr>
            <p:ph sz="quarter" idx="23" hasCustomPrompt="1"/>
          </p:nvPr>
        </p:nvSpPr>
        <p:spPr>
          <a:xfrm>
            <a:off x="449538" y="1773238"/>
            <a:ext cx="6480001" cy="3611021"/>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4">
            <a:extLst>
              <a:ext uri="{FF2B5EF4-FFF2-40B4-BE49-F238E27FC236}">
                <a16:creationId xmlns:a16="http://schemas.microsoft.com/office/drawing/2014/main" id="{9888BF99-C739-0461-19D1-6932BDFAC923}"/>
              </a:ext>
            </a:extLst>
          </p:cNvPr>
          <p:cNvSpPr>
            <a:spLocks noGrp="1"/>
          </p:cNvSpPr>
          <p:nvPr>
            <p:ph type="body" sz="quarter" idx="24" hasCustomPrompt="1"/>
          </p:nvPr>
        </p:nvSpPr>
        <p:spPr bwMode="white">
          <a:xfrm>
            <a:off x="8005180" y="1773238"/>
            <a:ext cx="3744000" cy="3600000"/>
          </a:xfrm>
        </p:spPr>
        <p:txBody>
          <a:bodyPr/>
          <a:lstStyle>
            <a:lvl1pPr marL="284400" indent="-284400">
              <a:buFontTx/>
              <a:buBlip>
                <a:blip>
                  <a:extLst>
                    <a:ext uri="{96DAC541-7B7A-43D3-8B79-37D633B846F1}">
                      <asvg:svgBlip xmlns:asvg="http://schemas.microsoft.com/office/drawing/2016/SVG/main" r:embed="rId2"/>
                    </a:ext>
                  </a:extLst>
                </a:blip>
              </a:buBlip>
              <a:defRPr>
                <a:solidFill>
                  <a:schemeClr val="bg1"/>
                </a:solidFill>
              </a:defRPr>
            </a:lvl1pPr>
            <a:lvl2pPr marL="601200" indent="-266400">
              <a:buFontTx/>
              <a:buBlip>
                <a:blip>
                  <a:extLst>
                    <a:ext uri="{96DAC541-7B7A-43D3-8B79-37D633B846F1}">
                      <asvg:svgBlip xmlns:asvg="http://schemas.microsoft.com/office/drawing/2016/SVG/main" r:embed="rId2"/>
                    </a:ext>
                  </a:extLst>
                </a:blip>
              </a:buBlip>
              <a:defRPr>
                <a:solidFill>
                  <a:schemeClr val="bg1"/>
                </a:solidFill>
              </a:defRPr>
            </a:lvl2pPr>
            <a:lvl3pPr marL="900000" indent="-248400">
              <a:buFontTx/>
              <a:buBlip>
                <a:blip>
                  <a:extLst>
                    <a:ext uri="{96DAC541-7B7A-43D3-8B79-37D633B846F1}">
                      <asvg:svgBlip xmlns:asvg="http://schemas.microsoft.com/office/drawing/2016/SVG/main" r:embed="rId2"/>
                    </a:ext>
                  </a:extLst>
                </a:blip>
              </a:buBlip>
              <a:defRPr>
                <a:solidFill>
                  <a:schemeClr val="bg1"/>
                </a:solidFill>
              </a:defRPr>
            </a:lvl3pPr>
            <a:lvl4pPr marL="1166400" indent="-230400">
              <a:buFontTx/>
              <a:buBlip>
                <a:blip>
                  <a:extLst>
                    <a:ext uri="{96DAC541-7B7A-43D3-8B79-37D633B846F1}">
                      <asvg:svgBlip xmlns:asvg="http://schemas.microsoft.com/office/drawing/2016/SVG/main" r:embed="rId2"/>
                    </a:ext>
                  </a:extLst>
                </a:blip>
              </a:buBlip>
              <a:defRPr>
                <a:solidFill>
                  <a:schemeClr val="bg1"/>
                </a:solidFill>
              </a:defRPr>
            </a:lvl4pPr>
            <a:lvl5pPr marL="1404000" indent="-211138">
              <a:buFontTx/>
              <a:buBlip>
                <a:blip>
                  <a:extLst>
                    <a:ext uri="{96DAC541-7B7A-43D3-8B79-37D633B846F1}">
                      <asvg:svgBlip xmlns:asvg="http://schemas.microsoft.com/office/drawing/2016/SVG/main" r:embed="rId2"/>
                    </a:ext>
                  </a:extLst>
                </a:blip>
              </a:buBlip>
              <a:defRPr>
                <a:solidFill>
                  <a:schemeClr val="bg1"/>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a:extLst>
              <a:ext uri="{FF2B5EF4-FFF2-40B4-BE49-F238E27FC236}">
                <a16:creationId xmlns:a16="http://schemas.microsoft.com/office/drawing/2014/main" id="{E4EB7A69-CD93-156E-EE5F-D298D448250D}"/>
              </a:ext>
            </a:extLst>
          </p:cNvPr>
          <p:cNvSpPr>
            <a:spLocks noGrp="1"/>
          </p:cNvSpPr>
          <p:nvPr>
            <p:ph type="ftr" sz="quarter" idx="17"/>
          </p:nvPr>
        </p:nvSpPr>
        <p:spPr/>
        <p:txBody>
          <a:bodyPr/>
          <a:lstStyle/>
          <a:p>
            <a:endParaRPr lang="sv-SE" dirty="0"/>
          </a:p>
        </p:txBody>
      </p:sp>
      <p:sp>
        <p:nvSpPr>
          <p:cNvPr id="6" name="Platshållare för datum 7">
            <a:extLst>
              <a:ext uri="{FF2B5EF4-FFF2-40B4-BE49-F238E27FC236}">
                <a16:creationId xmlns:a16="http://schemas.microsoft.com/office/drawing/2014/main" id="{C2528B9B-35B8-7DBB-EDFA-BB0CA011FC93}"/>
              </a:ext>
            </a:extLst>
          </p:cNvPr>
          <p:cNvSpPr>
            <a:spLocks noGrp="1"/>
          </p:cNvSpPr>
          <p:nvPr>
            <p:ph type="dt" sz="half" idx="16"/>
          </p:nvPr>
        </p:nvSpPr>
        <p:spPr bwMode="ltGray"/>
        <p:txBody>
          <a:bodyPr/>
          <a:lstStyle>
            <a:lvl1pPr>
              <a:defRPr>
                <a:solidFill>
                  <a:schemeClr val="bg1"/>
                </a:solidFill>
              </a:defRPr>
            </a:lvl1pPr>
          </a:lstStyle>
          <a:p>
            <a:fld id="{BCB8D905-3E8E-40E4-95D0-D2EE1739FB2D}" type="datetime1">
              <a:rPr lang="sv-SE" smtClean="0"/>
              <a:t>2026-04-14</a:t>
            </a:fld>
            <a:endParaRPr lang="sv-SE" dirty="0"/>
          </a:p>
        </p:txBody>
      </p:sp>
      <p:sp>
        <p:nvSpPr>
          <p:cNvPr id="8" name="Platshållare för bildnummer 8">
            <a:extLst>
              <a:ext uri="{FF2B5EF4-FFF2-40B4-BE49-F238E27FC236}">
                <a16:creationId xmlns:a16="http://schemas.microsoft.com/office/drawing/2014/main" id="{C2CCFBD8-DC8F-8861-F662-1CAB9881CC90}"/>
              </a:ext>
            </a:extLst>
          </p:cNvPr>
          <p:cNvSpPr>
            <a:spLocks noGrp="1"/>
          </p:cNvSpPr>
          <p:nvPr>
            <p:ph type="sldNum" sz="quarter" idx="18"/>
          </p:nvPr>
        </p:nvSpPr>
        <p:spPr bwMode="ltGray"/>
        <p:txBody>
          <a:bodyPr/>
          <a:lstStyle>
            <a:lvl1pPr>
              <a:defRPr>
                <a:solidFill>
                  <a:schemeClr val="bg1"/>
                </a:solidFill>
              </a:defRPr>
            </a:lvl1p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333652022"/>
      </p:ext>
    </p:extLst>
  </p:cSld>
  <p:clrMapOvr>
    <a:masterClrMapping/>
  </p:clrMapOvr>
  <p:extLst>
    <p:ext uri="{DCECCB84-F9BA-43D5-87BE-67443E8EF086}">
      <p15:sldGuideLst xmlns:p15="http://schemas.microsoft.com/office/powerpoint/2012/main">
        <p15:guide id="6" pos="4725" userDrawn="1">
          <p15:clr>
            <a:srgbClr val="FBAE40"/>
          </p15:clr>
        </p15:guide>
        <p15:guide id="14" orient="horz" pos="41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unktlista, bild &amp; titel">
    <p:bg>
      <p:bgPr>
        <a:solidFill>
          <a:schemeClr val="bg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40DB6CE-14D5-D7ED-5BEA-1E1000E15B40}"/>
              </a:ext>
            </a:extLst>
          </p:cNvPr>
          <p:cNvSpPr>
            <a:spLocks noGrp="1"/>
          </p:cNvSpPr>
          <p:nvPr>
            <p:ph type="title" hasCustomPrompt="1"/>
          </p:nvPr>
        </p:nvSpPr>
        <p:spPr>
          <a:xfrm>
            <a:off x="450000" y="532800"/>
            <a:ext cx="6480000" cy="511200"/>
          </a:xfrm>
        </p:spPr>
        <p:txBody>
          <a:bodyPr/>
          <a:lstStyle>
            <a:lvl1pPr>
              <a:defRPr/>
            </a:lvl1pPr>
          </a:lstStyle>
          <a:p>
            <a:r>
              <a:rPr lang="sv-SE" dirty="0"/>
              <a:t>Sidrubrik</a:t>
            </a:r>
          </a:p>
        </p:txBody>
      </p:sp>
      <p:sp>
        <p:nvSpPr>
          <p:cNvPr id="6" name="Underrubrik 2">
            <a:extLst>
              <a:ext uri="{FF2B5EF4-FFF2-40B4-BE49-F238E27FC236}">
                <a16:creationId xmlns:a16="http://schemas.microsoft.com/office/drawing/2014/main" id="{4B7D6F84-DA98-ADC4-E11D-CF4160E5DD80}"/>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0" name="Platshållare för innehåll 3">
            <a:extLst>
              <a:ext uri="{FF2B5EF4-FFF2-40B4-BE49-F238E27FC236}">
                <a16:creationId xmlns:a16="http://schemas.microsoft.com/office/drawing/2014/main" id="{715B65BF-2304-A515-4A0B-DF80B391F426}"/>
              </a:ext>
            </a:extLst>
          </p:cNvPr>
          <p:cNvSpPr>
            <a:spLocks noGrp="1"/>
          </p:cNvSpPr>
          <p:nvPr>
            <p:ph sz="quarter" idx="24" hasCustomPrompt="1"/>
          </p:nvPr>
        </p:nvSpPr>
        <p:spPr>
          <a:xfrm>
            <a:off x="449538" y="1773239"/>
            <a:ext cx="6480001" cy="2659062"/>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4">
            <a:extLst>
              <a:ext uri="{FF2B5EF4-FFF2-40B4-BE49-F238E27FC236}">
                <a16:creationId xmlns:a16="http://schemas.microsoft.com/office/drawing/2014/main" id="{7A0EF3E0-B99F-60A5-A8D0-914D4E8D827C}"/>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p:txBody>
      </p:sp>
      <p:sp>
        <p:nvSpPr>
          <p:cNvPr id="5" name="Platshållare för bild 5">
            <a:extLst>
              <a:ext uri="{FF2B5EF4-FFF2-40B4-BE49-F238E27FC236}">
                <a16:creationId xmlns:a16="http://schemas.microsoft.com/office/drawing/2014/main" id="{B0EB3044-9FB5-58DE-75C9-8BF238902D09}"/>
              </a:ext>
            </a:extLst>
          </p:cNvPr>
          <p:cNvSpPr>
            <a:spLocks noGrp="1"/>
          </p:cNvSpPr>
          <p:nvPr>
            <p:ph type="pic" sz="quarter" idx="23" hasCustomPrompt="1"/>
          </p:nvPr>
        </p:nvSpPr>
        <p:spPr>
          <a:xfrm>
            <a:off x="7239000" y="0"/>
            <a:ext cx="4958863" cy="5423242"/>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p:txBody>
      </p:sp>
      <p:sp>
        <p:nvSpPr>
          <p:cNvPr id="24" name="Platshållare för text 6">
            <a:extLst>
              <a:ext uri="{FF2B5EF4-FFF2-40B4-BE49-F238E27FC236}">
                <a16:creationId xmlns:a16="http://schemas.microsoft.com/office/drawing/2014/main" id="{C90D84F8-5778-E304-C8BA-A8C60AB65440}"/>
              </a:ext>
            </a:extLst>
          </p:cNvPr>
          <p:cNvSpPr>
            <a:spLocks noGrp="1"/>
          </p:cNvSpPr>
          <p:nvPr>
            <p:ph type="body" sz="quarter" idx="16" hasCustomPrompt="1"/>
          </p:nvPr>
        </p:nvSpPr>
        <p:spPr>
          <a:xfrm>
            <a:off x="7239000" y="5657612"/>
            <a:ext cx="4737100" cy="363625"/>
          </a:xfrm>
        </p:spPr>
        <p:txBody>
          <a:bodyPr/>
          <a:lstStyle>
            <a:lvl1pPr marL="0" indent="0" algn="r">
              <a:buFont typeface="Arial" panose="020B0604020202020204" pitchFamily="34" charset="0"/>
              <a:buNone/>
              <a:defRPr sz="2000"/>
            </a:lvl1pPr>
          </a:lstStyle>
          <a:p>
            <a:pPr lvl="0"/>
            <a:r>
              <a:rPr lang="sv-SE" dirty="0"/>
              <a:t>Bildbeskrivning / namn</a:t>
            </a:r>
          </a:p>
        </p:txBody>
      </p:sp>
      <p:sp>
        <p:nvSpPr>
          <p:cNvPr id="7" name="Platshållare för sidfot 7">
            <a:extLst>
              <a:ext uri="{FF2B5EF4-FFF2-40B4-BE49-F238E27FC236}">
                <a16:creationId xmlns:a16="http://schemas.microsoft.com/office/drawing/2014/main" id="{DB40A22F-F45A-82A3-429A-2E256B5BD4A2}"/>
              </a:ext>
            </a:extLst>
          </p:cNvPr>
          <p:cNvSpPr>
            <a:spLocks noGrp="1"/>
          </p:cNvSpPr>
          <p:nvPr>
            <p:ph type="ftr" sz="quarter" idx="17"/>
          </p:nvPr>
        </p:nvSpPr>
        <p:spPr>
          <a:xfrm>
            <a:off x="1692653" y="6251420"/>
            <a:ext cx="4114800" cy="365125"/>
          </a:xfrm>
        </p:spPr>
        <p:txBody>
          <a:bodyPr/>
          <a:lstStyle/>
          <a:p>
            <a:endParaRPr lang="sv-SE" dirty="0"/>
          </a:p>
        </p:txBody>
      </p:sp>
      <p:sp>
        <p:nvSpPr>
          <p:cNvPr id="8" name="Platshållare för datum 8">
            <a:extLst>
              <a:ext uri="{FF2B5EF4-FFF2-40B4-BE49-F238E27FC236}">
                <a16:creationId xmlns:a16="http://schemas.microsoft.com/office/drawing/2014/main" id="{B9DFF234-1ADB-F7FF-C9B2-13E21A486A00}"/>
              </a:ext>
            </a:extLst>
          </p:cNvPr>
          <p:cNvSpPr>
            <a:spLocks noGrp="1"/>
          </p:cNvSpPr>
          <p:nvPr>
            <p:ph type="dt" sz="half" idx="22"/>
          </p:nvPr>
        </p:nvSpPr>
        <p:spPr>
          <a:xfrm>
            <a:off x="9593704" y="6251420"/>
            <a:ext cx="1678899" cy="365125"/>
          </a:xfrm>
        </p:spPr>
        <p:txBody>
          <a:bodyPr/>
          <a:lstStyle/>
          <a:p>
            <a:fld id="{03B44A6F-C562-4C06-A5FA-931BCAC0C47F}" type="datetime1">
              <a:rPr lang="sv-SE" smtClean="0"/>
              <a:t>2026-04-14</a:t>
            </a:fld>
            <a:endParaRPr lang="sv-SE" dirty="0"/>
          </a:p>
        </p:txBody>
      </p:sp>
      <p:sp>
        <p:nvSpPr>
          <p:cNvPr id="9" name="Platshållare för bildnummer 9">
            <a:extLst>
              <a:ext uri="{FF2B5EF4-FFF2-40B4-BE49-F238E27FC236}">
                <a16:creationId xmlns:a16="http://schemas.microsoft.com/office/drawing/2014/main" id="{4E12C2BC-7667-8BBC-B621-9B2334D87753}"/>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2145702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6630D8-5B44-922B-8F0F-901CF5CB0E96}"/>
              </a:ext>
            </a:extLst>
          </p:cNvPr>
          <p:cNvSpPr>
            <a:spLocks noGrp="1"/>
          </p:cNvSpPr>
          <p:nvPr>
            <p:ph type="title" hasCustomPrompt="1"/>
          </p:nvPr>
        </p:nvSpPr>
        <p:spPr/>
        <p:txBody>
          <a:bodyPr/>
          <a:lstStyle>
            <a:lvl1pPr>
              <a:defRPr/>
            </a:lvl1pPr>
          </a:lstStyle>
          <a:p>
            <a:r>
              <a:rPr lang="sv-SE" dirty="0"/>
              <a:t>Sidrubrik</a:t>
            </a:r>
          </a:p>
        </p:txBody>
      </p:sp>
      <p:sp>
        <p:nvSpPr>
          <p:cNvPr id="6" name="Platshållare för diagram 2">
            <a:extLst>
              <a:ext uri="{FF2B5EF4-FFF2-40B4-BE49-F238E27FC236}">
                <a16:creationId xmlns:a16="http://schemas.microsoft.com/office/drawing/2014/main" id="{731EE379-F077-F8BB-D93F-57829245BC42}"/>
              </a:ext>
            </a:extLst>
          </p:cNvPr>
          <p:cNvSpPr>
            <a:spLocks noGrp="1"/>
          </p:cNvSpPr>
          <p:nvPr>
            <p:ph type="chart" sz="quarter" idx="13"/>
          </p:nvPr>
        </p:nvSpPr>
        <p:spPr>
          <a:xfrm>
            <a:off x="455612" y="1219200"/>
            <a:ext cx="11293475" cy="4864100"/>
          </a:xfrm>
        </p:spPr>
        <p:txBody>
          <a:bodyPr lIns="0"/>
          <a:lstStyle>
            <a:lvl1pPr marL="0" indent="0">
              <a:buFont typeface="Arial" panose="020B0604020202020204" pitchFamily="34" charset="0"/>
              <a:buNone/>
              <a:defRPr sz="1600">
                <a:solidFill>
                  <a:schemeClr val="accent6"/>
                </a:solidFill>
              </a:defRPr>
            </a:lvl1pPr>
          </a:lstStyle>
          <a:p>
            <a:r>
              <a:rPr lang="sv-SE" dirty="0"/>
              <a:t>Klicka på ikonen för att lägga till ett diagram</a:t>
            </a:r>
          </a:p>
        </p:txBody>
      </p:sp>
      <p:sp>
        <p:nvSpPr>
          <p:cNvPr id="2" name="Platshållare för sidfot 7">
            <a:extLst>
              <a:ext uri="{FF2B5EF4-FFF2-40B4-BE49-F238E27FC236}">
                <a16:creationId xmlns:a16="http://schemas.microsoft.com/office/drawing/2014/main" id="{82D330D7-66FA-567A-B96D-323DBF593137}"/>
              </a:ext>
            </a:extLst>
          </p:cNvPr>
          <p:cNvSpPr>
            <a:spLocks noGrp="1"/>
          </p:cNvSpPr>
          <p:nvPr>
            <p:ph type="ftr" sz="quarter" idx="17"/>
          </p:nvPr>
        </p:nvSpPr>
        <p:spPr>
          <a:xfrm>
            <a:off x="1692653" y="6251420"/>
            <a:ext cx="4114800" cy="365125"/>
          </a:xfrm>
        </p:spPr>
        <p:txBody>
          <a:bodyPr/>
          <a:lstStyle/>
          <a:p>
            <a:endParaRPr lang="sv-SE" dirty="0"/>
          </a:p>
        </p:txBody>
      </p:sp>
      <p:sp>
        <p:nvSpPr>
          <p:cNvPr id="3" name="Platshållare för datum 8">
            <a:extLst>
              <a:ext uri="{FF2B5EF4-FFF2-40B4-BE49-F238E27FC236}">
                <a16:creationId xmlns:a16="http://schemas.microsoft.com/office/drawing/2014/main" id="{2DEF3667-E27E-D6E3-F76B-775BFEF4A9B8}"/>
              </a:ext>
            </a:extLst>
          </p:cNvPr>
          <p:cNvSpPr>
            <a:spLocks noGrp="1"/>
          </p:cNvSpPr>
          <p:nvPr>
            <p:ph type="dt" sz="half" idx="16"/>
          </p:nvPr>
        </p:nvSpPr>
        <p:spPr>
          <a:xfrm>
            <a:off x="9593704" y="6251420"/>
            <a:ext cx="1678899" cy="365125"/>
          </a:xfrm>
        </p:spPr>
        <p:txBody>
          <a:bodyPr/>
          <a:lstStyle/>
          <a:p>
            <a:fld id="{B2C71E55-CD2D-4236-B456-89D49AFC89A4}" type="datetime1">
              <a:rPr lang="sv-SE" smtClean="0"/>
              <a:t>2026-04-14</a:t>
            </a:fld>
            <a:endParaRPr lang="sv-SE" dirty="0"/>
          </a:p>
        </p:txBody>
      </p:sp>
      <p:sp>
        <p:nvSpPr>
          <p:cNvPr id="5" name="Platshållare för bildnummer 9">
            <a:extLst>
              <a:ext uri="{FF2B5EF4-FFF2-40B4-BE49-F238E27FC236}">
                <a16:creationId xmlns:a16="http://schemas.microsoft.com/office/drawing/2014/main" id="{5899E1FA-E150-71C8-C4EB-62361E203CE9}"/>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05663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C14D506-BAEB-CD24-F064-14E6AF497292}"/>
              </a:ext>
            </a:extLst>
          </p:cNvPr>
          <p:cNvSpPr>
            <a:spLocks noGrp="1"/>
          </p:cNvSpPr>
          <p:nvPr>
            <p:ph type="title" hasCustomPrompt="1"/>
          </p:nvPr>
        </p:nvSpPr>
        <p:spPr/>
        <p:txBody>
          <a:bodyPr/>
          <a:lstStyle>
            <a:lvl1pPr>
              <a:defRPr/>
            </a:lvl1pPr>
          </a:lstStyle>
          <a:p>
            <a:r>
              <a:rPr lang="sv-SE" dirty="0"/>
              <a:t>Sidrubrik</a:t>
            </a:r>
          </a:p>
        </p:txBody>
      </p:sp>
      <p:sp>
        <p:nvSpPr>
          <p:cNvPr id="7" name="Platshållare för tabell 2">
            <a:extLst>
              <a:ext uri="{FF2B5EF4-FFF2-40B4-BE49-F238E27FC236}">
                <a16:creationId xmlns:a16="http://schemas.microsoft.com/office/drawing/2014/main" id="{C5A5A6BC-80D1-04D8-3206-5F9578D0A7BB}"/>
              </a:ext>
            </a:extLst>
          </p:cNvPr>
          <p:cNvSpPr>
            <a:spLocks noGrp="1"/>
          </p:cNvSpPr>
          <p:nvPr>
            <p:ph type="tbl" sz="quarter" idx="13"/>
          </p:nvPr>
        </p:nvSpPr>
        <p:spPr>
          <a:xfrm>
            <a:off x="455613" y="1219200"/>
            <a:ext cx="11293475" cy="4840288"/>
          </a:xfrm>
        </p:spPr>
        <p:txBody>
          <a:bodyPr lIns="0"/>
          <a:lstStyle>
            <a:lvl1pPr marL="0" indent="0">
              <a:buFont typeface="Arial" panose="020B0604020202020204" pitchFamily="34" charset="0"/>
              <a:buNone/>
              <a:defRPr sz="1600">
                <a:solidFill>
                  <a:schemeClr val="accent6"/>
                </a:solidFill>
              </a:defRPr>
            </a:lvl1pPr>
          </a:lstStyle>
          <a:p>
            <a:r>
              <a:rPr lang="sv-SE" dirty="0"/>
              <a:t>Klicka på ikonen för att lägga till en tabell</a:t>
            </a:r>
          </a:p>
        </p:txBody>
      </p:sp>
      <p:sp>
        <p:nvSpPr>
          <p:cNvPr id="5" name="Platshållare för sidfot 3">
            <a:extLst>
              <a:ext uri="{FF2B5EF4-FFF2-40B4-BE49-F238E27FC236}">
                <a16:creationId xmlns:a16="http://schemas.microsoft.com/office/drawing/2014/main" id="{41CE5E51-B489-AA15-0984-CE170E457D97}"/>
              </a:ext>
            </a:extLst>
          </p:cNvPr>
          <p:cNvSpPr>
            <a:spLocks noGrp="1"/>
          </p:cNvSpPr>
          <p:nvPr>
            <p:ph type="ftr" sz="quarter" idx="15"/>
          </p:nvPr>
        </p:nvSpPr>
        <p:spPr/>
        <p:txBody>
          <a:bodyPr/>
          <a:lstStyle/>
          <a:p>
            <a:endParaRPr lang="sv-SE" dirty="0"/>
          </a:p>
        </p:txBody>
      </p:sp>
      <p:sp>
        <p:nvSpPr>
          <p:cNvPr id="4" name="Platshållare för datum 4">
            <a:extLst>
              <a:ext uri="{FF2B5EF4-FFF2-40B4-BE49-F238E27FC236}">
                <a16:creationId xmlns:a16="http://schemas.microsoft.com/office/drawing/2014/main" id="{FE44B561-68B1-C130-991D-3A27E414BAC2}"/>
              </a:ext>
            </a:extLst>
          </p:cNvPr>
          <p:cNvSpPr>
            <a:spLocks noGrp="1"/>
          </p:cNvSpPr>
          <p:nvPr>
            <p:ph type="dt" sz="half" idx="14"/>
          </p:nvPr>
        </p:nvSpPr>
        <p:spPr/>
        <p:txBody>
          <a:bodyPr/>
          <a:lstStyle/>
          <a:p>
            <a:fld id="{B084D25C-3229-4278-84A7-7F3F8AFBE360}" type="datetime1">
              <a:rPr lang="sv-SE" smtClean="0"/>
              <a:t>2026-04-14</a:t>
            </a:fld>
            <a:endParaRPr lang="sv-SE" dirty="0"/>
          </a:p>
        </p:txBody>
      </p:sp>
      <p:sp>
        <p:nvSpPr>
          <p:cNvPr id="6" name="Platshållare för bildnummer 5">
            <a:extLst>
              <a:ext uri="{FF2B5EF4-FFF2-40B4-BE49-F238E27FC236}">
                <a16:creationId xmlns:a16="http://schemas.microsoft.com/office/drawing/2014/main" id="{54DD30F8-A79E-E840-8830-66CA64ECB0E1}"/>
              </a:ext>
            </a:extLst>
          </p:cNvPr>
          <p:cNvSpPr>
            <a:spLocks noGrp="1"/>
          </p:cNvSpPr>
          <p:nvPr>
            <p:ph type="sldNum" sz="quarter" idx="16"/>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37401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_2">
    <p:spTree>
      <p:nvGrpSpPr>
        <p:cNvPr id="1" name=""/>
        <p:cNvGrpSpPr/>
        <p:nvPr/>
      </p:nvGrpSpPr>
      <p:grpSpPr>
        <a:xfrm>
          <a:off x="0" y="0"/>
          <a:ext cx="0" cy="0"/>
          <a:chOff x="0" y="0"/>
          <a:chExt cx="0" cy="0"/>
        </a:xfrm>
      </p:grpSpPr>
      <p:sp>
        <p:nvSpPr>
          <p:cNvPr id="9" name="Rubrik 1" descr="Citat">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dirty="0"/>
              <a:t>Ange rubrik</a:t>
            </a:r>
            <a:r>
              <a:rPr lang="sv-SE" strike="noStrike" dirty="0"/>
              <a:t> utanför presentationsytan</a:t>
            </a:r>
            <a:r>
              <a:rPr lang="sv-SE" dirty="0"/>
              <a:t> för läsning av skärmläsare (syns ej vid presentation)</a:t>
            </a:r>
          </a:p>
        </p:txBody>
      </p:sp>
      <p:pic>
        <p:nvPicPr>
          <p:cNvPr id="5" name="Dekorativ bild" descr="Flertalet vita papper utspridda på en plan yta">
            <a:extLst>
              <a:ext uri="{FF2B5EF4-FFF2-40B4-BE49-F238E27FC236}">
                <a16:creationId xmlns:a16="http://schemas.microsoft.com/office/drawing/2014/main" id="{BF2A20CC-2D7F-970E-C4CA-E2A2CF436B87}"/>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dirty="0"/>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dirty="0"/>
              <a:t>Namn</a:t>
            </a:r>
            <a:br>
              <a:rPr lang="sv-SE" dirty="0"/>
            </a:br>
            <a:r>
              <a:rPr lang="sv-SE" dirty="0"/>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p:txBody>
          <a:bodyPr/>
          <a:lstStyle/>
          <a:p>
            <a:endParaRPr lang="sv-SE" dirty="0"/>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p:txBody>
          <a:bodyPr/>
          <a:lstStyle/>
          <a:p>
            <a:fld id="{ABFEB9DF-27D2-4B61-A677-E1031BFACFA1}" type="datetime1">
              <a:rPr lang="sv-SE" smtClean="0"/>
              <a:t>2026-04-14</a:t>
            </a:fld>
            <a:endParaRPr lang="sv-SE" dirty="0"/>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34086089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_3 - egen 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2A00312A-D8DB-3511-2016-98AB78FE4DFB}"/>
              </a:ext>
            </a:extLst>
          </p:cNvPr>
          <p:cNvSpPr>
            <a:spLocks noGrp="1"/>
          </p:cNvSpPr>
          <p:nvPr>
            <p:ph type="pic" sz="quarter" idx="22" hasCustomPrompt="1"/>
          </p:nvPr>
        </p:nvSpPr>
        <p:spPr bwMode="gray">
          <a:xfrm>
            <a:off x="0" y="0"/>
            <a:ext cx="12197863" cy="6858000"/>
          </a:xfrm>
        </p:spPr>
        <p:txBody>
          <a:bodyPr lIns="0" tIns="288000" rIns="0"/>
          <a:lstStyle>
            <a:lvl1pPr marL="7170738" indent="0" algn="l">
              <a:spcBef>
                <a:spcPts val="0"/>
              </a:spcBef>
              <a:spcAft>
                <a:spcPts val="0"/>
              </a:spcAft>
              <a:buFont typeface="Arial" panose="020B0604020202020204" pitchFamily="34" charset="0"/>
              <a:buNone/>
              <a:defRPr sz="1600">
                <a:solidFill>
                  <a:schemeClr val="accent6"/>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p:txBody>
      </p:sp>
      <p:sp>
        <p:nvSpPr>
          <p:cNvPr id="9" name="Rubrik 1">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dirty="0"/>
              <a:t>Ange rubrik</a:t>
            </a:r>
            <a:r>
              <a:rPr lang="sv-SE" strike="noStrike" dirty="0"/>
              <a:t> utanför presentationsytan</a:t>
            </a:r>
            <a:r>
              <a:rPr lang="sv-SE" dirty="0"/>
              <a:t> för läsning av skärmläsare (syns ej vid presentation)</a:t>
            </a:r>
          </a:p>
        </p:txBody>
      </p:sp>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bwMode="ltGray">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dirty="0"/>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bwMode="ltGray">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dirty="0"/>
              <a:t>Namn</a:t>
            </a:r>
            <a:br>
              <a:rPr lang="sv-SE" dirty="0"/>
            </a:br>
            <a:r>
              <a:rPr lang="sv-SE" dirty="0"/>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bwMode="ltGray">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bwMode="ltGray"/>
        <p:txBody>
          <a:bodyPr/>
          <a:lstStyle/>
          <a:p>
            <a:endParaRPr lang="sv-SE" dirty="0"/>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bwMode="ltGray"/>
        <p:txBody>
          <a:bodyPr/>
          <a:lstStyle/>
          <a:p>
            <a:fld id="{5DB61AFE-773C-46BE-8419-5E240181952D}" type="datetime1">
              <a:rPr lang="sv-SE" smtClean="0"/>
              <a:t>2026-04-14</a:t>
            </a:fld>
            <a:endParaRPr lang="sv-SE" dirty="0"/>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bwMode="ltGray"/>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42822019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6209-E1F2-4913-7B6C-CD5FD87FB9E4}"/>
              </a:ext>
            </a:extLst>
          </p:cNvPr>
          <p:cNvSpPr>
            <a:spLocks noGrp="1"/>
          </p:cNvSpPr>
          <p:nvPr>
            <p:ph type="title" hasCustomPrompt="1"/>
          </p:nvPr>
        </p:nvSpPr>
        <p:spPr>
          <a:xfrm>
            <a:off x="450000" y="532800"/>
            <a:ext cx="10514012" cy="1080000"/>
          </a:xfrm>
        </p:spPr>
        <p:txBody>
          <a:bodyPr/>
          <a:lstStyle>
            <a:lvl1pPr>
              <a:defRPr/>
            </a:lvl1pPr>
          </a:lstStyle>
          <a:p>
            <a:r>
              <a:rPr lang="sv-SE" dirty="0"/>
              <a:t>Sidrubrik</a:t>
            </a:r>
          </a:p>
        </p:txBody>
      </p:sp>
      <p:sp>
        <p:nvSpPr>
          <p:cNvPr id="4" name="Platshållare för sidfot 3">
            <a:extLst>
              <a:ext uri="{FF2B5EF4-FFF2-40B4-BE49-F238E27FC236}">
                <a16:creationId xmlns:a16="http://schemas.microsoft.com/office/drawing/2014/main" id="{CC83C581-EFED-4935-5EDD-008858C1D2AB}"/>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306EE53E-1CC1-EFF3-0DCC-69E3E9B3492F}"/>
              </a:ext>
            </a:extLst>
          </p:cNvPr>
          <p:cNvSpPr>
            <a:spLocks noGrp="1"/>
          </p:cNvSpPr>
          <p:nvPr>
            <p:ph type="dt" sz="half" idx="10"/>
          </p:nvPr>
        </p:nvSpPr>
        <p:spPr/>
        <p:txBody>
          <a:bodyPr/>
          <a:lstStyle/>
          <a:p>
            <a:fld id="{EA4FB189-D39A-4CA8-9437-EABB2E281CE5}" type="datetime1">
              <a:rPr lang="sv-SE" smtClean="0"/>
              <a:t>2026-04-14</a:t>
            </a:fld>
            <a:endParaRPr lang="sv-SE" dirty="0"/>
          </a:p>
        </p:txBody>
      </p:sp>
      <p:sp>
        <p:nvSpPr>
          <p:cNvPr id="5" name="Platshållare för bildnummer 4">
            <a:extLst>
              <a:ext uri="{FF2B5EF4-FFF2-40B4-BE49-F238E27FC236}">
                <a16:creationId xmlns:a16="http://schemas.microsoft.com/office/drawing/2014/main" id="{2B91EA26-5C41-A9E6-B09C-6F52F7337333}"/>
              </a:ext>
            </a:extLst>
          </p:cNvPr>
          <p:cNvSpPr>
            <a:spLocks noGrp="1"/>
          </p:cNvSpPr>
          <p:nvPr>
            <p:ph type="sldNum" sz="quarter" idx="12"/>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42434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_2">
    <p:bg>
      <p:bgPr>
        <a:solidFill>
          <a:schemeClr val="bg1"/>
        </a:solidFill>
        <a:effectLst/>
      </p:bgPr>
    </p:bg>
    <p:spTree>
      <p:nvGrpSpPr>
        <p:cNvPr id="1" name=""/>
        <p:cNvGrpSpPr/>
        <p:nvPr/>
      </p:nvGrpSpPr>
      <p:grpSpPr>
        <a:xfrm>
          <a:off x="0" y="0"/>
          <a:ext cx="0" cy="0"/>
          <a:chOff x="0" y="0"/>
          <a:chExt cx="0" cy="0"/>
        </a:xfrm>
      </p:grpSpPr>
      <p:pic>
        <p:nvPicPr>
          <p:cNvPr id="6" name="Logotyp" descr="Logotyp för Finansförbundet">
            <a:extLst>
              <a:ext uri="{FF2B5EF4-FFF2-40B4-BE49-F238E27FC236}">
                <a16:creationId xmlns:a16="http://schemas.microsoft.com/office/drawing/2014/main" id="{10CA65DB-A037-07F6-B09A-6FB2B7A0371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0946" y="301625"/>
            <a:ext cx="1675244" cy="429665"/>
          </a:xfrm>
          <a:prstGeom prst="rect">
            <a:avLst/>
          </a:prstGeom>
        </p:spPr>
      </p:pic>
      <p:pic>
        <p:nvPicPr>
          <p:cNvPr id="5" name="Picture 1" descr="Abstrakt datorgenererad bild på kuber i grått">
            <a:extLst>
              <a:ext uri="{FF2B5EF4-FFF2-40B4-BE49-F238E27FC236}">
                <a16:creationId xmlns:a16="http://schemas.microsoft.com/office/drawing/2014/main" id="{6DA7CF66-585E-04D6-DB1C-E0FF121F47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2513"/>
            <a:ext cx="11139213" cy="5805213"/>
          </a:xfrm>
          <a:prstGeom prst="rect">
            <a:avLst/>
          </a:prstGeom>
        </p:spPr>
      </p:pic>
      <p:sp>
        <p:nvSpPr>
          <p:cNvPr id="2" name="Platshållare för datum 4">
            <a:extLst>
              <a:ext uri="{FF2B5EF4-FFF2-40B4-BE49-F238E27FC236}">
                <a16:creationId xmlns:a16="http://schemas.microsoft.com/office/drawing/2014/main" id="{C9932D5F-F904-E50D-6EBA-5B5267BA22F0}"/>
              </a:ext>
            </a:extLst>
          </p:cNvPr>
          <p:cNvSpPr>
            <a:spLocks noGrp="1"/>
          </p:cNvSpPr>
          <p:nvPr>
            <p:ph type="dt" sz="half" idx="13"/>
          </p:nvPr>
        </p:nvSpPr>
        <p:spPr>
          <a:xfrm>
            <a:off x="450945" y="6089650"/>
            <a:ext cx="2743200" cy="365125"/>
          </a:xfrm>
        </p:spPr>
        <p:txBody>
          <a:bodyPr/>
          <a:lstStyle>
            <a:lvl1pPr>
              <a:defRPr>
                <a:solidFill>
                  <a:schemeClr val="bg1"/>
                </a:solidFill>
              </a:defRPr>
            </a:lvl1pPr>
          </a:lstStyle>
          <a:p>
            <a:fld id="{DF5578F9-F868-45A6-BF57-7541636B0A52}" type="datetime1">
              <a:rPr lang="sv-SE" smtClean="0"/>
              <a:t>2026-04-14</a:t>
            </a:fld>
            <a:endParaRPr lang="en-SE" dirty="0"/>
          </a:p>
        </p:txBody>
      </p:sp>
      <p:sp>
        <p:nvSpPr>
          <p:cNvPr id="7" name="Rubrik 2">
            <a:extLst>
              <a:ext uri="{FF2B5EF4-FFF2-40B4-BE49-F238E27FC236}">
                <a16:creationId xmlns:a16="http://schemas.microsoft.com/office/drawing/2014/main" id="{CBC7D185-BE69-20A3-89DA-CA4FE29AAA40}"/>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dirty="0"/>
              <a:t>Presentationens namn</a:t>
            </a:r>
          </a:p>
        </p:txBody>
      </p:sp>
      <p:sp>
        <p:nvSpPr>
          <p:cNvPr id="8" name="Platshållare för text 3">
            <a:extLst>
              <a:ext uri="{FF2B5EF4-FFF2-40B4-BE49-F238E27FC236}">
                <a16:creationId xmlns:a16="http://schemas.microsoft.com/office/drawing/2014/main" id="{11CB1101-AD8F-8A71-0A2A-8A83E2CC92F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dirty="0"/>
              <a:t>Mer information (Punktlista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709580"/>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2026-04-14</a:t>
            </a:fld>
            <a:endParaRPr lang="en-SE"/>
          </a:p>
        </p:txBody>
      </p:sp>
    </p:spTree>
    <p:extLst>
      <p:ext uri="{BB962C8B-B14F-4D97-AF65-F5344CB8AC3E}">
        <p14:creationId xmlns:p14="http://schemas.microsoft.com/office/powerpoint/2010/main" val="204030194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027272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_1">
    <p:spTree>
      <p:nvGrpSpPr>
        <p:cNvPr id="1" name=""/>
        <p:cNvGrpSpPr/>
        <p:nvPr/>
      </p:nvGrpSpPr>
      <p:grpSpPr>
        <a:xfrm>
          <a:off x="0" y="0"/>
          <a:ext cx="0" cy="0"/>
          <a:chOff x="0" y="0"/>
          <a:chExt cx="0" cy="0"/>
        </a:xfrm>
      </p:grpSpPr>
      <p:pic>
        <p:nvPicPr>
          <p:cNvPr id="5" name="Dekorativ bild">
            <a:extLst>
              <a:ext uri="{FF2B5EF4-FFF2-40B4-BE49-F238E27FC236}">
                <a16:creationId xmlns:a16="http://schemas.microsoft.com/office/drawing/2014/main" id="{BF2A20CC-2D7F-970E-C4CA-E2A2CF436B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flipV="1">
            <a:off x="0" y="0"/>
            <a:ext cx="12192000" cy="6858000"/>
          </a:xfrm>
          <a:prstGeom prst="rect">
            <a:avLst/>
          </a:prstGeom>
        </p:spPr>
      </p:pic>
      <p:sp>
        <p:nvSpPr>
          <p:cNvPr id="3" name="Rubrik 1" descr="Citat">
            <a:extLst>
              <a:ext uri="{FF2B5EF4-FFF2-40B4-BE49-F238E27FC236}">
                <a16:creationId xmlns:a16="http://schemas.microsoft.com/office/drawing/2014/main" id="{D1DD33C6-9A96-0A74-BB66-3900BCDE2A8A}"/>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bg1"/>
                </a:solidFill>
              </a:defRPr>
            </a:lvl1pPr>
          </a:lstStyle>
          <a:p>
            <a:r>
              <a:rPr lang="sv-SE" dirty="0"/>
              <a:t>Ange rubrik</a:t>
            </a:r>
            <a:r>
              <a:rPr lang="sv-SE" strike="noStrike" dirty="0"/>
              <a:t> utanför presentationsytan</a:t>
            </a:r>
            <a:r>
              <a:rPr lang="sv-SE" dirty="0"/>
              <a:t> för läsning av skärmläsare (syns ej vid presentation)</a:t>
            </a:r>
          </a:p>
        </p:txBody>
      </p:sp>
      <p:sp>
        <p:nvSpPr>
          <p:cNvPr id="7" name="Platshållare för text 2">
            <a:extLst>
              <a:ext uri="{FF2B5EF4-FFF2-40B4-BE49-F238E27FC236}">
                <a16:creationId xmlns:a16="http://schemas.microsoft.com/office/drawing/2014/main" id="{E9991E7F-854F-9A9A-8588-5BF0E1B1FA5F}"/>
              </a:ext>
            </a:extLst>
          </p:cNvPr>
          <p:cNvSpPr>
            <a:spLocks noGrp="1"/>
          </p:cNvSpPr>
          <p:nvPr>
            <p:ph type="body" sz="quarter" idx="13" hasCustomPrompt="1"/>
          </p:nvPr>
        </p:nvSpPr>
        <p:spPr bwMode="white">
          <a:xfrm>
            <a:off x="450863" y="300429"/>
            <a:ext cx="5357800" cy="2511959"/>
          </a:xfrm>
          <a:noFill/>
        </p:spPr>
        <p:txBody>
          <a:bodyPr lIns="0" tIns="0" rIns="0" bIns="0" anchor="t"/>
          <a:lstStyle>
            <a:lvl1pPr marL="0" indent="0">
              <a:lnSpc>
                <a:spcPts val="3000"/>
              </a:lnSpc>
              <a:spcBef>
                <a:spcPts val="0"/>
              </a:spcBef>
              <a:buFont typeface="Arial" panose="020B0604020202020204" pitchFamily="34" charset="0"/>
              <a:buNone/>
              <a:defRPr sz="2800">
                <a:solidFill>
                  <a:schemeClr val="tx1"/>
                </a:solidFill>
              </a:defRPr>
            </a:lvl1pPr>
          </a:lstStyle>
          <a:p>
            <a:pPr lvl="0"/>
            <a:r>
              <a:rPr lang="sv-SE" dirty="0"/>
              <a:t>”Skriv citat här”</a:t>
            </a:r>
          </a:p>
        </p:txBody>
      </p:sp>
      <p:sp>
        <p:nvSpPr>
          <p:cNvPr id="6" name="Platshållare för text 3">
            <a:extLst>
              <a:ext uri="{FF2B5EF4-FFF2-40B4-BE49-F238E27FC236}">
                <a16:creationId xmlns:a16="http://schemas.microsoft.com/office/drawing/2014/main" id="{8809F734-EE2F-A7EA-8CAB-1FB7CE8492B4}"/>
              </a:ext>
            </a:extLst>
          </p:cNvPr>
          <p:cNvSpPr>
            <a:spLocks noGrp="1"/>
          </p:cNvSpPr>
          <p:nvPr>
            <p:ph type="body" sz="quarter" idx="10" hasCustomPrompt="1"/>
          </p:nvPr>
        </p:nvSpPr>
        <p:spPr bwMode="white">
          <a:xfrm>
            <a:off x="450864" y="3429000"/>
            <a:ext cx="5508000" cy="1115961"/>
          </a:xfrm>
          <a:noFill/>
        </p:spPr>
        <p:txBody>
          <a:bodyPr lIns="0" tIns="0" rIns="0" bIns="0" anchor="ctr"/>
          <a:lstStyle>
            <a:lvl1pPr marL="0" indent="0">
              <a:lnSpc>
                <a:spcPct val="100000"/>
              </a:lnSpc>
              <a:spcBef>
                <a:spcPts val="0"/>
              </a:spcBef>
              <a:spcAft>
                <a:spcPts val="1200"/>
              </a:spcAft>
              <a:buFont typeface="Arial" panose="020B0604020202020204" pitchFamily="34" charset="0"/>
              <a:buNone/>
              <a:defRPr sz="2000">
                <a:solidFill>
                  <a:schemeClr val="tx1"/>
                </a:solidFill>
              </a:defRPr>
            </a:lvl1pPr>
          </a:lstStyle>
          <a:p>
            <a:pPr lvl="0"/>
            <a:r>
              <a:rPr lang="sv-SE" dirty="0"/>
              <a:t>Namn</a:t>
            </a:r>
            <a:br>
              <a:rPr lang="sv-SE" dirty="0"/>
            </a:br>
            <a:r>
              <a:rPr lang="sv-SE" dirty="0"/>
              <a:t>Titel</a:t>
            </a:r>
          </a:p>
        </p:txBody>
      </p:sp>
      <p:pic>
        <p:nvPicPr>
          <p:cNvPr id="2" name="Logotyp 4"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2913" y="6277535"/>
            <a:ext cx="986624" cy="253048"/>
          </a:xfrm>
          <a:prstGeom prst="rect">
            <a:avLst/>
          </a:prstGeom>
        </p:spPr>
      </p:pic>
      <p:sp>
        <p:nvSpPr>
          <p:cNvPr id="8" name="Platshållare för sidfot 7">
            <a:extLst>
              <a:ext uri="{FF2B5EF4-FFF2-40B4-BE49-F238E27FC236}">
                <a16:creationId xmlns:a16="http://schemas.microsoft.com/office/drawing/2014/main" id="{788A44BC-51C5-96F5-1D17-791B24868D4E}"/>
              </a:ext>
            </a:extLst>
          </p:cNvPr>
          <p:cNvSpPr>
            <a:spLocks noGrp="1"/>
          </p:cNvSpPr>
          <p:nvPr>
            <p:ph type="ftr" sz="quarter" idx="15"/>
          </p:nvPr>
        </p:nvSpPr>
        <p:spPr/>
        <p:txBody>
          <a:bodyPr/>
          <a:lstStyle/>
          <a:p>
            <a:endParaRPr lang="sv-SE" dirty="0"/>
          </a:p>
        </p:txBody>
      </p:sp>
      <p:sp>
        <p:nvSpPr>
          <p:cNvPr id="4" name="Platshållare för datum 3">
            <a:extLst>
              <a:ext uri="{FF2B5EF4-FFF2-40B4-BE49-F238E27FC236}">
                <a16:creationId xmlns:a16="http://schemas.microsoft.com/office/drawing/2014/main" id="{5149FF6D-439E-1DF2-4D5A-409083F2316A}"/>
              </a:ext>
            </a:extLst>
          </p:cNvPr>
          <p:cNvSpPr>
            <a:spLocks noGrp="1"/>
          </p:cNvSpPr>
          <p:nvPr>
            <p:ph type="dt" sz="half" idx="14"/>
          </p:nvPr>
        </p:nvSpPr>
        <p:spPr/>
        <p:txBody>
          <a:bodyPr/>
          <a:lstStyle/>
          <a:p>
            <a:fld id="{F0416F73-B4A7-4F9C-A71E-65656908E7F9}" type="datetime1">
              <a:rPr lang="sv-SE" smtClean="0"/>
              <a:pPr/>
              <a:t>2026-04-14</a:t>
            </a:fld>
            <a:endParaRPr lang="sv-SE" dirty="0"/>
          </a:p>
        </p:txBody>
      </p:sp>
      <p:sp>
        <p:nvSpPr>
          <p:cNvPr id="9" name="Platshållare för bildnummer 8">
            <a:extLst>
              <a:ext uri="{FF2B5EF4-FFF2-40B4-BE49-F238E27FC236}">
                <a16:creationId xmlns:a16="http://schemas.microsoft.com/office/drawing/2014/main" id="{23ED0CB1-24C2-F3AC-CDC4-FFC19126770D}"/>
              </a:ext>
            </a:extLst>
          </p:cNvPr>
          <p:cNvSpPr>
            <a:spLocks noGrp="1"/>
          </p:cNvSpPr>
          <p:nvPr>
            <p:ph type="sldNum" sz="quarter" idx="16"/>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564127728"/>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innehåll, mörk bakgrund">
    <p:bg bwMode="gray">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F39E7E3-1B75-9054-B824-A84548B2F914}"/>
              </a:ext>
            </a:extLst>
          </p:cNvPr>
          <p:cNvSpPr>
            <a:spLocks noGrp="1"/>
          </p:cNvSpPr>
          <p:nvPr>
            <p:ph type="title" hasCustomPrompt="1"/>
          </p:nvPr>
        </p:nvSpPr>
        <p:spPr bwMode="white">
          <a:xfrm>
            <a:off x="449999" y="532800"/>
            <a:ext cx="10506464" cy="511200"/>
          </a:xfrm>
        </p:spPr>
        <p:txBody>
          <a:bodyPr/>
          <a:lstStyle>
            <a:lvl1pPr>
              <a:defRPr>
                <a:solidFill>
                  <a:schemeClr val="tx1"/>
                </a:solidFill>
              </a:defRPr>
            </a:lvl1pPr>
          </a:lstStyle>
          <a:p>
            <a:r>
              <a:rPr lang="sv-SE" dirty="0"/>
              <a:t>Sidrubrik</a:t>
            </a:r>
          </a:p>
        </p:txBody>
      </p:sp>
      <p:sp>
        <p:nvSpPr>
          <p:cNvPr id="9" name="Underrubrik 2">
            <a:extLst>
              <a:ext uri="{FF2B5EF4-FFF2-40B4-BE49-F238E27FC236}">
                <a16:creationId xmlns:a16="http://schemas.microsoft.com/office/drawing/2014/main" id="{340388EE-4528-E4EC-0777-FC2004F42D18}"/>
              </a:ext>
            </a:extLst>
          </p:cNvPr>
          <p:cNvSpPr>
            <a:spLocks noGrp="1"/>
          </p:cNvSpPr>
          <p:nvPr>
            <p:ph type="subTitle" idx="21" hasCustomPrompt="1"/>
          </p:nvPr>
        </p:nvSpPr>
        <p:spPr bwMode="white">
          <a:xfrm>
            <a:off x="449539" y="1042720"/>
            <a:ext cx="10506924" cy="566687"/>
          </a:xfrm>
        </p:spPr>
        <p:txBody>
          <a:bodyPr tIns="36000" rIns="0" bIns="0"/>
          <a:lstStyle>
            <a:lvl1pPr marL="0" indent="0" algn="l">
              <a:lnSpc>
                <a:spcPct val="98000"/>
              </a:lnSpc>
              <a:spcAft>
                <a:spcPts val="0"/>
              </a:spcAft>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Platshållare för innehåll 3">
            <a:extLst>
              <a:ext uri="{FF2B5EF4-FFF2-40B4-BE49-F238E27FC236}">
                <a16:creationId xmlns:a16="http://schemas.microsoft.com/office/drawing/2014/main" id="{FBAD10CF-266E-40D7-3D33-60937BA40314}"/>
              </a:ext>
            </a:extLst>
          </p:cNvPr>
          <p:cNvSpPr>
            <a:spLocks noGrp="1"/>
          </p:cNvSpPr>
          <p:nvPr>
            <p:ph sz="quarter" idx="25" hasCustomPrompt="1"/>
          </p:nvPr>
        </p:nvSpPr>
        <p:spPr bwMode="white">
          <a:xfrm>
            <a:off x="449538" y="1773238"/>
            <a:ext cx="8701090" cy="4015421"/>
          </a:xfrm>
        </p:spPr>
        <p:txBody>
          <a:bodyPr/>
          <a:lstStyle>
            <a:lvl1pPr marL="284400" indent="-284400">
              <a:buFontTx/>
              <a:buBlip>
                <a:blip>
                  <a:extLst>
                    <a:ext uri="{96DAC541-7B7A-43D3-8B79-37D633B846F1}">
                      <asvg:svgBlip xmlns:asvg="http://schemas.microsoft.com/office/drawing/2016/SVG/main" r:embed="rId2"/>
                    </a:ext>
                  </a:extLst>
                </a:blip>
              </a:buBlip>
              <a:defRPr>
                <a:solidFill>
                  <a:schemeClr val="tx1"/>
                </a:solidFill>
              </a:defRPr>
            </a:lvl1pPr>
            <a:lvl2pPr marL="601200" indent="-266400">
              <a:buFontTx/>
              <a:buBlip>
                <a:blip>
                  <a:extLst>
                    <a:ext uri="{96DAC541-7B7A-43D3-8B79-37D633B846F1}">
                      <asvg:svgBlip xmlns:asvg="http://schemas.microsoft.com/office/drawing/2016/SVG/main" r:embed="rId2"/>
                    </a:ext>
                  </a:extLst>
                </a:blip>
              </a:buBlip>
              <a:defRPr>
                <a:solidFill>
                  <a:schemeClr val="tx1"/>
                </a:solidFill>
              </a:defRPr>
            </a:lvl2pPr>
            <a:lvl3pPr marL="900000" indent="-248400">
              <a:buFontTx/>
              <a:buBlip>
                <a:blip>
                  <a:extLst>
                    <a:ext uri="{96DAC541-7B7A-43D3-8B79-37D633B846F1}">
                      <asvg:svgBlip xmlns:asvg="http://schemas.microsoft.com/office/drawing/2016/SVG/main" r:embed="rId2"/>
                    </a:ext>
                  </a:extLst>
                </a:blip>
              </a:buBlip>
              <a:defRPr>
                <a:solidFill>
                  <a:schemeClr val="tx1"/>
                </a:solidFill>
              </a:defRPr>
            </a:lvl3pPr>
            <a:lvl4pPr marL="1166400" indent="-230400">
              <a:buFontTx/>
              <a:buBlip>
                <a:blip>
                  <a:extLst>
                    <a:ext uri="{96DAC541-7B7A-43D3-8B79-37D633B846F1}">
                      <asvg:svgBlip xmlns:asvg="http://schemas.microsoft.com/office/drawing/2016/SVG/main" r:embed="rId2"/>
                    </a:ext>
                  </a:extLst>
                </a:blip>
              </a:buBlip>
              <a:defRPr>
                <a:solidFill>
                  <a:schemeClr val="tx1"/>
                </a:solidFill>
              </a:defRPr>
            </a:lvl4pPr>
            <a:lvl5pPr marL="1404000" indent="-211138">
              <a:buFontTx/>
              <a:buBlip>
                <a:blip>
                  <a:extLst>
                    <a:ext uri="{96DAC541-7B7A-43D3-8B79-37D633B846F1}">
                      <asvg:svgBlip xmlns:asvg="http://schemas.microsoft.com/office/drawing/2016/SVG/main" r:embed="rId2"/>
                    </a:ext>
                  </a:extLst>
                </a:blip>
              </a:buBlip>
              <a:defRPr>
                <a:solidFill>
                  <a:schemeClr val="tx1"/>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Logotyp 4" descr="Logotyp för Finansförbundet">
            <a:extLst>
              <a:ext uri="{FF2B5EF4-FFF2-40B4-BE49-F238E27FC236}">
                <a16:creationId xmlns:a16="http://schemas.microsoft.com/office/drawing/2014/main" id="{38E0F8F7-F070-4E23-2A75-1696DF65EADE}"/>
              </a:ext>
            </a:extLst>
          </p:cNvPr>
          <p:cNvPicPr>
            <a:picLocks noChangeAspect="1"/>
          </p:cNvPicPr>
          <p:nvPr userDrawn="1"/>
        </p:nvPicPr>
        <p:blipFill>
          <a:blip r:embed="rId3"/>
          <a:srcRect/>
          <a:stretch/>
        </p:blipFill>
        <p:spPr bwMode="white">
          <a:xfrm>
            <a:off x="442914" y="6277535"/>
            <a:ext cx="986622" cy="253047"/>
          </a:xfrm>
          <a:prstGeom prst="rect">
            <a:avLst/>
          </a:prstGeom>
        </p:spPr>
      </p:pic>
      <p:sp>
        <p:nvSpPr>
          <p:cNvPr id="12" name="Platshållare för sidfot 10">
            <a:extLst>
              <a:ext uri="{FF2B5EF4-FFF2-40B4-BE49-F238E27FC236}">
                <a16:creationId xmlns:a16="http://schemas.microsoft.com/office/drawing/2014/main" id="{3F2BCA7F-7FBA-0A66-C989-24440AE94C80}"/>
              </a:ext>
            </a:extLst>
          </p:cNvPr>
          <p:cNvSpPr>
            <a:spLocks noGrp="1"/>
          </p:cNvSpPr>
          <p:nvPr>
            <p:ph type="ftr" sz="quarter" idx="23"/>
          </p:nvPr>
        </p:nvSpPr>
        <p:spPr bwMode="white"/>
        <p:txBody>
          <a:bodyPr/>
          <a:lstStyle>
            <a:lvl1pPr>
              <a:defRPr>
                <a:solidFill>
                  <a:schemeClr val="tx1"/>
                </a:solidFill>
              </a:defRPr>
            </a:lvl1pPr>
          </a:lstStyle>
          <a:p>
            <a:endParaRPr lang="sv-SE" dirty="0"/>
          </a:p>
        </p:txBody>
      </p:sp>
      <p:sp>
        <p:nvSpPr>
          <p:cNvPr id="11" name="Platshållare för datum 11">
            <a:extLst>
              <a:ext uri="{FF2B5EF4-FFF2-40B4-BE49-F238E27FC236}">
                <a16:creationId xmlns:a16="http://schemas.microsoft.com/office/drawing/2014/main" id="{6E3BFD0C-3A3E-9E8A-1D74-EC60B54A1898}"/>
              </a:ext>
            </a:extLst>
          </p:cNvPr>
          <p:cNvSpPr>
            <a:spLocks noGrp="1"/>
          </p:cNvSpPr>
          <p:nvPr>
            <p:ph type="dt" sz="half" idx="22"/>
          </p:nvPr>
        </p:nvSpPr>
        <p:spPr bwMode="white"/>
        <p:txBody>
          <a:bodyPr/>
          <a:lstStyle>
            <a:lvl1pPr>
              <a:defRPr>
                <a:solidFill>
                  <a:schemeClr val="tx1"/>
                </a:solidFill>
              </a:defRPr>
            </a:lvl1pPr>
          </a:lstStyle>
          <a:p>
            <a:fld id="{AEEAB3F8-92A7-4D10-9AAA-16DCD0E34C0B}" type="datetime1">
              <a:rPr lang="sv-SE" smtClean="0"/>
              <a:pPr/>
              <a:t>2026-04-14</a:t>
            </a:fld>
            <a:endParaRPr lang="sv-SE" dirty="0"/>
          </a:p>
        </p:txBody>
      </p:sp>
      <p:sp>
        <p:nvSpPr>
          <p:cNvPr id="13" name="Platshållare för bildnummer 12">
            <a:extLst>
              <a:ext uri="{FF2B5EF4-FFF2-40B4-BE49-F238E27FC236}">
                <a16:creationId xmlns:a16="http://schemas.microsoft.com/office/drawing/2014/main" id="{5C5158DB-1A1B-4BF2-ABD2-9C6662E389E4}"/>
              </a:ext>
            </a:extLst>
          </p:cNvPr>
          <p:cNvSpPr>
            <a:spLocks noGrp="1"/>
          </p:cNvSpPr>
          <p:nvPr>
            <p:ph type="sldNum" sz="quarter" idx="24"/>
          </p:nvPr>
        </p:nvSpPr>
        <p:spPr bwMode="white"/>
        <p:txBody>
          <a:bodyPr/>
          <a:lstStyle>
            <a:lvl1pPr>
              <a:defRPr>
                <a:solidFill>
                  <a:schemeClr val="tx1"/>
                </a:solidFill>
              </a:defRPr>
            </a:lvl1p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8266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ast rubrik mörk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A3C7E-62EB-5FC1-2FF5-83CC6A830DE3}"/>
              </a:ext>
            </a:extLst>
          </p:cNvPr>
          <p:cNvSpPr>
            <a:spLocks noGrp="1"/>
          </p:cNvSpPr>
          <p:nvPr>
            <p:ph type="title" hasCustomPrompt="1"/>
          </p:nvPr>
        </p:nvSpPr>
        <p:spPr bwMode="white">
          <a:xfrm>
            <a:off x="450000" y="532800"/>
            <a:ext cx="10514012" cy="1080000"/>
          </a:xfrm>
        </p:spPr>
        <p:txBody>
          <a:bodyPr/>
          <a:lstStyle>
            <a:lvl1pPr>
              <a:defRPr/>
            </a:lvl1pPr>
          </a:lstStyle>
          <a:p>
            <a:r>
              <a:rPr lang="sv-SE" dirty="0"/>
              <a:t>Sidrubrik</a:t>
            </a:r>
          </a:p>
        </p:txBody>
      </p:sp>
      <p:pic>
        <p:nvPicPr>
          <p:cNvPr id="5" name="Logotyp 2" descr="Logotyp för Finansförbundet">
            <a:extLst>
              <a:ext uri="{FF2B5EF4-FFF2-40B4-BE49-F238E27FC236}">
                <a16:creationId xmlns:a16="http://schemas.microsoft.com/office/drawing/2014/main" id="{92F4287A-BE60-AB81-C21E-DE600DAEE592}"/>
              </a:ext>
            </a:extLst>
          </p:cNvPr>
          <p:cNvPicPr>
            <a:picLocks noChangeAspect="1"/>
          </p:cNvPicPr>
          <p:nvPr userDrawn="1"/>
        </p:nvPicPr>
        <p:blipFill>
          <a:blip r:embed="rId2"/>
          <a:srcRect/>
          <a:stretch/>
        </p:blipFill>
        <p:spPr bwMode="white">
          <a:xfrm>
            <a:off x="442914" y="6277535"/>
            <a:ext cx="986622" cy="253047"/>
          </a:xfrm>
          <a:prstGeom prst="rect">
            <a:avLst/>
          </a:prstGeom>
        </p:spPr>
      </p:pic>
      <p:sp>
        <p:nvSpPr>
          <p:cNvPr id="6" name="Platshållare för sidfot 10">
            <a:extLst>
              <a:ext uri="{FF2B5EF4-FFF2-40B4-BE49-F238E27FC236}">
                <a16:creationId xmlns:a16="http://schemas.microsoft.com/office/drawing/2014/main" id="{4CC67970-6872-62CE-049C-9C689D1FAA48}"/>
              </a:ext>
            </a:extLst>
          </p:cNvPr>
          <p:cNvSpPr>
            <a:spLocks noGrp="1"/>
          </p:cNvSpPr>
          <p:nvPr>
            <p:ph type="ftr" sz="quarter" idx="23"/>
          </p:nvPr>
        </p:nvSpPr>
        <p:spPr bwMode="white">
          <a:xfrm>
            <a:off x="1692653" y="6251420"/>
            <a:ext cx="4114800" cy="365125"/>
          </a:xfrm>
        </p:spPr>
        <p:txBody>
          <a:bodyPr/>
          <a:lstStyle/>
          <a:p>
            <a:endParaRPr lang="sv-SE" dirty="0"/>
          </a:p>
        </p:txBody>
      </p:sp>
      <p:sp>
        <p:nvSpPr>
          <p:cNvPr id="7" name="Platshållare för datum 11">
            <a:extLst>
              <a:ext uri="{FF2B5EF4-FFF2-40B4-BE49-F238E27FC236}">
                <a16:creationId xmlns:a16="http://schemas.microsoft.com/office/drawing/2014/main" id="{4DCCBF73-625B-1954-8614-2673F4D1B0A7}"/>
              </a:ext>
            </a:extLst>
          </p:cNvPr>
          <p:cNvSpPr>
            <a:spLocks noGrp="1"/>
          </p:cNvSpPr>
          <p:nvPr>
            <p:ph type="dt" sz="half" idx="22"/>
          </p:nvPr>
        </p:nvSpPr>
        <p:spPr bwMode="white">
          <a:xfrm>
            <a:off x="9593704" y="6251420"/>
            <a:ext cx="1678899" cy="365125"/>
          </a:xfrm>
        </p:spPr>
        <p:txBody>
          <a:bodyPr/>
          <a:lstStyle/>
          <a:p>
            <a:fld id="{427C00BD-48F3-4B37-BEB8-7723C7369D66}" type="datetime1">
              <a:rPr lang="sv-SE" smtClean="0"/>
              <a:t>2026-04-14</a:t>
            </a:fld>
            <a:endParaRPr lang="sv-SE" dirty="0"/>
          </a:p>
        </p:txBody>
      </p:sp>
      <p:sp>
        <p:nvSpPr>
          <p:cNvPr id="8" name="Platshållare för bildnummer 12">
            <a:extLst>
              <a:ext uri="{FF2B5EF4-FFF2-40B4-BE49-F238E27FC236}">
                <a16:creationId xmlns:a16="http://schemas.microsoft.com/office/drawing/2014/main" id="{7FE7E372-143E-8C31-8FEA-E262110AB672}"/>
              </a:ext>
            </a:extLst>
          </p:cNvPr>
          <p:cNvSpPr>
            <a:spLocks noGrp="1"/>
          </p:cNvSpPr>
          <p:nvPr>
            <p:ph type="sldNum" sz="quarter" idx="24"/>
          </p:nvPr>
        </p:nvSpPr>
        <p:spPr bwMode="white">
          <a:xfrm>
            <a:off x="11384381" y="6145967"/>
            <a:ext cx="551969" cy="524655"/>
          </a:xfrm>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204280428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4" orient="horz" pos="41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_1">
    <p:bg bwMode="gray">
      <p:bgPr>
        <a:solidFill>
          <a:schemeClr val="bg1"/>
        </a:solidFill>
        <a:effectLst/>
      </p:bgPr>
    </p:bg>
    <p:spTree>
      <p:nvGrpSpPr>
        <p:cNvPr id="1" name=""/>
        <p:cNvGrpSpPr/>
        <p:nvPr/>
      </p:nvGrpSpPr>
      <p:grpSpPr>
        <a:xfrm>
          <a:off x="0" y="0"/>
          <a:ext cx="0" cy="0"/>
          <a:chOff x="0" y="0"/>
          <a:chExt cx="0" cy="0"/>
        </a:xfrm>
      </p:grpSpPr>
      <p:sp>
        <p:nvSpPr>
          <p:cNvPr id="5" name="Rubrik 1" descr="Endast logotyp 1">
            <a:extLst>
              <a:ext uri="{FF2B5EF4-FFF2-40B4-BE49-F238E27FC236}">
                <a16:creationId xmlns:a16="http://schemas.microsoft.com/office/drawing/2014/main" id="{8DF2784C-BD40-6A5C-7E36-EFDC0F91D019}"/>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dirty="0"/>
              <a:t>Ange rubrik, exempelvis ”Endast logotyp” för läsning av skärmläsare (syns inte vid presentation)</a:t>
            </a:r>
          </a:p>
        </p:txBody>
      </p:sp>
      <p:pic>
        <p:nvPicPr>
          <p:cNvPr id="2" name="Bild 2"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222895101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_2">
    <p:bg bwMode="gray">
      <p:bgRef idx="1001">
        <a:schemeClr val="bg2"/>
      </p:bgRef>
    </p:bg>
    <p:spTree>
      <p:nvGrpSpPr>
        <p:cNvPr id="1" name=""/>
        <p:cNvGrpSpPr/>
        <p:nvPr/>
      </p:nvGrpSpPr>
      <p:grpSpPr>
        <a:xfrm>
          <a:off x="0" y="0"/>
          <a:ext cx="0" cy="0"/>
          <a:chOff x="0" y="0"/>
          <a:chExt cx="0" cy="0"/>
        </a:xfrm>
      </p:grpSpPr>
      <p:sp>
        <p:nvSpPr>
          <p:cNvPr id="5" name="Rubrik 1" descr="Endast logotyp 2">
            <a:extLst>
              <a:ext uri="{FF2B5EF4-FFF2-40B4-BE49-F238E27FC236}">
                <a16:creationId xmlns:a16="http://schemas.microsoft.com/office/drawing/2014/main" id="{A5E98A56-F2BE-44ED-3216-091E440AA41F}"/>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dirty="0"/>
              <a:t>Ange rubrik, exempelvis ”Endast logotyp” för läsning av skärmläsare (syns inte vid presentation)</a:t>
            </a:r>
          </a:p>
        </p:txBody>
      </p:sp>
      <p:pic>
        <p:nvPicPr>
          <p:cNvPr id="4" name="Bild 2" descr="Logotyp för Finansförbundet">
            <a:extLst>
              <a:ext uri="{FF2B5EF4-FFF2-40B4-BE49-F238E27FC236}">
                <a16:creationId xmlns:a16="http://schemas.microsoft.com/office/drawing/2014/main" id="{C35A1F6B-DE9A-7155-3E74-CDB9393C654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3311126801"/>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_3">
    <p:bg bwMode="ltGray">
      <p:bgPr>
        <a:solidFill>
          <a:srgbClr val="D4E7FD"/>
        </a:solidFill>
        <a:effectLst/>
      </p:bgPr>
    </p:bg>
    <p:spTree>
      <p:nvGrpSpPr>
        <p:cNvPr id="1" name=""/>
        <p:cNvGrpSpPr/>
        <p:nvPr/>
      </p:nvGrpSpPr>
      <p:grpSpPr>
        <a:xfrm>
          <a:off x="0" y="0"/>
          <a:ext cx="0" cy="0"/>
          <a:chOff x="0" y="0"/>
          <a:chExt cx="0" cy="0"/>
        </a:xfrm>
      </p:grpSpPr>
      <p:sp>
        <p:nvSpPr>
          <p:cNvPr id="3" name="Rubrik 1" descr="Endast logotyp 3">
            <a:extLst>
              <a:ext uri="{FF2B5EF4-FFF2-40B4-BE49-F238E27FC236}">
                <a16:creationId xmlns:a16="http://schemas.microsoft.com/office/drawing/2014/main" id="{82E8C3D0-8DB9-2445-2920-13BFF5C7AB68}"/>
              </a:ext>
            </a:extLst>
          </p:cNvPr>
          <p:cNvSpPr>
            <a:spLocks noGrp="1"/>
          </p:cNvSpPr>
          <p:nvPr>
            <p:ph type="title" hasCustomPrompt="1"/>
          </p:nvPr>
        </p:nvSpPr>
        <p:spPr>
          <a:xfrm>
            <a:off x="0" y="-347301"/>
            <a:ext cx="12192000" cy="326832"/>
          </a:xfrm>
        </p:spPr>
        <p:txBody>
          <a:bodyPr>
            <a:normAutofit/>
          </a:bodyPr>
          <a:lstStyle>
            <a:lvl1pPr>
              <a:defRPr sz="2000">
                <a:solidFill>
                  <a:schemeClr val="tx1"/>
                </a:solidFill>
              </a:defRPr>
            </a:lvl1pPr>
          </a:lstStyle>
          <a:p>
            <a:r>
              <a:rPr lang="sv-SE" dirty="0"/>
              <a:t>Ange rubrik, exempelvis ”Endast logotyp” för läsning av skärmläsare (syns inte vid presentation)</a:t>
            </a:r>
          </a:p>
        </p:txBody>
      </p:sp>
      <p:pic>
        <p:nvPicPr>
          <p:cNvPr id="5" name="Bild 2" descr="Logotyp för Finansförbundet">
            <a:extLst>
              <a:ext uri="{FF2B5EF4-FFF2-40B4-BE49-F238E27FC236}">
                <a16:creationId xmlns:a16="http://schemas.microsoft.com/office/drawing/2014/main" id="{D576397D-E390-1F58-2BC3-2696D3F7799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bwMode="blackGray">
          <a:xfrm>
            <a:off x="4290947" y="2966041"/>
            <a:ext cx="3610106" cy="925917"/>
          </a:xfrm>
          <a:prstGeom prst="rect">
            <a:avLst/>
          </a:prstGeom>
        </p:spPr>
      </p:pic>
    </p:spTree>
    <p:extLst>
      <p:ext uri="{BB962C8B-B14F-4D97-AF65-F5344CB8AC3E}">
        <p14:creationId xmlns:p14="http://schemas.microsoft.com/office/powerpoint/2010/main" val="3355571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1_Punktlista">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dirty="0"/>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9562777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1_Egen bild">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dirty="0"/>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2175200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dirty="0"/>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893530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_2_Egen bild">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dirty="0"/>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1334976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mslag_Egen bild">
    <p:bg bwMode="gray">
      <p:bgRef idx="1001">
        <a:schemeClr val="bg1"/>
      </p:bgRef>
    </p:bg>
    <p:spTree>
      <p:nvGrpSpPr>
        <p:cNvPr id="1" name=""/>
        <p:cNvGrpSpPr/>
        <p:nvPr/>
      </p:nvGrpSpPr>
      <p:grpSpPr>
        <a:xfrm>
          <a:off x="0" y="0"/>
          <a:ext cx="0" cy="0"/>
          <a:chOff x="0" y="0"/>
          <a:chExt cx="0" cy="0"/>
        </a:xfrm>
      </p:grpSpPr>
      <p:pic>
        <p:nvPicPr>
          <p:cNvPr id="9" name="Logotyp" descr="Logotyp för Finansförbundet">
            <a:extLst>
              <a:ext uri="{FF2B5EF4-FFF2-40B4-BE49-F238E27FC236}">
                <a16:creationId xmlns:a16="http://schemas.microsoft.com/office/drawing/2014/main" id="{4EDEFCAE-4949-C8F9-83FA-1E425D8C6D3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0946" y="301625"/>
            <a:ext cx="1675244" cy="429665"/>
          </a:xfrm>
          <a:prstGeom prst="rect">
            <a:avLst/>
          </a:prstGeom>
        </p:spPr>
      </p:pic>
      <p:sp>
        <p:nvSpPr>
          <p:cNvPr id="3" name="Platshållare för bild 1" descr="Användarens egen bil">
            <a:extLst>
              <a:ext uri="{FF2B5EF4-FFF2-40B4-BE49-F238E27FC236}">
                <a16:creationId xmlns:a16="http://schemas.microsoft.com/office/drawing/2014/main" id="{E78E2031-0FFD-0553-7DCF-3C55A8B86D96}"/>
              </a:ext>
            </a:extLst>
          </p:cNvPr>
          <p:cNvSpPr>
            <a:spLocks noGrp="1"/>
          </p:cNvSpPr>
          <p:nvPr>
            <p:ph type="pic" sz="quarter" idx="12" hasCustomPrompt="1"/>
          </p:nvPr>
        </p:nvSpPr>
        <p:spPr bwMode="gray">
          <a:xfrm>
            <a:off x="0" y="1052513"/>
            <a:ext cx="11139488" cy="5805487"/>
          </a:xfrm>
          <a:prstGeom prst="rect">
            <a:avLst/>
          </a:prstGeom>
          <a:noFill/>
        </p:spPr>
        <p:txBody>
          <a:bodyPr lIns="72000" tIns="36000" rIns="0" bIns="0"/>
          <a:lstStyle>
            <a:lvl1pPr marL="0" indent="0" algn="l">
              <a:lnSpc>
                <a:spcPct val="100000"/>
              </a:lnSpc>
              <a:spcAft>
                <a:spcPts val="0"/>
              </a:spcAft>
              <a:buFont typeface="Arial" panose="020B0604020202020204" pitchFamily="34" charset="0"/>
              <a:buNone/>
              <a:defRPr sz="1600" spc="-20" baseline="0">
                <a:solidFill>
                  <a:schemeClr val="accent6"/>
                </a:solidFill>
              </a:defRPr>
            </a:lvl1pPr>
          </a:lstStyle>
          <a:p>
            <a:r>
              <a:rPr lang="sv-SE" dirty="0"/>
              <a:t>Klicka på ikonen och lägg in en egen bild. Justera textens färg om den inte syns över bakgrunden.</a:t>
            </a:r>
          </a:p>
        </p:txBody>
      </p:sp>
      <p:sp>
        <p:nvSpPr>
          <p:cNvPr id="4" name="Rubrik 2">
            <a:extLst>
              <a:ext uri="{FF2B5EF4-FFF2-40B4-BE49-F238E27FC236}">
                <a16:creationId xmlns:a16="http://schemas.microsoft.com/office/drawing/2014/main" id="{9A9D705B-33E9-91B7-3B37-5343CD3F3EF3}"/>
              </a:ext>
            </a:extLst>
          </p:cNvPr>
          <p:cNvSpPr>
            <a:spLocks noGrp="1"/>
          </p:cNvSpPr>
          <p:nvPr>
            <p:ph type="title" hasCustomPrompt="1"/>
          </p:nvPr>
        </p:nvSpPr>
        <p:spPr bwMode="blackGray">
          <a:xfrm>
            <a:off x="449999" y="1373886"/>
            <a:ext cx="8741625" cy="813140"/>
          </a:xfrm>
        </p:spPr>
        <p:txBody>
          <a:bodyPr tIns="0"/>
          <a:lstStyle>
            <a:lvl1pPr>
              <a:defRPr sz="4400" b="0" spc="-80" baseline="0">
                <a:solidFill>
                  <a:schemeClr val="tx1"/>
                </a:solidFill>
              </a:defRPr>
            </a:lvl1pPr>
          </a:lstStyle>
          <a:p>
            <a:r>
              <a:rPr lang="sv-SE" dirty="0"/>
              <a:t>Presentationens namn</a:t>
            </a:r>
          </a:p>
        </p:txBody>
      </p:sp>
      <p:sp>
        <p:nvSpPr>
          <p:cNvPr id="6" name="Platshållare för text 3">
            <a:extLst>
              <a:ext uri="{FF2B5EF4-FFF2-40B4-BE49-F238E27FC236}">
                <a16:creationId xmlns:a16="http://schemas.microsoft.com/office/drawing/2014/main" id="{83FD9275-75E0-D94E-9B2D-F31E3FD3E187}"/>
              </a:ext>
            </a:extLst>
          </p:cNvPr>
          <p:cNvSpPr>
            <a:spLocks noGrp="1"/>
          </p:cNvSpPr>
          <p:nvPr>
            <p:ph type="body" sz="quarter" idx="14" hasCustomPrompt="1"/>
          </p:nvPr>
        </p:nvSpPr>
        <p:spPr bwMode="gray">
          <a:xfrm>
            <a:off x="450000" y="2829328"/>
            <a:ext cx="8741624" cy="892068"/>
          </a:xfrm>
        </p:spPr>
        <p:txBody>
          <a:bodyPr/>
          <a:lstStyle>
            <a:lvl1pPr marL="284400" indent="-284400">
              <a:buFontTx/>
              <a:buBlip>
                <a:blip>
                  <a:extLst>
                    <a:ext uri="{96DAC541-7B7A-43D3-8B79-37D633B846F1}">
                      <asvg:svgBlip xmlns:asvg="http://schemas.microsoft.com/office/drawing/2016/SVG/main" r:embed="rId3"/>
                    </a:ext>
                  </a:extLst>
                </a:blip>
              </a:buBlip>
              <a:defRPr>
                <a:solidFill>
                  <a:schemeClr val="tx1"/>
                </a:solidFill>
              </a:defRPr>
            </a:lvl1pPr>
            <a:lvl2pPr marL="601200" indent="-266400">
              <a:buFontTx/>
              <a:buBlip>
                <a:blip>
                  <a:extLst>
                    <a:ext uri="{96DAC541-7B7A-43D3-8B79-37D633B846F1}">
                      <asvg:svgBlip xmlns:asvg="http://schemas.microsoft.com/office/drawing/2016/SVG/main" r:embed="rId3"/>
                    </a:ext>
                  </a:extLst>
                </a:blip>
              </a:buBlip>
              <a:defRPr>
                <a:solidFill>
                  <a:schemeClr val="tx1"/>
                </a:solidFill>
              </a:defRPr>
            </a:lvl2pPr>
            <a:lvl3pPr marL="900000" indent="-248400">
              <a:buFontTx/>
              <a:buBlip>
                <a:blip>
                  <a:extLst>
                    <a:ext uri="{96DAC541-7B7A-43D3-8B79-37D633B846F1}">
                      <asvg:svgBlip xmlns:asvg="http://schemas.microsoft.com/office/drawing/2016/SVG/main" r:embed="rId3"/>
                    </a:ext>
                  </a:extLst>
                </a:blip>
              </a:buBlip>
              <a:defRPr>
                <a:solidFill>
                  <a:schemeClr val="tx1"/>
                </a:solidFill>
              </a:defRPr>
            </a:lvl3pPr>
            <a:lvl4pPr marL="1166400" indent="-230400">
              <a:buFontTx/>
              <a:buBlip>
                <a:blip>
                  <a:extLst>
                    <a:ext uri="{96DAC541-7B7A-43D3-8B79-37D633B846F1}">
                      <asvg:svgBlip xmlns:asvg="http://schemas.microsoft.com/office/drawing/2016/SVG/main" r:embed="rId3"/>
                    </a:ext>
                  </a:extLst>
                </a:blip>
              </a:buBlip>
              <a:defRPr>
                <a:solidFill>
                  <a:schemeClr val="tx1"/>
                </a:solidFill>
              </a:defRPr>
            </a:lvl4pPr>
            <a:lvl5pPr marL="1404000" indent="-211138">
              <a:buFontTx/>
              <a:buBlip>
                <a:blip>
                  <a:extLst>
                    <a:ext uri="{96DAC541-7B7A-43D3-8B79-37D633B846F1}">
                      <asvg:svgBlip xmlns:asvg="http://schemas.microsoft.com/office/drawing/2016/SVG/main" r:embed="rId3"/>
                    </a:ext>
                  </a:extLst>
                </a:blip>
              </a:buBlip>
              <a:defRPr>
                <a:solidFill>
                  <a:schemeClr val="tx1"/>
                </a:solidFill>
              </a:defRPr>
            </a:lvl5pPr>
          </a:lstStyle>
          <a:p>
            <a:pPr lvl="0"/>
            <a:r>
              <a:rPr lang="sv-SE" dirty="0"/>
              <a:t>Mer information (Punktlista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5">
            <a:extLst>
              <a:ext uri="{FF2B5EF4-FFF2-40B4-BE49-F238E27FC236}">
                <a16:creationId xmlns:a16="http://schemas.microsoft.com/office/drawing/2014/main" id="{75CF5F40-4186-3CC4-8986-152A82F7AAA2}"/>
              </a:ext>
            </a:extLst>
          </p:cNvPr>
          <p:cNvSpPr>
            <a:spLocks noGrp="1"/>
          </p:cNvSpPr>
          <p:nvPr>
            <p:ph type="dt" sz="half" idx="13"/>
          </p:nvPr>
        </p:nvSpPr>
        <p:spPr bwMode="blackGray">
          <a:xfrm>
            <a:off x="450945" y="6089650"/>
            <a:ext cx="2743200" cy="365125"/>
          </a:xfrm>
        </p:spPr>
        <p:txBody>
          <a:bodyPr anchor="b" anchorCtr="0"/>
          <a:lstStyle>
            <a:lvl1pPr algn="l">
              <a:defRPr sz="1600">
                <a:solidFill>
                  <a:schemeClr val="bg1"/>
                </a:solidFill>
              </a:defRPr>
            </a:lvl1pPr>
          </a:lstStyle>
          <a:p>
            <a:fld id="{AB37A3AF-EA2A-4FE6-8E32-F91D5410C12B}" type="datetime1">
              <a:rPr lang="sv-SE" smtClean="0"/>
              <a:pPr/>
              <a:t>2026-04-14</a:t>
            </a:fld>
            <a:endParaRPr lang="en-SE" dirty="0"/>
          </a:p>
        </p:txBody>
      </p:sp>
    </p:spTree>
    <p:extLst>
      <p:ext uri="{BB962C8B-B14F-4D97-AF65-F5344CB8AC3E}">
        <p14:creationId xmlns:p14="http://schemas.microsoft.com/office/powerpoint/2010/main" val="268374602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2EEC7D49-5D03-7562-497C-60B93BC0724A}"/>
              </a:ext>
            </a:extLst>
          </p:cNvPr>
          <p:cNvSpPr>
            <a:spLocks noGrp="1"/>
          </p:cNvSpPr>
          <p:nvPr>
            <p:ph type="title" hasCustomPrompt="1"/>
          </p:nvPr>
        </p:nvSpPr>
        <p:spPr>
          <a:xfrm>
            <a:off x="450000" y="532800"/>
            <a:ext cx="8706700" cy="511200"/>
          </a:xfrm>
        </p:spPr>
        <p:txBody>
          <a:bodyPr/>
          <a:lstStyle/>
          <a:p>
            <a:r>
              <a:rPr lang="sv-SE" dirty="0"/>
              <a:t>Skriv ”Agenda” eller annan rubrik</a:t>
            </a:r>
          </a:p>
        </p:txBody>
      </p:sp>
      <p:sp>
        <p:nvSpPr>
          <p:cNvPr id="9" name="Underrubrik 2">
            <a:extLst>
              <a:ext uri="{FF2B5EF4-FFF2-40B4-BE49-F238E27FC236}">
                <a16:creationId xmlns:a16="http://schemas.microsoft.com/office/drawing/2014/main" id="{8611F5C9-9448-F81F-E719-50CAD9E196C5}"/>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6" name="Platshållare för text 3">
            <a:extLst>
              <a:ext uri="{FF2B5EF4-FFF2-40B4-BE49-F238E27FC236}">
                <a16:creationId xmlns:a16="http://schemas.microsoft.com/office/drawing/2014/main" id="{2A412532-1C31-A296-8983-65CBF38F988B}"/>
              </a:ext>
            </a:extLst>
          </p:cNvPr>
          <p:cNvSpPr>
            <a:spLocks noGrp="1"/>
          </p:cNvSpPr>
          <p:nvPr>
            <p:ph type="body" sz="quarter" idx="16" hasCustomPrompt="1"/>
          </p:nvPr>
        </p:nvSpPr>
        <p:spPr>
          <a:xfrm>
            <a:off x="450000" y="1773662"/>
            <a:ext cx="2222649"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Tider</a:t>
            </a:r>
          </a:p>
        </p:txBody>
      </p:sp>
      <p:sp>
        <p:nvSpPr>
          <p:cNvPr id="10" name="Platshållare för text 4">
            <a:extLst>
              <a:ext uri="{FF2B5EF4-FFF2-40B4-BE49-F238E27FC236}">
                <a16:creationId xmlns:a16="http://schemas.microsoft.com/office/drawing/2014/main" id="{5961B17E-6ADE-66EE-A7EF-6E5C0C0C3BBA}"/>
              </a:ext>
            </a:extLst>
          </p:cNvPr>
          <p:cNvSpPr>
            <a:spLocks noGrp="1"/>
          </p:cNvSpPr>
          <p:nvPr>
            <p:ph type="body" sz="quarter" idx="17" hasCustomPrompt="1"/>
          </p:nvPr>
        </p:nvSpPr>
        <p:spPr>
          <a:xfrm>
            <a:off x="2743290" y="1773238"/>
            <a:ext cx="6426110"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Agenda</a:t>
            </a:r>
          </a:p>
        </p:txBody>
      </p:sp>
      <p:sp>
        <p:nvSpPr>
          <p:cNvPr id="4" name="Platshållare för bild 5">
            <a:extLst>
              <a:ext uri="{FF2B5EF4-FFF2-40B4-BE49-F238E27FC236}">
                <a16:creationId xmlns:a16="http://schemas.microsoft.com/office/drawing/2014/main" id="{EA2DDEF2-82D5-A064-B8F8-99F79027EDE1}"/>
              </a:ext>
            </a:extLst>
          </p:cNvPr>
          <p:cNvSpPr>
            <a:spLocks noGrp="1"/>
          </p:cNvSpPr>
          <p:nvPr>
            <p:ph type="pic" sz="quarter" idx="22" hasCustomPrompt="1"/>
          </p:nvPr>
        </p:nvSpPr>
        <p:spPr>
          <a:xfrm>
            <a:off x="9448710" y="0"/>
            <a:ext cx="2743200" cy="6858000"/>
          </a:xfrm>
        </p:spPr>
        <p:txBody>
          <a:bodyPr lIns="72000" tIns="72000"/>
          <a:lstStyle>
            <a:lvl1pPr marL="0" indent="0">
              <a:spcBef>
                <a:spcPts val="0"/>
              </a:spcBef>
              <a:spcAft>
                <a:spcPts val="0"/>
              </a:spcAft>
              <a:buFont typeface="Arial" panose="020B0604020202020204" pitchFamily="34" charset="0"/>
              <a:buNone/>
              <a:defRPr sz="1600" spc="-20" baseline="0">
                <a:solidFill>
                  <a:schemeClr val="accent6"/>
                </a:solidFill>
              </a:defRPr>
            </a:lvl1pPr>
          </a:lstStyle>
          <a:p>
            <a:r>
              <a:rPr lang="sv-SE" dirty="0"/>
              <a:t>Infoga bild via ikonen.</a:t>
            </a:r>
            <a:br>
              <a:rPr lang="sv-SE" dirty="0"/>
            </a:br>
            <a:r>
              <a:rPr lang="sv-SE" dirty="0"/>
              <a:t>För att anpassa placering/storlek:</a:t>
            </a:r>
            <a:br>
              <a:rPr lang="sv-SE" dirty="0"/>
            </a:br>
            <a:r>
              <a:rPr lang="sv-SE" dirty="0"/>
              <a:t>Markera bilden</a:t>
            </a:r>
            <a:br>
              <a:rPr lang="sv-SE" dirty="0"/>
            </a:br>
            <a:r>
              <a:rPr lang="sv-SE" dirty="0"/>
              <a:t>&gt; menyval Formformat</a:t>
            </a:r>
            <a:br>
              <a:rPr lang="sv-SE" dirty="0"/>
            </a:br>
            <a:r>
              <a:rPr lang="sv-SE" dirty="0"/>
              <a:t>&gt; Beskär… (och sedan anpassa enligt önskemål)</a:t>
            </a:r>
          </a:p>
          <a:p>
            <a:endParaRPr lang="sv-SE" dirty="0"/>
          </a:p>
        </p:txBody>
      </p:sp>
      <p:sp>
        <p:nvSpPr>
          <p:cNvPr id="14" name="Platshållare för sidfot 10">
            <a:extLst>
              <a:ext uri="{FF2B5EF4-FFF2-40B4-BE49-F238E27FC236}">
                <a16:creationId xmlns:a16="http://schemas.microsoft.com/office/drawing/2014/main" id="{2C39BFE4-77D6-1856-20D0-7235D802BDCB}"/>
              </a:ext>
            </a:extLst>
          </p:cNvPr>
          <p:cNvSpPr>
            <a:spLocks noGrp="1"/>
          </p:cNvSpPr>
          <p:nvPr>
            <p:ph type="ftr" sz="quarter" idx="20"/>
          </p:nvPr>
        </p:nvSpPr>
        <p:spPr>
          <a:xfrm>
            <a:off x="1692653" y="6251420"/>
            <a:ext cx="4114800" cy="365125"/>
          </a:xfrm>
        </p:spPr>
        <p:txBody>
          <a:bodyPr/>
          <a:lstStyle/>
          <a:p>
            <a:endParaRPr lang="sv-SE" dirty="0"/>
          </a:p>
        </p:txBody>
      </p:sp>
      <p:sp>
        <p:nvSpPr>
          <p:cNvPr id="13" name="Platshållare för datum 11">
            <a:extLst>
              <a:ext uri="{FF2B5EF4-FFF2-40B4-BE49-F238E27FC236}">
                <a16:creationId xmlns:a16="http://schemas.microsoft.com/office/drawing/2014/main" id="{7E26FFD9-AC64-47C0-0406-05A4A8A27AB1}"/>
              </a:ext>
            </a:extLst>
          </p:cNvPr>
          <p:cNvSpPr>
            <a:spLocks noGrp="1"/>
          </p:cNvSpPr>
          <p:nvPr>
            <p:ph type="dt" sz="half" idx="19"/>
          </p:nvPr>
        </p:nvSpPr>
        <p:spPr>
          <a:xfrm>
            <a:off x="9593704" y="6251420"/>
            <a:ext cx="1678899" cy="365125"/>
          </a:xfrm>
        </p:spPr>
        <p:txBody>
          <a:bodyPr/>
          <a:lstStyle>
            <a:lvl1pPr>
              <a:defRPr>
                <a:solidFill>
                  <a:schemeClr val="tx1"/>
                </a:solidFill>
              </a:defRPr>
            </a:lvl1pPr>
          </a:lstStyle>
          <a:p>
            <a:fld id="{9F04D03B-EE12-4218-A3D7-28F3153BE628}" type="datetime1">
              <a:rPr lang="sv-SE" smtClean="0"/>
              <a:t>2026-04-14</a:t>
            </a:fld>
            <a:endParaRPr lang="sv-SE" dirty="0"/>
          </a:p>
        </p:txBody>
      </p:sp>
      <p:sp>
        <p:nvSpPr>
          <p:cNvPr id="15" name="Platshållare för bildnummer 12">
            <a:extLst>
              <a:ext uri="{FF2B5EF4-FFF2-40B4-BE49-F238E27FC236}">
                <a16:creationId xmlns:a16="http://schemas.microsoft.com/office/drawing/2014/main" id="{937E358B-F32B-E89C-B5E4-8DDEEE8B6221}"/>
              </a:ext>
            </a:extLst>
          </p:cNvPr>
          <p:cNvSpPr>
            <a:spLocks noGrp="1"/>
          </p:cNvSpPr>
          <p:nvPr>
            <p:ph type="sldNum" sz="quarter" idx="21"/>
          </p:nvPr>
        </p:nvSpPr>
        <p:spPr>
          <a:xfrm>
            <a:off x="11384381" y="6145967"/>
            <a:ext cx="551969" cy="524655"/>
          </a:xfrm>
        </p:spPr>
        <p:txBody>
          <a:bodyPr/>
          <a:lstStyle>
            <a:lvl1pPr>
              <a:defRPr>
                <a:solidFill>
                  <a:schemeClr val="tx1"/>
                </a:solidFill>
              </a:defRPr>
            </a:lvl1p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3187012832"/>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dirty="0"/>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dirty="0"/>
              <a:t>Punktlista kan avaktiveras för bara text. Förinställd pil återfås via Start (grupp Bilder) – Återställ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dirty="0"/>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2026-04-14</a:t>
            </a:fld>
            <a:endParaRPr lang="sv-SE" dirty="0"/>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202335996"/>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6.sv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sv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svg"/><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49999" y="333859"/>
            <a:ext cx="8741625" cy="586847"/>
          </a:xfrm>
          <a:prstGeom prst="rect">
            <a:avLst/>
          </a:prstGeom>
        </p:spPr>
        <p:txBody>
          <a:bodyPr vert="horz" lIns="0" tIns="0" rIns="0" bIns="0" rtlCol="0" anchor="t">
            <a:noAutofit/>
          </a:bodyPr>
          <a:lstStyle/>
          <a:p>
            <a:r>
              <a:rPr lang="sv-SE" dirty="0"/>
              <a:t>Sidrubrik</a:t>
            </a:r>
            <a:endParaRPr lang="en-SE" dirty="0"/>
          </a:p>
        </p:txBody>
      </p:sp>
      <p:sp>
        <p:nvSpPr>
          <p:cNvPr id="2" name="Platshållare för text 1">
            <a:extLst>
              <a:ext uri="{FF2B5EF4-FFF2-40B4-BE49-F238E27FC236}">
                <a16:creationId xmlns:a16="http://schemas.microsoft.com/office/drawing/2014/main" id="{E98569FB-57CF-522C-6F1B-55C8687FBD87}"/>
              </a:ext>
            </a:extLst>
          </p:cNvPr>
          <p:cNvSpPr>
            <a:spLocks noGrp="1"/>
          </p:cNvSpPr>
          <p:nvPr>
            <p:ph type="body" idx="1"/>
          </p:nvPr>
        </p:nvSpPr>
        <p:spPr>
          <a:xfrm>
            <a:off x="449999" y="889177"/>
            <a:ext cx="8741625" cy="4544094"/>
          </a:xfrm>
          <a:prstGeom prst="rect">
            <a:avLst/>
          </a:prstGeom>
        </p:spPr>
        <p:txBody>
          <a:bodyPr vert="horz" lIns="0" tIns="3600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2D4F6D56-4D67-2A6A-C614-BA18AABE35C0}"/>
              </a:ext>
            </a:extLst>
          </p:cNvPr>
          <p:cNvSpPr>
            <a:spLocks noGrp="1"/>
          </p:cNvSpPr>
          <p:nvPr>
            <p:ph type="dt" sz="half" idx="2"/>
          </p:nvPr>
        </p:nvSpPr>
        <p:spPr bwMode="ltGray">
          <a:xfrm>
            <a:off x="450945" y="6089650"/>
            <a:ext cx="2743200" cy="365125"/>
          </a:xfrm>
          <a:prstGeom prst="rect">
            <a:avLst/>
          </a:prstGeom>
        </p:spPr>
        <p:txBody>
          <a:bodyPr vert="horz" lIns="0" tIns="0" rIns="0" bIns="0" rtlCol="0" anchor="b"/>
          <a:lstStyle>
            <a:lvl1pPr algn="l">
              <a:defRPr sz="1600" spc="-20" baseline="0">
                <a:solidFill>
                  <a:schemeClr val="bg1"/>
                </a:solidFill>
                <a:latin typeface="+mn-lt"/>
                <a:cs typeface="Arial" panose="020B0604020202020204" pitchFamily="34" charset="0"/>
              </a:defRPr>
            </a:lvl1pPr>
          </a:lstStyle>
          <a:p>
            <a:fld id="{A53286AD-6796-4A04-B729-FE5150C9F331}" type="datetime1">
              <a:rPr lang="sv-SE" smtClean="0"/>
              <a:pPr/>
              <a:t>2026-04-14</a:t>
            </a:fld>
            <a:endParaRPr lang="en-SE" dirty="0"/>
          </a:p>
        </p:txBody>
      </p:sp>
    </p:spTree>
    <p:extLst>
      <p:ext uri="{BB962C8B-B14F-4D97-AF65-F5344CB8AC3E}">
        <p14:creationId xmlns:p14="http://schemas.microsoft.com/office/powerpoint/2010/main" val="6225594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06" r:id="rId3"/>
    <p:sldLayoutId id="2147483807" r:id="rId4"/>
    <p:sldLayoutId id="2147483808" r:id="rId5"/>
    <p:sldLayoutId id="2147483809" r:id="rId6"/>
  </p:sldLayoutIdLst>
  <p:hf sldNum="0" hdr="0" ftr="0" dt="0"/>
  <p:txStyles>
    <p:titleStyle>
      <a:lvl1pPr algn="l" defTabSz="914400" rtl="0" eaLnBrk="1" latinLnBrk="0" hangingPunct="1">
        <a:lnSpc>
          <a:spcPct val="90000"/>
        </a:lnSpc>
        <a:spcBef>
          <a:spcPct val="0"/>
        </a:spcBef>
        <a:buNone/>
        <a:tabLst>
          <a:tab pos="3316288" algn="l"/>
        </a:tabLst>
        <a:defRPr sz="3600" b="0" kern="1200" spc="-80" baseline="0">
          <a:solidFill>
            <a:schemeClr val="bg1"/>
          </a:solidFill>
          <a:latin typeface="+mj-lt"/>
          <a:ea typeface="+mj-ea"/>
          <a:cs typeface="Arial" panose="020B0604020202020204" pitchFamily="34" charset="0"/>
        </a:defRPr>
      </a:lvl1pPr>
    </p:titleStyle>
    <p:bodyStyle>
      <a:lvl1pPr marL="540000" indent="-540000" algn="l" defTabSz="914400" rtl="0" eaLnBrk="1" latinLnBrk="0" hangingPunct="1">
        <a:lnSpc>
          <a:spcPct val="100000"/>
        </a:lnSpc>
        <a:spcBef>
          <a:spcPts val="600"/>
        </a:spcBef>
        <a:spcAft>
          <a:spcPts val="0"/>
        </a:spcAft>
        <a:buFontTx/>
        <a:buBlip>
          <a:blip>
            <a:extLst>
              <a:ext uri="{96DAC541-7B7A-43D3-8B79-37D633B846F1}">
                <asvg:svgBlip xmlns:asvg="http://schemas.microsoft.com/office/drawing/2016/SVG/main" r:embed="rId8"/>
              </a:ext>
            </a:extLst>
          </a:blip>
        </a:buBlip>
        <a:defRPr sz="3600" kern="1200" spc="-50" baseline="0">
          <a:solidFill>
            <a:schemeClr val="accent2"/>
          </a:solidFill>
          <a:latin typeface="+mn-lt"/>
          <a:ea typeface="+mn-ea"/>
          <a:cs typeface="Arial" panose="020B0604020202020204" pitchFamily="34" charset="0"/>
        </a:defRPr>
      </a:lvl1pPr>
      <a:lvl2pPr marL="1076400" indent="-432000" algn="l" defTabSz="914400" rtl="0" eaLnBrk="1" latinLnBrk="0" hangingPunct="1">
        <a:lnSpc>
          <a:spcPct val="100000"/>
        </a:lnSpc>
        <a:spcBef>
          <a:spcPts val="500"/>
        </a:spcBef>
        <a:spcAft>
          <a:spcPts val="0"/>
        </a:spcAft>
        <a:buFontTx/>
        <a:buBlip>
          <a:blip>
            <a:extLst>
              <a:ext uri="{96DAC541-7B7A-43D3-8B79-37D633B846F1}">
                <asvg:svgBlip xmlns:asvg="http://schemas.microsoft.com/office/drawing/2016/SVG/main" r:embed="rId8"/>
              </a:ext>
            </a:extLst>
          </a:blip>
        </a:buBlip>
        <a:defRPr sz="3000" kern="1200" spc="-50">
          <a:solidFill>
            <a:schemeClr val="accent2"/>
          </a:solidFill>
          <a:latin typeface="+mn-lt"/>
          <a:ea typeface="+mn-ea"/>
          <a:cs typeface="+mn-cs"/>
        </a:defRPr>
      </a:lvl2pPr>
      <a:lvl3pPr marL="1522800" indent="-352800" algn="l" defTabSz="914400" rtl="0" eaLnBrk="1" latinLnBrk="0" hangingPunct="1">
        <a:lnSpc>
          <a:spcPct val="100000"/>
        </a:lnSpc>
        <a:spcBef>
          <a:spcPts val="500"/>
        </a:spcBef>
        <a:spcAft>
          <a:spcPts val="0"/>
        </a:spcAft>
        <a:buFontTx/>
        <a:buBlip>
          <a:blip>
            <a:extLst>
              <a:ext uri="{96DAC541-7B7A-43D3-8B79-37D633B846F1}">
                <asvg:svgBlip xmlns:asvg="http://schemas.microsoft.com/office/drawing/2016/SVG/main" r:embed="rId8"/>
              </a:ext>
            </a:extLst>
          </a:blip>
        </a:buBlip>
        <a:defRPr sz="2600" kern="1200" spc="-50">
          <a:solidFill>
            <a:schemeClr val="accent2"/>
          </a:solidFill>
          <a:latin typeface="+mn-lt"/>
          <a:ea typeface="+mn-ea"/>
          <a:cs typeface="+mn-cs"/>
        </a:defRPr>
      </a:lvl3pPr>
      <a:lvl4pPr marL="1886400" indent="-306000" algn="l" defTabSz="914400" rtl="0" eaLnBrk="1" latinLnBrk="0" hangingPunct="1">
        <a:lnSpc>
          <a:spcPct val="100000"/>
        </a:lnSpc>
        <a:spcBef>
          <a:spcPts val="500"/>
        </a:spcBef>
        <a:spcAft>
          <a:spcPts val="0"/>
        </a:spcAft>
        <a:buFontTx/>
        <a:buBlip>
          <a:blip>
            <a:extLst>
              <a:ext uri="{96DAC541-7B7A-43D3-8B79-37D633B846F1}">
                <asvg:svgBlip xmlns:asvg="http://schemas.microsoft.com/office/drawing/2016/SVG/main" r:embed="rId8"/>
              </a:ext>
            </a:extLst>
          </a:blip>
        </a:buBlip>
        <a:defRPr sz="2200" kern="1200" spc="-50">
          <a:solidFill>
            <a:schemeClr val="accent2"/>
          </a:solidFill>
          <a:latin typeface="+mn-lt"/>
          <a:ea typeface="+mn-ea"/>
          <a:cs typeface="+mn-cs"/>
        </a:defRPr>
      </a:lvl4pPr>
      <a:lvl5pPr marL="2210400" indent="-259200" algn="l" defTabSz="914400" rtl="0" eaLnBrk="1" latinLnBrk="0" hangingPunct="1">
        <a:lnSpc>
          <a:spcPct val="100000"/>
        </a:lnSpc>
        <a:spcBef>
          <a:spcPts val="500"/>
        </a:spcBef>
        <a:spcAft>
          <a:spcPts val="0"/>
        </a:spcAft>
        <a:buFontTx/>
        <a:buBlip>
          <a:blip>
            <a:extLst>
              <a:ext uri="{96DAC541-7B7A-43D3-8B79-37D633B846F1}">
                <asvg:svgBlip xmlns:asvg="http://schemas.microsoft.com/office/drawing/2016/SVG/main" r:embed="rId8"/>
              </a:ext>
            </a:extLst>
          </a:blip>
        </a:buBlip>
        <a:defRPr sz="1800" kern="1200" spc="-5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940">
          <p15:clr>
            <a:srgbClr val="F26B43"/>
          </p15:clr>
        </p15:guide>
        <p15:guide id="4" orient="horz" pos="187">
          <p15:clr>
            <a:srgbClr val="F26B43"/>
          </p15:clr>
        </p15:guide>
        <p15:guide id="5" pos="57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0000" y="532800"/>
            <a:ext cx="10514012" cy="511200"/>
          </a:xfrm>
          <a:prstGeom prst="rect">
            <a:avLst/>
          </a:prstGeom>
        </p:spPr>
        <p:txBody>
          <a:bodyPr vert="horz" lIns="0" tIns="36000" rIns="0" bIns="0" rtlCol="0" anchor="t">
            <a:noAutofit/>
          </a:bodyPr>
          <a:lstStyle/>
          <a:p>
            <a:r>
              <a:rPr lang="sv-SE" dirty="0"/>
              <a:t>Sidrubrik</a:t>
            </a:r>
            <a:endParaRPr lang="en-SE" dirty="0"/>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a:xfrm>
            <a:off x="442913" y="1206500"/>
            <a:ext cx="10514012" cy="4351338"/>
          </a:xfrm>
          <a:prstGeom prst="rect">
            <a:avLst/>
          </a:prstGeom>
        </p:spPr>
        <p:txBody>
          <a:bodyPr vert="horz" lIns="0" tIns="45720" rIns="91440" bIns="45720" rtlCol="0">
            <a:noAutofit/>
          </a:bodyPr>
          <a:lstStyle/>
          <a:p>
            <a:pPr lvl="0"/>
            <a:r>
              <a:rPr lang="sv-SE" noProof="0" dirty="0"/>
              <a:t>Nivå ett</a:t>
            </a:r>
          </a:p>
          <a:p>
            <a:pPr lvl="1"/>
            <a:r>
              <a:rPr lang="sv-SE" noProof="0" dirty="0"/>
              <a:t>Nivå 2</a:t>
            </a:r>
          </a:p>
          <a:p>
            <a:pPr lvl="2"/>
            <a:r>
              <a:rPr lang="sv-SE" noProof="0" dirty="0"/>
              <a:t>Nivå 3</a:t>
            </a:r>
          </a:p>
          <a:p>
            <a:pPr lvl="3"/>
            <a:r>
              <a:rPr lang="sv-SE" noProof="0" dirty="0"/>
              <a:t>Nivå 4</a:t>
            </a:r>
          </a:p>
          <a:p>
            <a:pPr lvl="4"/>
            <a:r>
              <a:rPr lang="sv-SE" noProof="0" dirty="0"/>
              <a:t>Nivå 5</a:t>
            </a:r>
          </a:p>
        </p:txBody>
      </p:sp>
      <p:pic>
        <p:nvPicPr>
          <p:cNvPr id="9" name="Logotyp 4" descr="Logotyp för Finansförbundet">
            <a:extLst>
              <a:ext uri="{FF2B5EF4-FFF2-40B4-BE49-F238E27FC236}">
                <a16:creationId xmlns:a16="http://schemas.microsoft.com/office/drawing/2014/main" id="{68D84B50-AB97-E9D3-5241-E44D1B54BA54}"/>
              </a:ext>
            </a:extLst>
          </p:cNvPr>
          <p:cNvPicPr>
            <a:picLocks noChangeAspect="1"/>
          </p:cNvPicPr>
          <p:nvPr userDrawn="1"/>
        </p:nvPicPr>
        <p:blipFill>
          <a:blip>
            <a:extLst>
              <a:ext uri="{96DAC541-7B7A-43D3-8B79-37D633B846F1}">
                <asvg:svgBlip xmlns:asvg="http://schemas.microsoft.com/office/drawing/2016/SVG/main" r:embed="rId17"/>
              </a:ext>
            </a:extLst>
          </a:blip>
          <a:srcRect/>
          <a:stretch/>
        </p:blipFill>
        <p:spPr>
          <a:xfrm>
            <a:off x="442913" y="6271577"/>
            <a:ext cx="986622" cy="253048"/>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dirty="0"/>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t>2026-04-14</a:t>
            </a:fld>
            <a:endParaRPr lang="sv-SE" dirty="0"/>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515019006"/>
      </p:ext>
    </p:extLst>
  </p:cSld>
  <p:clrMap bg1="lt1" tx1="dk1" bg2="lt2" tx2="dk2" accent1="accent1" accent2="accent2" accent3="accent3" accent4="accent4" accent5="accent5" accent6="accent6" hlink="hlink" folHlink="folHlink"/>
  <p:sldLayoutIdLst>
    <p:sldLayoutId id="2147483810" r:id="rId1"/>
    <p:sldLayoutId id="2147483723" r:id="rId2"/>
    <p:sldLayoutId id="2147483705" r:id="rId3"/>
    <p:sldLayoutId id="2147483726" r:id="rId4"/>
    <p:sldLayoutId id="2147483725" r:id="rId5"/>
    <p:sldLayoutId id="2147483724" r:id="rId6"/>
    <p:sldLayoutId id="2147483702" r:id="rId7"/>
    <p:sldLayoutId id="2147483708" r:id="rId8"/>
    <p:sldLayoutId id="2147483707" r:id="rId9"/>
    <p:sldLayoutId id="2147483706" r:id="rId10"/>
    <p:sldLayoutId id="2147483710" r:id="rId11"/>
    <p:sldLayoutId id="2147483778" r:id="rId12"/>
    <p:sldLayoutId id="2147483703" r:id="rId13"/>
    <p:sldLayoutId id="2147483811" r:id="rId14"/>
    <p:sldLayoutId id="2147483812" r:id="rId15"/>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a:extLst>
              <a:ext uri="{96DAC541-7B7A-43D3-8B79-37D633B846F1}">
                <asvg:svgBlip xmlns:asvg="http://schemas.microsoft.com/office/drawing/2016/SVG/main" r:embed="rId18"/>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a:extLst>
              <a:ext uri="{96DAC541-7B7A-43D3-8B79-37D633B846F1}">
                <asvg:svgBlip xmlns:asvg="http://schemas.microsoft.com/office/drawing/2016/SVG/main" r:embed="rId18"/>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a:extLst>
              <a:ext uri="{96DAC541-7B7A-43D3-8B79-37D633B846F1}">
                <asvg:svgBlip xmlns:asvg="http://schemas.microsoft.com/office/drawing/2016/SVG/main" r:embed="rId18"/>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a:extLst>
              <a:ext uri="{96DAC541-7B7A-43D3-8B79-37D633B846F1}">
                <asvg:svgBlip xmlns:asvg="http://schemas.microsoft.com/office/drawing/2016/SVG/main" r:embed="rId18"/>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a:extLst>
              <a:ext uri="{96DAC541-7B7A-43D3-8B79-37D633B846F1}">
                <asvg:svgBlip xmlns:asvg="http://schemas.microsoft.com/office/drawing/2016/SVG/main" r:embed="rId18"/>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bwMode="white">
          <a:xfrm>
            <a:off x="450000" y="532800"/>
            <a:ext cx="10514012" cy="511200"/>
          </a:xfrm>
          <a:prstGeom prst="rect">
            <a:avLst/>
          </a:prstGeom>
        </p:spPr>
        <p:txBody>
          <a:bodyPr vert="horz" lIns="0" tIns="36000" rIns="0" bIns="0" rtlCol="0" anchor="t">
            <a:noAutofit/>
          </a:bodyPr>
          <a:lstStyle/>
          <a:p>
            <a:r>
              <a:rPr lang="sv-SE" dirty="0"/>
              <a:t>Sidrubrik</a:t>
            </a:r>
            <a:endParaRPr lang="en-SE" dirty="0"/>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bwMode="white">
          <a:xfrm>
            <a:off x="442913" y="1206500"/>
            <a:ext cx="10514012" cy="4351338"/>
          </a:xfrm>
          <a:prstGeom prst="rect">
            <a:avLst/>
          </a:prstGeom>
        </p:spPr>
        <p:txBody>
          <a:bodyPr vert="horz" lIns="0" tIns="45720" rIns="91440" bIns="45720" rtlCol="0">
            <a:noAutofit/>
          </a:bodyPr>
          <a:lstStyle/>
          <a:p>
            <a:pPr lvl="0"/>
            <a:r>
              <a:rPr lang="sv-SE" noProof="0" dirty="0"/>
              <a:t>Nivå ett</a:t>
            </a:r>
          </a:p>
          <a:p>
            <a:pPr lvl="1"/>
            <a:r>
              <a:rPr lang="sv-SE" noProof="0" dirty="0"/>
              <a:t>Nivå 2</a:t>
            </a:r>
          </a:p>
          <a:p>
            <a:pPr lvl="2"/>
            <a:r>
              <a:rPr lang="sv-SE" noProof="0" dirty="0"/>
              <a:t>Nivå 3</a:t>
            </a:r>
          </a:p>
          <a:p>
            <a:pPr lvl="3"/>
            <a:r>
              <a:rPr lang="sv-SE" noProof="0" dirty="0"/>
              <a:t>Nivå 4</a:t>
            </a:r>
          </a:p>
          <a:p>
            <a:pPr lvl="4"/>
            <a:r>
              <a:rPr lang="sv-SE" noProof="0" dirty="0"/>
              <a:t>Nivå 5</a:t>
            </a:r>
          </a:p>
        </p:txBody>
      </p:sp>
      <p:pic>
        <p:nvPicPr>
          <p:cNvPr id="10" name="Logotyp 4" descr="Logotyp för Finansförbundet">
            <a:extLst>
              <a:ext uri="{FF2B5EF4-FFF2-40B4-BE49-F238E27FC236}">
                <a16:creationId xmlns:a16="http://schemas.microsoft.com/office/drawing/2014/main" id="{F010A2BA-1B00-DD48-E2FD-62C311038152}"/>
              </a:ext>
            </a:extLst>
          </p:cNvPr>
          <p:cNvPicPr>
            <a:picLocks noChangeAspect="1"/>
          </p:cNvPicPr>
          <p:nvPr userDrawn="1"/>
        </p:nvPicPr>
        <p:blipFill>
          <a:blip r:embed="rId5"/>
          <a:srcRect/>
          <a:stretch/>
        </p:blipFill>
        <p:spPr bwMode="white">
          <a:xfrm>
            <a:off x="442914" y="6277535"/>
            <a:ext cx="986622" cy="253047"/>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bwMode="white">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dirty="0"/>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bwMode="white">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pPr/>
              <a:t>2026-04-14</a:t>
            </a:fld>
            <a:endParaRPr lang="sv-SE" dirty="0"/>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bwMode="white">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dirty="0"/>
          </a:p>
        </p:txBody>
      </p:sp>
    </p:spTree>
    <p:extLst>
      <p:ext uri="{BB962C8B-B14F-4D97-AF65-F5344CB8AC3E}">
        <p14:creationId xmlns:p14="http://schemas.microsoft.com/office/powerpoint/2010/main" val="1065266362"/>
      </p:ext>
    </p:extLst>
  </p:cSld>
  <p:clrMap bg1="dk1" tx1="lt1" bg2="dk2" tx2="lt2" accent1="accent1" accent2="accent2" accent3="accent3" accent4="accent4" accent5="accent5" accent6="accent6" hlink="hlink" folHlink="folHlink"/>
  <p:sldLayoutIdLst>
    <p:sldLayoutId id="2147483800" r:id="rId1"/>
    <p:sldLayoutId id="2147483803" r:id="rId2"/>
    <p:sldLayoutId id="2147483805" r:id="rId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a:extLst>
              <a:ext uri="{96DAC541-7B7A-43D3-8B79-37D633B846F1}">
                <asvg:svgBlip xmlns:asvg="http://schemas.microsoft.com/office/drawing/2016/SVG/main" r:embed="rId6"/>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a:extLst>
              <a:ext uri="{96DAC541-7B7A-43D3-8B79-37D633B846F1}">
                <asvg:svgBlip xmlns:asvg="http://schemas.microsoft.com/office/drawing/2016/SVG/main" r:embed="rId6"/>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a:extLst>
              <a:ext uri="{96DAC541-7B7A-43D3-8B79-37D633B846F1}">
                <asvg:svgBlip xmlns:asvg="http://schemas.microsoft.com/office/drawing/2016/SVG/main" r:embed="rId6"/>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a:extLst>
              <a:ext uri="{96DAC541-7B7A-43D3-8B79-37D633B846F1}">
                <asvg:svgBlip xmlns:asvg="http://schemas.microsoft.com/office/drawing/2016/SVG/main" r:embed="rId6"/>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a:extLst>
              <a:ext uri="{96DAC541-7B7A-43D3-8B79-37D633B846F1}">
                <asvg:svgBlip xmlns:asvg="http://schemas.microsoft.com/office/drawing/2016/SVG/main" r:embed="rId6"/>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5612" y="-339591"/>
            <a:ext cx="11736387" cy="318052"/>
          </a:xfrm>
          <a:prstGeom prst="rect">
            <a:avLst/>
          </a:prstGeom>
        </p:spPr>
        <p:txBody>
          <a:bodyPr vert="horz" lIns="0" tIns="0" rIns="0" bIns="0" rtlCol="0" anchor="t">
            <a:normAutofit/>
          </a:bodyPr>
          <a:lstStyle/>
          <a:p>
            <a:r>
              <a:rPr lang="sv-SE" dirty="0"/>
              <a:t>Ange rubrik, exempelvis ”Endast logotyp” för läsning av skärmläsare (syns inte vid presentation)</a:t>
            </a:r>
            <a:endParaRPr lang="sv-SE" noProof="0" dirty="0"/>
          </a:p>
        </p:txBody>
      </p:sp>
    </p:spTree>
    <p:extLst>
      <p:ext uri="{BB962C8B-B14F-4D97-AF65-F5344CB8AC3E}">
        <p14:creationId xmlns:p14="http://schemas.microsoft.com/office/powerpoint/2010/main" val="415659393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Arial" panose="020B0604020202020204" pitchFamily="34" charset="0"/>
        </a:defRPr>
      </a:lvl1pPr>
    </p:titleStyle>
    <p:body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BE6CE-62E5-4CEA-FD3D-31FB3728868B}"/>
              </a:ext>
            </a:extLst>
          </p:cNvPr>
          <p:cNvSpPr>
            <a:spLocks noGrp="1"/>
          </p:cNvSpPr>
          <p:nvPr>
            <p:ph type="title"/>
          </p:nvPr>
        </p:nvSpPr>
        <p:spPr>
          <a:xfrm>
            <a:off x="450000" y="5484813"/>
            <a:ext cx="8741625" cy="813140"/>
          </a:xfrm>
        </p:spPr>
        <p:txBody>
          <a:bodyPr/>
          <a:lstStyle/>
          <a:p>
            <a:r>
              <a:rPr lang="sv-SE"/>
              <a:t>Välkommen!</a:t>
            </a:r>
          </a:p>
        </p:txBody>
      </p:sp>
      <p:sp>
        <p:nvSpPr>
          <p:cNvPr id="6" name="Platshållare för text 5">
            <a:extLst>
              <a:ext uri="{FF2B5EF4-FFF2-40B4-BE49-F238E27FC236}">
                <a16:creationId xmlns:a16="http://schemas.microsoft.com/office/drawing/2014/main" id="{7CEFF497-334F-CBFA-49CD-6C74115C6394}"/>
              </a:ext>
            </a:extLst>
          </p:cNvPr>
          <p:cNvSpPr>
            <a:spLocks noGrp="1"/>
          </p:cNvSpPr>
          <p:nvPr>
            <p:ph type="body" sz="quarter" idx="14"/>
          </p:nvPr>
        </p:nvSpPr>
        <p:spPr>
          <a:xfrm>
            <a:off x="450000" y="1376987"/>
            <a:ext cx="8741624" cy="3705054"/>
          </a:xfrm>
        </p:spPr>
        <p:txBody>
          <a:bodyPr>
            <a:normAutofit lnSpcReduction="10000"/>
          </a:bodyPr>
          <a:lstStyle/>
          <a:p>
            <a:pPr marL="0" indent="0">
              <a:buNone/>
            </a:pPr>
            <a:r>
              <a:rPr lang="sv-SE" dirty="0"/>
              <a:t>Finansförbundets tematräff Ny styrelse startar klockan 12:00 </a:t>
            </a:r>
          </a:p>
          <a:p>
            <a:pPr marL="0" indent="0">
              <a:buNone/>
            </a:pPr>
            <a:r>
              <a:rPr lang="sv-SE" dirty="0"/>
              <a:t>Vi kommer att börja med en föreläsning på ca 30 minuter. Därefter finns tid för frågor.</a:t>
            </a:r>
          </a:p>
          <a:p>
            <a:pPr marL="0" indent="0">
              <a:buNone/>
            </a:pPr>
            <a:r>
              <a:rPr lang="sv-SE" dirty="0"/>
              <a:t>I dagens möte är det helt okej att:</a:t>
            </a:r>
          </a:p>
          <a:p>
            <a:r>
              <a:rPr lang="sv-SE" dirty="0"/>
              <a:t>Ha kameran av eller på.</a:t>
            </a:r>
          </a:p>
          <a:p>
            <a:r>
              <a:rPr lang="sv-SE" dirty="0"/>
              <a:t>Äta lunch eller promenera med kameran avstängd.</a:t>
            </a:r>
          </a:p>
          <a:p>
            <a:r>
              <a:rPr lang="sv-SE" dirty="0"/>
              <a:t>Ställa frågor efter föreläsningen.</a:t>
            </a:r>
          </a:p>
          <a:p>
            <a:r>
              <a:rPr lang="sv-SE" dirty="0"/>
              <a:t>Skriva frågor i chatten.</a:t>
            </a:r>
          </a:p>
          <a:p>
            <a:pPr marL="0" indent="0">
              <a:buNone/>
            </a:pPr>
            <a:endParaRPr lang="sv-SE" dirty="0"/>
          </a:p>
        </p:txBody>
      </p:sp>
    </p:spTree>
    <p:extLst>
      <p:ext uri="{BB962C8B-B14F-4D97-AF65-F5344CB8AC3E}">
        <p14:creationId xmlns:p14="http://schemas.microsoft.com/office/powerpoint/2010/main" val="23481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61A0-22D6-D5BB-1BAB-87DA1E8C8F7A}"/>
              </a:ext>
            </a:extLst>
          </p:cNvPr>
          <p:cNvSpPr>
            <a:spLocks noGrp="1"/>
          </p:cNvSpPr>
          <p:nvPr>
            <p:ph type="title"/>
          </p:nvPr>
        </p:nvSpPr>
        <p:spPr/>
        <p:txBody>
          <a:bodyPr/>
          <a:lstStyle/>
          <a:p>
            <a:r>
              <a:rPr lang="sv-SE"/>
              <a:t>Nästa tematräff</a:t>
            </a:r>
          </a:p>
        </p:txBody>
      </p:sp>
      <p:sp>
        <p:nvSpPr>
          <p:cNvPr id="3" name="Platshållare för text 2">
            <a:extLst>
              <a:ext uri="{FF2B5EF4-FFF2-40B4-BE49-F238E27FC236}">
                <a16:creationId xmlns:a16="http://schemas.microsoft.com/office/drawing/2014/main" id="{4BE5BE2A-7FD7-3301-F35C-6C227D99BA41}"/>
              </a:ext>
            </a:extLst>
          </p:cNvPr>
          <p:cNvSpPr>
            <a:spLocks noGrp="1"/>
          </p:cNvSpPr>
          <p:nvPr>
            <p:ph type="body" sz="quarter" idx="14"/>
          </p:nvPr>
        </p:nvSpPr>
        <p:spPr/>
        <p:txBody>
          <a:bodyPr>
            <a:normAutofit fontScale="92500" lnSpcReduction="20000"/>
          </a:bodyPr>
          <a:lstStyle/>
          <a:p>
            <a:r>
              <a:rPr lang="sv-SE" dirty="0"/>
              <a:t>Den 21 maj </a:t>
            </a:r>
            <a:r>
              <a:rPr lang="sv-SE" dirty="0" err="1"/>
              <a:t>kl</a:t>
            </a:r>
            <a:r>
              <a:rPr lang="sv-SE" dirty="0"/>
              <a:t> 12.00 om </a:t>
            </a:r>
            <a:r>
              <a:rPr lang="sv-SE" i="1" dirty="0"/>
              <a:t>Medlemsdialog - vad är det och hur ni öka medlemsengagemanget?</a:t>
            </a:r>
          </a:p>
          <a:p>
            <a:r>
              <a:rPr lang="sv-SE" dirty="0"/>
              <a:t>Alla utbildningar och tematräffar hittar du på finansforbundet.se</a:t>
            </a:r>
          </a:p>
          <a:p>
            <a:endParaRPr lang="sv-SE" dirty="0"/>
          </a:p>
          <a:p>
            <a:endParaRPr lang="sv-SE" dirty="0"/>
          </a:p>
          <a:p>
            <a:pPr marL="0" indent="0">
              <a:buNone/>
            </a:pPr>
            <a:r>
              <a:rPr lang="sv-SE" sz="4400" dirty="0"/>
              <a:t>Tack för att du deltog!</a:t>
            </a:r>
          </a:p>
        </p:txBody>
      </p:sp>
    </p:spTree>
    <p:extLst>
      <p:ext uri="{BB962C8B-B14F-4D97-AF65-F5344CB8AC3E}">
        <p14:creationId xmlns:p14="http://schemas.microsoft.com/office/powerpoint/2010/main" val="243291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56E09B-7607-319F-CF4C-9424CE00F4D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583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34481-A15B-3D05-A27F-239751AA27ED}"/>
              </a:ext>
            </a:extLst>
          </p:cNvPr>
          <p:cNvSpPr>
            <a:spLocks noGrp="1"/>
          </p:cNvSpPr>
          <p:nvPr>
            <p:ph type="title"/>
          </p:nvPr>
        </p:nvSpPr>
        <p:spPr/>
        <p:txBody>
          <a:bodyPr/>
          <a:lstStyle/>
          <a:p>
            <a:r>
              <a:rPr lang="sv-SE" dirty="0"/>
              <a:t>Agenda</a:t>
            </a:r>
          </a:p>
        </p:txBody>
      </p:sp>
      <p:sp>
        <p:nvSpPr>
          <p:cNvPr id="3" name="Platshållare för text 2">
            <a:extLst>
              <a:ext uri="{FF2B5EF4-FFF2-40B4-BE49-F238E27FC236}">
                <a16:creationId xmlns:a16="http://schemas.microsoft.com/office/drawing/2014/main" id="{8B69A71B-1AD1-C7A5-D8CF-8B5D0BB5A0F2}"/>
              </a:ext>
            </a:extLst>
          </p:cNvPr>
          <p:cNvSpPr>
            <a:spLocks noGrp="1"/>
          </p:cNvSpPr>
          <p:nvPr>
            <p:ph type="body" sz="quarter" idx="15"/>
          </p:nvPr>
        </p:nvSpPr>
        <p:spPr/>
        <p:txBody>
          <a:bodyPr/>
          <a:lstStyle/>
          <a:p>
            <a:r>
              <a:rPr lang="sv-SE" dirty="0"/>
              <a:t>Valnöten som förklaringsmodell</a:t>
            </a:r>
          </a:p>
          <a:p>
            <a:r>
              <a:rPr lang="sv-SE" dirty="0"/>
              <a:t>Hur förstår vi motivation? Vad är det som gör människor engagerade?</a:t>
            </a:r>
          </a:p>
          <a:p>
            <a:r>
              <a:rPr lang="sv-SE" dirty="0"/>
              <a:t>Hur kan ni arbeta för att få en trygg, stark och stabil styrelse?</a:t>
            </a:r>
          </a:p>
        </p:txBody>
      </p:sp>
    </p:spTree>
    <p:extLst>
      <p:ext uri="{BB962C8B-B14F-4D97-AF65-F5344CB8AC3E}">
        <p14:creationId xmlns:p14="http://schemas.microsoft.com/office/powerpoint/2010/main" val="49530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ueces Aisladas Sobre Fondo Blanco Fotos, Retratos, Imágenes Y Fotografía  De Archivo Libres De Derecho. Image 55543229.">
            <a:extLst>
              <a:ext uri="{FF2B5EF4-FFF2-40B4-BE49-F238E27FC236}">
                <a16:creationId xmlns:a16="http://schemas.microsoft.com/office/drawing/2014/main" id="{95D18689-6F8D-EA3C-0D27-12296FFBC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878" y="1273939"/>
            <a:ext cx="4982630" cy="486393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pilkoppling 5">
            <a:extLst>
              <a:ext uri="{FF2B5EF4-FFF2-40B4-BE49-F238E27FC236}">
                <a16:creationId xmlns:a16="http://schemas.microsoft.com/office/drawing/2014/main" id="{EBA5974E-3E0A-FAD7-35E8-46A887389F60}"/>
              </a:ext>
            </a:extLst>
          </p:cNvPr>
          <p:cNvCxnSpPr/>
          <p:nvPr/>
        </p:nvCxnSpPr>
        <p:spPr>
          <a:xfrm>
            <a:off x="2862113" y="3642407"/>
            <a:ext cx="6768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299701F5-3C77-C746-C620-644C6240DE3C}"/>
              </a:ext>
            </a:extLst>
          </p:cNvPr>
          <p:cNvSpPr txBox="1"/>
          <p:nvPr/>
        </p:nvSpPr>
        <p:spPr>
          <a:xfrm>
            <a:off x="1639600" y="3457741"/>
            <a:ext cx="1050288" cy="369332"/>
          </a:xfrm>
          <a:prstGeom prst="rect">
            <a:avLst/>
          </a:prstGeom>
          <a:noFill/>
        </p:spPr>
        <p:txBody>
          <a:bodyPr wrap="none" rtlCol="0">
            <a:spAutoFit/>
          </a:bodyPr>
          <a:lstStyle/>
          <a:p>
            <a:r>
              <a:rPr lang="sv-SE" b="1">
                <a:latin typeface="Santral" pitchFamily="50" charset="0"/>
              </a:rPr>
              <a:t>Uppgift</a:t>
            </a:r>
          </a:p>
        </p:txBody>
      </p:sp>
      <p:sp>
        <p:nvSpPr>
          <p:cNvPr id="8" name="textruta 7">
            <a:extLst>
              <a:ext uri="{FF2B5EF4-FFF2-40B4-BE49-F238E27FC236}">
                <a16:creationId xmlns:a16="http://schemas.microsoft.com/office/drawing/2014/main" id="{DDA42ADB-C408-1B31-7D04-27273F889CE2}"/>
              </a:ext>
            </a:extLst>
          </p:cNvPr>
          <p:cNvSpPr txBox="1"/>
          <p:nvPr/>
        </p:nvSpPr>
        <p:spPr>
          <a:xfrm>
            <a:off x="9630661" y="3491735"/>
            <a:ext cx="1117742" cy="369332"/>
          </a:xfrm>
          <a:prstGeom prst="rect">
            <a:avLst/>
          </a:prstGeom>
          <a:noFill/>
        </p:spPr>
        <p:txBody>
          <a:bodyPr wrap="none" rtlCol="0">
            <a:spAutoFit/>
          </a:bodyPr>
          <a:lstStyle/>
          <a:p>
            <a:r>
              <a:rPr lang="sv-SE" b="1">
                <a:latin typeface="Santral" pitchFamily="50" charset="0"/>
              </a:rPr>
              <a:t>Resultat</a:t>
            </a:r>
          </a:p>
        </p:txBody>
      </p:sp>
      <p:sp>
        <p:nvSpPr>
          <p:cNvPr id="9" name="textruta 8">
            <a:extLst>
              <a:ext uri="{FF2B5EF4-FFF2-40B4-BE49-F238E27FC236}">
                <a16:creationId xmlns:a16="http://schemas.microsoft.com/office/drawing/2014/main" id="{99568A33-17D5-3BDD-693A-40B6515C3001}"/>
              </a:ext>
            </a:extLst>
          </p:cNvPr>
          <p:cNvSpPr txBox="1"/>
          <p:nvPr/>
        </p:nvSpPr>
        <p:spPr>
          <a:xfrm>
            <a:off x="5429768" y="2466890"/>
            <a:ext cx="1197123" cy="646331"/>
          </a:xfrm>
          <a:prstGeom prst="rect">
            <a:avLst/>
          </a:prstGeom>
          <a:noFill/>
        </p:spPr>
        <p:txBody>
          <a:bodyPr wrap="none" rtlCol="0">
            <a:spAutoFit/>
          </a:bodyPr>
          <a:lstStyle/>
          <a:p>
            <a:r>
              <a:rPr lang="sv-SE" sz="3600" b="1">
                <a:latin typeface="Santral" pitchFamily="50" charset="0"/>
              </a:rPr>
              <a:t>VAD</a:t>
            </a:r>
          </a:p>
        </p:txBody>
      </p:sp>
      <p:sp>
        <p:nvSpPr>
          <p:cNvPr id="10" name="textruta 9">
            <a:extLst>
              <a:ext uri="{FF2B5EF4-FFF2-40B4-BE49-F238E27FC236}">
                <a16:creationId xmlns:a16="http://schemas.microsoft.com/office/drawing/2014/main" id="{8C1DFDDC-BCA8-1ED6-380F-27F56080A2D5}"/>
              </a:ext>
            </a:extLst>
          </p:cNvPr>
          <p:cNvSpPr txBox="1"/>
          <p:nvPr/>
        </p:nvSpPr>
        <p:spPr>
          <a:xfrm>
            <a:off x="5429768" y="4054450"/>
            <a:ext cx="1218603" cy="646331"/>
          </a:xfrm>
          <a:prstGeom prst="rect">
            <a:avLst/>
          </a:prstGeom>
          <a:noFill/>
        </p:spPr>
        <p:txBody>
          <a:bodyPr wrap="none" rtlCol="0">
            <a:spAutoFit/>
          </a:bodyPr>
          <a:lstStyle/>
          <a:p>
            <a:r>
              <a:rPr lang="sv-SE" sz="3600" b="1">
                <a:latin typeface="Santral" pitchFamily="50" charset="0"/>
              </a:rPr>
              <a:t>HUR</a:t>
            </a:r>
          </a:p>
        </p:txBody>
      </p:sp>
      <p:sp>
        <p:nvSpPr>
          <p:cNvPr id="11" name="textruta 10">
            <a:extLst>
              <a:ext uri="{FF2B5EF4-FFF2-40B4-BE49-F238E27FC236}">
                <a16:creationId xmlns:a16="http://schemas.microsoft.com/office/drawing/2014/main" id="{699D8514-59BB-A8F0-C005-8A204564EF55}"/>
              </a:ext>
            </a:extLst>
          </p:cNvPr>
          <p:cNvSpPr txBox="1"/>
          <p:nvPr/>
        </p:nvSpPr>
        <p:spPr>
          <a:xfrm>
            <a:off x="5534476" y="787464"/>
            <a:ext cx="1083951" cy="369332"/>
          </a:xfrm>
          <a:prstGeom prst="rect">
            <a:avLst/>
          </a:prstGeom>
          <a:noFill/>
        </p:spPr>
        <p:txBody>
          <a:bodyPr wrap="none" rtlCol="0">
            <a:spAutoFit/>
          </a:bodyPr>
          <a:lstStyle/>
          <a:p>
            <a:r>
              <a:rPr lang="sv-SE" b="1">
                <a:latin typeface="Santral" pitchFamily="50" charset="0"/>
              </a:rPr>
              <a:t>Innehåll</a:t>
            </a:r>
          </a:p>
        </p:txBody>
      </p:sp>
      <p:sp>
        <p:nvSpPr>
          <p:cNvPr id="12" name="textruta 11">
            <a:extLst>
              <a:ext uri="{FF2B5EF4-FFF2-40B4-BE49-F238E27FC236}">
                <a16:creationId xmlns:a16="http://schemas.microsoft.com/office/drawing/2014/main" id="{D0DB2D12-70AE-8524-9389-04A5B74ECD81}"/>
              </a:ext>
            </a:extLst>
          </p:cNvPr>
          <p:cNvSpPr txBox="1"/>
          <p:nvPr/>
        </p:nvSpPr>
        <p:spPr>
          <a:xfrm>
            <a:off x="5563813" y="5792215"/>
            <a:ext cx="1082348" cy="369332"/>
          </a:xfrm>
          <a:prstGeom prst="rect">
            <a:avLst/>
          </a:prstGeom>
          <a:noFill/>
        </p:spPr>
        <p:txBody>
          <a:bodyPr wrap="none" rtlCol="0">
            <a:spAutoFit/>
          </a:bodyPr>
          <a:lstStyle/>
          <a:p>
            <a:r>
              <a:rPr lang="sv-SE" b="1">
                <a:latin typeface="Santral" pitchFamily="50" charset="0"/>
              </a:rPr>
              <a:t>Process</a:t>
            </a:r>
          </a:p>
        </p:txBody>
      </p:sp>
      <p:sp>
        <p:nvSpPr>
          <p:cNvPr id="13" name="textruta 12">
            <a:extLst>
              <a:ext uri="{FF2B5EF4-FFF2-40B4-BE49-F238E27FC236}">
                <a16:creationId xmlns:a16="http://schemas.microsoft.com/office/drawing/2014/main" id="{D456FD79-DBCC-3654-083E-C0842F5EEFEC}"/>
              </a:ext>
            </a:extLst>
          </p:cNvPr>
          <p:cNvSpPr txBox="1"/>
          <p:nvPr/>
        </p:nvSpPr>
        <p:spPr>
          <a:xfrm>
            <a:off x="7959336" y="1402560"/>
            <a:ext cx="2603277" cy="369332"/>
          </a:xfrm>
          <a:prstGeom prst="rect">
            <a:avLst/>
          </a:prstGeom>
          <a:noFill/>
        </p:spPr>
        <p:txBody>
          <a:bodyPr wrap="none" rtlCol="0">
            <a:spAutoFit/>
          </a:bodyPr>
          <a:lstStyle/>
          <a:p>
            <a:r>
              <a:rPr lang="sv-SE" i="1">
                <a:latin typeface="Santral" pitchFamily="50" charset="0"/>
              </a:rPr>
              <a:t>Strategier och planer</a:t>
            </a:r>
          </a:p>
        </p:txBody>
      </p:sp>
      <p:sp>
        <p:nvSpPr>
          <p:cNvPr id="14" name="textruta 13">
            <a:extLst>
              <a:ext uri="{FF2B5EF4-FFF2-40B4-BE49-F238E27FC236}">
                <a16:creationId xmlns:a16="http://schemas.microsoft.com/office/drawing/2014/main" id="{3ACD2505-D445-5299-C92A-9B135C6D29E6}"/>
              </a:ext>
            </a:extLst>
          </p:cNvPr>
          <p:cNvSpPr txBox="1"/>
          <p:nvPr/>
        </p:nvSpPr>
        <p:spPr>
          <a:xfrm>
            <a:off x="8744352" y="2439345"/>
            <a:ext cx="3006462" cy="369332"/>
          </a:xfrm>
          <a:prstGeom prst="rect">
            <a:avLst/>
          </a:prstGeom>
          <a:noFill/>
        </p:spPr>
        <p:txBody>
          <a:bodyPr wrap="square">
            <a:spAutoFit/>
          </a:bodyPr>
          <a:lstStyle/>
          <a:p>
            <a:r>
              <a:rPr lang="sv-SE" i="1">
                <a:latin typeface="Santral" pitchFamily="50" charset="0"/>
              </a:rPr>
              <a:t>Dokumentation</a:t>
            </a:r>
          </a:p>
        </p:txBody>
      </p:sp>
      <p:sp>
        <p:nvSpPr>
          <p:cNvPr id="15" name="textruta 14">
            <a:extLst>
              <a:ext uri="{FF2B5EF4-FFF2-40B4-BE49-F238E27FC236}">
                <a16:creationId xmlns:a16="http://schemas.microsoft.com/office/drawing/2014/main" id="{AC6CDE6D-AEE3-1EBB-28F2-74707223E051}"/>
              </a:ext>
            </a:extLst>
          </p:cNvPr>
          <p:cNvSpPr txBox="1"/>
          <p:nvPr/>
        </p:nvSpPr>
        <p:spPr>
          <a:xfrm>
            <a:off x="1747439" y="2265693"/>
            <a:ext cx="7076994" cy="646331"/>
          </a:xfrm>
          <a:prstGeom prst="rect">
            <a:avLst/>
          </a:prstGeom>
          <a:noFill/>
        </p:spPr>
        <p:txBody>
          <a:bodyPr wrap="square">
            <a:spAutoFit/>
          </a:bodyPr>
          <a:lstStyle/>
          <a:p>
            <a:r>
              <a:rPr lang="sv-SE" i="1">
                <a:latin typeface="Santral" pitchFamily="50" charset="0"/>
              </a:rPr>
              <a:t>Metoder</a:t>
            </a:r>
          </a:p>
          <a:p>
            <a:endParaRPr lang="sv-SE" i="1">
              <a:latin typeface="Santral" pitchFamily="50" charset="0"/>
            </a:endParaRPr>
          </a:p>
        </p:txBody>
      </p:sp>
      <p:sp>
        <p:nvSpPr>
          <p:cNvPr id="16" name="textruta 15">
            <a:extLst>
              <a:ext uri="{FF2B5EF4-FFF2-40B4-BE49-F238E27FC236}">
                <a16:creationId xmlns:a16="http://schemas.microsoft.com/office/drawing/2014/main" id="{9A95AB96-CC09-6F69-0281-092D21A1B4C5}"/>
              </a:ext>
            </a:extLst>
          </p:cNvPr>
          <p:cNvSpPr txBox="1"/>
          <p:nvPr/>
        </p:nvSpPr>
        <p:spPr>
          <a:xfrm>
            <a:off x="2555235" y="1436528"/>
            <a:ext cx="7076994" cy="369332"/>
          </a:xfrm>
          <a:prstGeom prst="rect">
            <a:avLst/>
          </a:prstGeom>
          <a:noFill/>
        </p:spPr>
        <p:txBody>
          <a:bodyPr wrap="square">
            <a:spAutoFit/>
          </a:bodyPr>
          <a:lstStyle/>
          <a:p>
            <a:r>
              <a:rPr lang="sv-SE" i="1">
                <a:latin typeface="Santral" pitchFamily="50" charset="0"/>
              </a:rPr>
              <a:t>Resurser</a:t>
            </a:r>
          </a:p>
        </p:txBody>
      </p:sp>
      <p:cxnSp>
        <p:nvCxnSpPr>
          <p:cNvPr id="17" name="Rak koppling 16">
            <a:extLst>
              <a:ext uri="{FF2B5EF4-FFF2-40B4-BE49-F238E27FC236}">
                <a16:creationId xmlns:a16="http://schemas.microsoft.com/office/drawing/2014/main" id="{B2DB77B3-3036-DDF2-3BA5-A738F2FC75E1}"/>
              </a:ext>
            </a:extLst>
          </p:cNvPr>
          <p:cNvCxnSpPr/>
          <p:nvPr/>
        </p:nvCxnSpPr>
        <p:spPr>
          <a:xfrm flipH="1" flipV="1">
            <a:off x="2764778" y="2550973"/>
            <a:ext cx="945931" cy="503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F9B47DFB-7AB5-2B4B-B4D7-FA8D611AF348}"/>
              </a:ext>
            </a:extLst>
          </p:cNvPr>
          <p:cNvCxnSpPr/>
          <p:nvPr/>
        </p:nvCxnSpPr>
        <p:spPr>
          <a:xfrm flipH="1" flipV="1">
            <a:off x="3639764" y="1805860"/>
            <a:ext cx="577884" cy="309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F76E9F8-5AFA-7D2F-8862-9FEFD4F00426}"/>
              </a:ext>
            </a:extLst>
          </p:cNvPr>
          <p:cNvCxnSpPr/>
          <p:nvPr/>
        </p:nvCxnSpPr>
        <p:spPr>
          <a:xfrm flipV="1">
            <a:off x="8022578" y="1817234"/>
            <a:ext cx="977462" cy="321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FAFE11B7-EE5F-A15B-25CD-DD72A52937E6}"/>
              </a:ext>
            </a:extLst>
          </p:cNvPr>
          <p:cNvCxnSpPr/>
          <p:nvPr/>
        </p:nvCxnSpPr>
        <p:spPr>
          <a:xfrm flipV="1">
            <a:off x="8251178" y="2860505"/>
            <a:ext cx="1178175" cy="25271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683147D7-74C7-FBAA-14B0-AF6C0FAE2538}"/>
              </a:ext>
            </a:extLst>
          </p:cNvPr>
          <p:cNvSpPr txBox="1"/>
          <p:nvPr/>
        </p:nvSpPr>
        <p:spPr>
          <a:xfrm>
            <a:off x="1783993" y="4773818"/>
            <a:ext cx="7291550" cy="369332"/>
          </a:xfrm>
          <a:prstGeom prst="rect">
            <a:avLst/>
          </a:prstGeom>
          <a:noFill/>
        </p:spPr>
        <p:txBody>
          <a:bodyPr wrap="square">
            <a:spAutoFit/>
          </a:bodyPr>
          <a:lstStyle/>
          <a:p>
            <a:r>
              <a:rPr lang="sv-SE" i="1">
                <a:latin typeface="Santral" pitchFamily="50" charset="0"/>
              </a:rPr>
              <a:t>Arbetsklimat</a:t>
            </a:r>
          </a:p>
        </p:txBody>
      </p:sp>
      <p:sp>
        <p:nvSpPr>
          <p:cNvPr id="22" name="textruta 21">
            <a:extLst>
              <a:ext uri="{FF2B5EF4-FFF2-40B4-BE49-F238E27FC236}">
                <a16:creationId xmlns:a16="http://schemas.microsoft.com/office/drawing/2014/main" id="{7300CBF0-DE55-D504-09B0-B2835425783F}"/>
              </a:ext>
            </a:extLst>
          </p:cNvPr>
          <p:cNvSpPr txBox="1"/>
          <p:nvPr/>
        </p:nvSpPr>
        <p:spPr>
          <a:xfrm>
            <a:off x="2600612" y="5500825"/>
            <a:ext cx="7291550" cy="369332"/>
          </a:xfrm>
          <a:prstGeom prst="rect">
            <a:avLst/>
          </a:prstGeom>
          <a:noFill/>
        </p:spPr>
        <p:txBody>
          <a:bodyPr wrap="square">
            <a:spAutoFit/>
          </a:bodyPr>
          <a:lstStyle/>
          <a:p>
            <a:r>
              <a:rPr lang="sv-SE" i="1">
                <a:latin typeface="Santral" pitchFamily="50" charset="0"/>
              </a:rPr>
              <a:t>Delaktighet</a:t>
            </a:r>
          </a:p>
        </p:txBody>
      </p:sp>
      <p:cxnSp>
        <p:nvCxnSpPr>
          <p:cNvPr id="23" name="Rak koppling 22">
            <a:extLst>
              <a:ext uri="{FF2B5EF4-FFF2-40B4-BE49-F238E27FC236}">
                <a16:creationId xmlns:a16="http://schemas.microsoft.com/office/drawing/2014/main" id="{0D9718C4-B3FE-0233-BCD5-5C5696CCD20B}"/>
              </a:ext>
            </a:extLst>
          </p:cNvPr>
          <p:cNvCxnSpPr/>
          <p:nvPr/>
        </p:nvCxnSpPr>
        <p:spPr>
          <a:xfrm flipV="1">
            <a:off x="3379633" y="4552634"/>
            <a:ext cx="717331" cy="308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032F5024-1D52-33FC-A532-5170E9405EFB}"/>
              </a:ext>
            </a:extLst>
          </p:cNvPr>
          <p:cNvCxnSpPr/>
          <p:nvPr/>
        </p:nvCxnSpPr>
        <p:spPr>
          <a:xfrm flipV="1">
            <a:off x="3793298" y="5137245"/>
            <a:ext cx="773183" cy="363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925B0BD2-9998-7CC5-099C-AF0DD218229F}"/>
              </a:ext>
            </a:extLst>
          </p:cNvPr>
          <p:cNvCxnSpPr/>
          <p:nvPr/>
        </p:nvCxnSpPr>
        <p:spPr>
          <a:xfrm flipH="1" flipV="1">
            <a:off x="7552857" y="4958484"/>
            <a:ext cx="580080" cy="403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5E61F319-9D4B-05E5-8D2B-B946F5B1D0C8}"/>
              </a:ext>
            </a:extLst>
          </p:cNvPr>
          <p:cNvCxnSpPr/>
          <p:nvPr/>
        </p:nvCxnSpPr>
        <p:spPr>
          <a:xfrm flipH="1" flipV="1">
            <a:off x="8141643" y="4230166"/>
            <a:ext cx="698622" cy="283534"/>
          </a:xfrm>
          <a:prstGeom prst="line">
            <a:avLst/>
          </a:prstGeom>
        </p:spPr>
        <p:style>
          <a:lnRef idx="1">
            <a:schemeClr val="accent1"/>
          </a:lnRef>
          <a:fillRef idx="0">
            <a:schemeClr val="accent1"/>
          </a:fillRef>
          <a:effectRef idx="0">
            <a:schemeClr val="accent1"/>
          </a:effectRef>
          <a:fontRef idx="minor">
            <a:schemeClr val="tx1"/>
          </a:fontRef>
        </p:style>
      </p:cxnSp>
      <p:sp>
        <p:nvSpPr>
          <p:cNvPr id="27" name="Rubrik 1">
            <a:extLst>
              <a:ext uri="{FF2B5EF4-FFF2-40B4-BE49-F238E27FC236}">
                <a16:creationId xmlns:a16="http://schemas.microsoft.com/office/drawing/2014/main" id="{958AED0E-E1EA-20F5-623B-3703414B5FF2}"/>
              </a:ext>
            </a:extLst>
          </p:cNvPr>
          <p:cNvSpPr txBox="1">
            <a:spLocks/>
          </p:cNvSpPr>
          <p:nvPr/>
        </p:nvSpPr>
        <p:spPr>
          <a:xfrm>
            <a:off x="1180992" y="388922"/>
            <a:ext cx="2285724" cy="620587"/>
          </a:xfrm>
          <a:prstGeom prst="rect">
            <a:avLst/>
          </a:prstGeom>
        </p:spPr>
        <p:txBody>
          <a:bodyPr vert="horz" lIns="0" tIns="36000" rIns="0" bIns="0" rtlCol="0" anchor="t">
            <a:noAutofit/>
          </a:bodyPr>
          <a:lst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a:lstStyle>
          <a:p>
            <a:r>
              <a:rPr lang="sv-SE">
                <a:solidFill>
                  <a:srgbClr val="18185C"/>
                </a:solidFill>
                <a:cs typeface="Arial"/>
              </a:rPr>
              <a:t>Valnöten</a:t>
            </a:r>
          </a:p>
        </p:txBody>
      </p:sp>
      <p:sp>
        <p:nvSpPr>
          <p:cNvPr id="28" name="textruta 27">
            <a:extLst>
              <a:ext uri="{FF2B5EF4-FFF2-40B4-BE49-F238E27FC236}">
                <a16:creationId xmlns:a16="http://schemas.microsoft.com/office/drawing/2014/main" id="{0B3DEFE8-3B53-CAAD-BD1C-37B041471284}"/>
              </a:ext>
            </a:extLst>
          </p:cNvPr>
          <p:cNvSpPr txBox="1"/>
          <p:nvPr/>
        </p:nvSpPr>
        <p:spPr>
          <a:xfrm>
            <a:off x="8251178" y="4605683"/>
            <a:ext cx="2497225" cy="369332"/>
          </a:xfrm>
          <a:prstGeom prst="rect">
            <a:avLst/>
          </a:prstGeom>
          <a:noFill/>
        </p:spPr>
        <p:txBody>
          <a:bodyPr wrap="square">
            <a:spAutoFit/>
          </a:bodyPr>
          <a:lstStyle/>
          <a:p>
            <a:r>
              <a:rPr lang="sv-SE" i="1" dirty="0">
                <a:latin typeface="Santral" pitchFamily="50" charset="0"/>
              </a:rPr>
              <a:t>Förhållningssätt</a:t>
            </a:r>
          </a:p>
        </p:txBody>
      </p:sp>
      <p:sp>
        <p:nvSpPr>
          <p:cNvPr id="29" name="textruta 28">
            <a:extLst>
              <a:ext uri="{FF2B5EF4-FFF2-40B4-BE49-F238E27FC236}">
                <a16:creationId xmlns:a16="http://schemas.microsoft.com/office/drawing/2014/main" id="{F0B879D5-22B2-1AFC-D3CE-ACDD218E6699}"/>
              </a:ext>
            </a:extLst>
          </p:cNvPr>
          <p:cNvSpPr txBox="1"/>
          <p:nvPr/>
        </p:nvSpPr>
        <p:spPr>
          <a:xfrm>
            <a:off x="7877100" y="5439414"/>
            <a:ext cx="2742827" cy="369332"/>
          </a:xfrm>
          <a:prstGeom prst="rect">
            <a:avLst/>
          </a:prstGeom>
          <a:noFill/>
        </p:spPr>
        <p:txBody>
          <a:bodyPr wrap="square">
            <a:spAutoFit/>
          </a:bodyPr>
          <a:lstStyle/>
          <a:p>
            <a:r>
              <a:rPr lang="sv-SE" i="1" dirty="0">
                <a:latin typeface="Santral" pitchFamily="50" charset="0"/>
              </a:rPr>
              <a:t>Relationer</a:t>
            </a:r>
          </a:p>
        </p:txBody>
      </p:sp>
    </p:spTree>
    <p:extLst>
      <p:ext uri="{BB962C8B-B14F-4D97-AF65-F5344CB8AC3E}">
        <p14:creationId xmlns:p14="http://schemas.microsoft.com/office/powerpoint/2010/main" val="41774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21" grpId="0"/>
      <p:bldP spid="22"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7C8FA6-CAAC-3804-DB8D-A38D4A2771C3}"/>
              </a:ext>
            </a:extLst>
          </p:cNvPr>
          <p:cNvSpPr>
            <a:spLocks noGrp="1"/>
          </p:cNvSpPr>
          <p:nvPr>
            <p:ph type="title"/>
          </p:nvPr>
        </p:nvSpPr>
        <p:spPr/>
        <p:txBody>
          <a:bodyPr/>
          <a:lstStyle/>
          <a:p>
            <a:r>
              <a:rPr lang="sv-SE" dirty="0"/>
              <a:t>Motivation</a:t>
            </a:r>
          </a:p>
        </p:txBody>
      </p:sp>
      <p:pic>
        <p:nvPicPr>
          <p:cNvPr id="4" name="Bildobjekt 3">
            <a:extLst>
              <a:ext uri="{FF2B5EF4-FFF2-40B4-BE49-F238E27FC236}">
                <a16:creationId xmlns:a16="http://schemas.microsoft.com/office/drawing/2014/main" id="{06ECB3DE-37EE-D2D3-B481-D33883B86F9D}"/>
              </a:ext>
            </a:extLst>
          </p:cNvPr>
          <p:cNvPicPr>
            <a:picLocks noChangeAspect="1"/>
          </p:cNvPicPr>
          <p:nvPr/>
        </p:nvPicPr>
        <p:blipFill>
          <a:blip r:embed="rId3"/>
          <a:stretch>
            <a:fillRect/>
          </a:stretch>
        </p:blipFill>
        <p:spPr>
          <a:xfrm>
            <a:off x="1331542" y="1721225"/>
            <a:ext cx="9774014" cy="3924848"/>
          </a:xfrm>
          <a:prstGeom prst="rect">
            <a:avLst/>
          </a:prstGeom>
        </p:spPr>
      </p:pic>
    </p:spTree>
    <p:extLst>
      <p:ext uri="{BB962C8B-B14F-4D97-AF65-F5344CB8AC3E}">
        <p14:creationId xmlns:p14="http://schemas.microsoft.com/office/powerpoint/2010/main" val="408627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34481-A15B-3D05-A27F-239751AA27ED}"/>
              </a:ext>
            </a:extLst>
          </p:cNvPr>
          <p:cNvSpPr>
            <a:spLocks noGrp="1"/>
          </p:cNvSpPr>
          <p:nvPr>
            <p:ph type="title"/>
          </p:nvPr>
        </p:nvSpPr>
        <p:spPr/>
        <p:txBody>
          <a:bodyPr/>
          <a:lstStyle/>
          <a:p>
            <a:r>
              <a:rPr lang="sv-SE"/>
              <a:t>Motivera ideella</a:t>
            </a:r>
          </a:p>
        </p:txBody>
      </p:sp>
      <p:sp>
        <p:nvSpPr>
          <p:cNvPr id="4" name="Textruta 2">
            <a:extLst>
              <a:ext uri="{FF2B5EF4-FFF2-40B4-BE49-F238E27FC236}">
                <a16:creationId xmlns:a16="http://schemas.microsoft.com/office/drawing/2014/main" id="{D0E97C4A-2D75-1CDA-E713-5E790445D72E}"/>
              </a:ext>
            </a:extLst>
          </p:cNvPr>
          <p:cNvSpPr txBox="1">
            <a:spLocks noChangeArrowheads="1"/>
          </p:cNvSpPr>
          <p:nvPr/>
        </p:nvSpPr>
        <p:spPr bwMode="auto">
          <a:xfrm>
            <a:off x="2301958" y="2062068"/>
            <a:ext cx="3059515" cy="129772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latin typeface="+mj-lt"/>
                <a:ea typeface="Calibri" panose="020F0502020204030204" pitchFamily="34" charset="0"/>
                <a:cs typeface="Times New Roman"/>
              </a:rPr>
              <a:t>Sakfrågor</a:t>
            </a:r>
            <a:endParaRPr lang="sv-SE" sz="1100" b="1">
              <a:solidFill>
                <a:srgbClr val="18185C"/>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Hjärtefrågor</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Eldsjälar</a:t>
            </a: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gn="ctr">
              <a:lnSpc>
                <a:spcPct val="107000"/>
              </a:lnSpc>
              <a:spcAft>
                <a:spcPts val="800"/>
              </a:spcAft>
              <a:buFont typeface="Arial" panose="020B0604020202020204" pitchFamily="34" charset="0"/>
              <a:buChar char="•"/>
            </a:pPr>
            <a:endParaRPr lang="sv-SE" sz="1100">
              <a:solidFill>
                <a:srgbClr val="1818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2">
            <a:extLst>
              <a:ext uri="{FF2B5EF4-FFF2-40B4-BE49-F238E27FC236}">
                <a16:creationId xmlns:a16="http://schemas.microsoft.com/office/drawing/2014/main" id="{9D2FB038-6B8E-E284-38CD-8D578EFEDD86}"/>
              </a:ext>
            </a:extLst>
          </p:cNvPr>
          <p:cNvSpPr txBox="1">
            <a:spLocks noChangeArrowheads="1"/>
          </p:cNvSpPr>
          <p:nvPr/>
        </p:nvSpPr>
        <p:spPr bwMode="auto">
          <a:xfrm>
            <a:off x="5887570" y="2062068"/>
            <a:ext cx="3294446" cy="129772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panose="020F0502020204030204" pitchFamily="34" charset="0"/>
                <a:cs typeface="Times New Roman" panose="02020603050405020304" pitchFamily="18" charset="0"/>
              </a:rPr>
              <a:t>Livspusslet</a:t>
            </a:r>
            <a:r>
              <a:rPr lang="sv-SE" sz="11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Pressad vardag</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Engagemang finns, inramning krävs</a:t>
            </a:r>
            <a:endPar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100">
              <a:solidFill>
                <a:srgbClr val="1818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2">
            <a:extLst>
              <a:ext uri="{FF2B5EF4-FFF2-40B4-BE49-F238E27FC236}">
                <a16:creationId xmlns:a16="http://schemas.microsoft.com/office/drawing/2014/main" id="{FC7ABA81-A38C-12D5-79D3-AAD33ECD8885}"/>
              </a:ext>
            </a:extLst>
          </p:cNvPr>
          <p:cNvSpPr txBox="1">
            <a:spLocks noChangeArrowheads="1"/>
          </p:cNvSpPr>
          <p:nvPr/>
        </p:nvSpPr>
        <p:spPr bwMode="auto">
          <a:xfrm>
            <a:off x="2310927" y="3865782"/>
            <a:ext cx="3059514" cy="137787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a:cs typeface="Times New Roman"/>
              </a:rPr>
              <a:t>Maktstruktur/</a:t>
            </a:r>
            <a:r>
              <a:rPr lang="sv-SE" sz="1600" b="1">
                <a:solidFill>
                  <a:srgbClr val="18185C"/>
                </a:solidFill>
                <a:latin typeface="+mj-lt"/>
                <a:ea typeface="Calibri"/>
                <a:cs typeface="Times New Roman"/>
              </a:rPr>
              <a:t>     </a:t>
            </a:r>
          </a:p>
          <a:p>
            <a:pPr algn="ctr">
              <a:lnSpc>
                <a:spcPct val="107000"/>
              </a:lnSpc>
              <a:spcAft>
                <a:spcPts val="800"/>
              </a:spcAft>
            </a:pPr>
            <a:r>
              <a:rPr lang="sv-SE" sz="1600" b="1">
                <a:solidFill>
                  <a:srgbClr val="18185C"/>
                </a:solidFill>
                <a:latin typeface="+mj-lt"/>
                <a:ea typeface="Calibri"/>
                <a:cs typeface="Times New Roman"/>
              </a:rPr>
              <a:t>beslutsprocesser</a:t>
            </a:r>
            <a:endParaRPr lang="sv-SE" sz="1600" b="1">
              <a:solidFill>
                <a:srgbClr val="18185C"/>
              </a:solidFill>
              <a:effectLst/>
              <a:latin typeface="+mj-lt"/>
              <a:ea typeface="Calibri"/>
              <a:cs typeface="Times New Roman"/>
            </a:endParaRPr>
          </a:p>
          <a:p>
            <a:pPr algn="ctr">
              <a:lnSpc>
                <a:spcPct val="107000"/>
              </a:lnSpc>
              <a:spcAft>
                <a:spcPts val="800"/>
              </a:spcAft>
            </a:pPr>
            <a:r>
              <a:rPr lang="sv-SE" sz="1400">
                <a:solidFill>
                  <a:srgbClr val="18185C"/>
                </a:solidFill>
                <a:effectLst/>
                <a:latin typeface="Calibri"/>
                <a:ea typeface="Calibri"/>
                <a:cs typeface="Times New Roman"/>
              </a:rPr>
              <a:t>Kunna påverka beslut</a:t>
            </a:r>
          </a:p>
          <a:p>
            <a:pPr algn="ctr">
              <a:lnSpc>
                <a:spcPct val="107000"/>
              </a:lnSpc>
              <a:spcAft>
                <a:spcPts val="800"/>
              </a:spcAft>
            </a:pPr>
            <a:r>
              <a:rPr lang="sv-SE" sz="1400">
                <a:solidFill>
                  <a:srgbClr val="18185C"/>
                </a:solidFill>
                <a:latin typeface="Calibri"/>
                <a:ea typeface="Calibri"/>
                <a:cs typeface="Times New Roman"/>
              </a:rPr>
              <a:t>Delaktighet</a:t>
            </a:r>
            <a:r>
              <a:rPr lang="sv-SE" sz="1400">
                <a:solidFill>
                  <a:srgbClr val="18185C"/>
                </a:solidFill>
                <a:effectLst/>
                <a:latin typeface="Calibri"/>
                <a:ea typeface="Calibri"/>
                <a:cs typeface="Times New Roman"/>
              </a:rPr>
              <a:t> </a:t>
            </a:r>
          </a:p>
        </p:txBody>
      </p:sp>
      <p:sp>
        <p:nvSpPr>
          <p:cNvPr id="7" name="Textruta 2">
            <a:extLst>
              <a:ext uri="{FF2B5EF4-FFF2-40B4-BE49-F238E27FC236}">
                <a16:creationId xmlns:a16="http://schemas.microsoft.com/office/drawing/2014/main" id="{A44C6F2B-DC3A-60D6-D9A2-5E79D64E0F0F}"/>
              </a:ext>
            </a:extLst>
          </p:cNvPr>
          <p:cNvSpPr txBox="1">
            <a:spLocks noChangeArrowheads="1"/>
          </p:cNvSpPr>
          <p:nvPr/>
        </p:nvSpPr>
        <p:spPr bwMode="auto">
          <a:xfrm>
            <a:off x="5896539" y="3865782"/>
            <a:ext cx="3294446" cy="1368000"/>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panose="020F0502020204030204" pitchFamily="34" charset="0"/>
                <a:cs typeface="Times New Roman" panose="02020603050405020304" pitchFamily="18" charset="0"/>
              </a:rPr>
              <a:t>Gruppdynamiken</a:t>
            </a:r>
            <a:endParaRPr lang="sv-SE" sz="1100" b="1">
              <a:solidFill>
                <a:srgbClr val="18185C"/>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Trygghet i gruppen, inkludera</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Tydlig arbetsfördelning</a:t>
            </a: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Gemenskap och gemensamma mål </a:t>
            </a:r>
          </a:p>
        </p:txBody>
      </p:sp>
      <p:sp>
        <p:nvSpPr>
          <p:cNvPr id="8" name="textruta 7">
            <a:extLst>
              <a:ext uri="{FF2B5EF4-FFF2-40B4-BE49-F238E27FC236}">
                <a16:creationId xmlns:a16="http://schemas.microsoft.com/office/drawing/2014/main" id="{8E81E454-ED82-A242-E43D-8B73D4BFFE57}"/>
              </a:ext>
            </a:extLst>
          </p:cNvPr>
          <p:cNvSpPr txBox="1"/>
          <p:nvPr/>
        </p:nvSpPr>
        <p:spPr>
          <a:xfrm>
            <a:off x="3539294" y="6405311"/>
            <a:ext cx="8811361" cy="307777"/>
          </a:xfrm>
          <a:prstGeom prst="rect">
            <a:avLst/>
          </a:prstGeom>
          <a:noFill/>
        </p:spPr>
        <p:txBody>
          <a:bodyPr wrap="square" rtlCol="0">
            <a:spAutoFit/>
          </a:bodyPr>
          <a:lstStyle/>
          <a:p>
            <a:r>
              <a:rPr lang="sv-SE" sz="1400" err="1"/>
              <a:t>Schoug</a:t>
            </a:r>
            <a:r>
              <a:rPr lang="sv-SE" sz="1400"/>
              <a:t>, Aron. (2018). ”Motivera ideella - om ledarskap, människors behov och drivkrafter”, </a:t>
            </a:r>
            <a:r>
              <a:rPr lang="sv-SE" sz="1400" err="1"/>
              <a:t>Idealistas</a:t>
            </a:r>
            <a:r>
              <a:rPr lang="sv-SE" sz="1400"/>
              <a:t> förlag</a:t>
            </a:r>
          </a:p>
        </p:txBody>
      </p:sp>
      <p:sp>
        <p:nvSpPr>
          <p:cNvPr id="9" name="textruta 8">
            <a:extLst>
              <a:ext uri="{FF2B5EF4-FFF2-40B4-BE49-F238E27FC236}">
                <a16:creationId xmlns:a16="http://schemas.microsoft.com/office/drawing/2014/main" id="{43A0E7B8-BA8D-3377-BB70-483F84C4481E}"/>
              </a:ext>
            </a:extLst>
          </p:cNvPr>
          <p:cNvSpPr txBox="1"/>
          <p:nvPr/>
        </p:nvSpPr>
        <p:spPr>
          <a:xfrm>
            <a:off x="4808493" y="1533863"/>
            <a:ext cx="1801079" cy="369332"/>
          </a:xfrm>
          <a:prstGeom prst="rect">
            <a:avLst/>
          </a:prstGeom>
          <a:noFill/>
        </p:spPr>
        <p:txBody>
          <a:bodyPr wrap="square" rtlCol="0">
            <a:spAutoFit/>
          </a:bodyPr>
          <a:lstStyle/>
          <a:p>
            <a:r>
              <a:rPr lang="sv-SE"/>
              <a:t>INDIVIDUELLT</a:t>
            </a:r>
          </a:p>
        </p:txBody>
      </p:sp>
      <p:sp>
        <p:nvSpPr>
          <p:cNvPr id="10" name="textruta 9">
            <a:extLst>
              <a:ext uri="{FF2B5EF4-FFF2-40B4-BE49-F238E27FC236}">
                <a16:creationId xmlns:a16="http://schemas.microsoft.com/office/drawing/2014/main" id="{8545574E-FA2D-26E8-CA23-4C29A73388F9}"/>
              </a:ext>
            </a:extLst>
          </p:cNvPr>
          <p:cNvSpPr txBox="1"/>
          <p:nvPr/>
        </p:nvSpPr>
        <p:spPr>
          <a:xfrm>
            <a:off x="4980576" y="5487359"/>
            <a:ext cx="1344168" cy="369332"/>
          </a:xfrm>
          <a:prstGeom prst="rect">
            <a:avLst/>
          </a:prstGeom>
          <a:noFill/>
        </p:spPr>
        <p:txBody>
          <a:bodyPr wrap="square" rtlCol="0">
            <a:spAutoFit/>
          </a:bodyPr>
          <a:lstStyle/>
          <a:p>
            <a:r>
              <a:rPr lang="sv-SE"/>
              <a:t>GRUPPEN</a:t>
            </a:r>
          </a:p>
        </p:txBody>
      </p:sp>
    </p:spTree>
    <p:extLst>
      <p:ext uri="{BB962C8B-B14F-4D97-AF65-F5344CB8AC3E}">
        <p14:creationId xmlns:p14="http://schemas.microsoft.com/office/powerpoint/2010/main" val="426252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A8930-5CF4-5EF6-D1E3-EE678446BC95}"/>
              </a:ext>
            </a:extLst>
          </p:cNvPr>
          <p:cNvSpPr>
            <a:spLocks noGrp="1"/>
          </p:cNvSpPr>
          <p:nvPr>
            <p:ph type="title"/>
          </p:nvPr>
        </p:nvSpPr>
        <p:spPr/>
        <p:txBody>
          <a:bodyPr/>
          <a:lstStyle/>
          <a:p>
            <a:r>
              <a:rPr lang="sv-SE" dirty="0"/>
              <a:t>5 frågor för att diskutera fram spelregler</a:t>
            </a:r>
            <a:br>
              <a:rPr lang="sv-SE" dirty="0"/>
            </a:br>
            <a:endParaRPr lang="sv-SE" dirty="0"/>
          </a:p>
        </p:txBody>
      </p:sp>
      <p:sp>
        <p:nvSpPr>
          <p:cNvPr id="3" name="Platshållare för text 2">
            <a:extLst>
              <a:ext uri="{FF2B5EF4-FFF2-40B4-BE49-F238E27FC236}">
                <a16:creationId xmlns:a16="http://schemas.microsoft.com/office/drawing/2014/main" id="{EB842210-A7C3-1F86-8E9F-C2D1510A9455}"/>
              </a:ext>
            </a:extLst>
          </p:cNvPr>
          <p:cNvSpPr>
            <a:spLocks noGrp="1"/>
          </p:cNvSpPr>
          <p:nvPr>
            <p:ph type="body" sz="quarter" idx="15"/>
          </p:nvPr>
        </p:nvSpPr>
        <p:spPr>
          <a:xfrm>
            <a:off x="448098" y="889200"/>
            <a:ext cx="9463998" cy="4680000"/>
          </a:xfrm>
        </p:spPr>
        <p:txBody>
          <a:bodyPr>
            <a:normAutofit lnSpcReduction="10000"/>
          </a:bodyPr>
          <a:lstStyle/>
          <a:p>
            <a:r>
              <a:rPr lang="sv-SE" dirty="0"/>
              <a:t>Hur vill vi att våra möten ska fungera i praktiken?</a:t>
            </a:r>
          </a:p>
          <a:p>
            <a:r>
              <a:rPr lang="sv-SE" dirty="0"/>
              <a:t>Hur tar vi ansvar – både individuellt och gemensamt?</a:t>
            </a:r>
          </a:p>
          <a:p>
            <a:r>
              <a:rPr lang="sv-SE" dirty="0"/>
              <a:t>Hur kommunicerar vi med varandra?</a:t>
            </a:r>
          </a:p>
          <a:p>
            <a:r>
              <a:rPr lang="sv-SE" dirty="0"/>
              <a:t>Hur fördelar vi roller och utrymme i styrelsen?</a:t>
            </a:r>
          </a:p>
          <a:p>
            <a:r>
              <a:rPr lang="sv-SE" dirty="0"/>
              <a:t>Hur vill vi ge och ta emot feedback i styrelsen?</a:t>
            </a:r>
          </a:p>
        </p:txBody>
      </p:sp>
    </p:spTree>
    <p:extLst>
      <p:ext uri="{BB962C8B-B14F-4D97-AF65-F5344CB8AC3E}">
        <p14:creationId xmlns:p14="http://schemas.microsoft.com/office/powerpoint/2010/main" val="169848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0477EC-EA0C-62F6-69D3-E3DBAE2EF345}"/>
              </a:ext>
            </a:extLst>
          </p:cNvPr>
          <p:cNvSpPr>
            <a:spLocks noGrp="1"/>
          </p:cNvSpPr>
          <p:nvPr>
            <p:ph type="title"/>
          </p:nvPr>
        </p:nvSpPr>
        <p:spPr/>
        <p:txBody>
          <a:bodyPr/>
          <a:lstStyle/>
          <a:p>
            <a:r>
              <a:rPr lang="sv-SE" dirty="0"/>
              <a:t>5 tips för ett gott arbetsklimat i styrelsen</a:t>
            </a:r>
          </a:p>
        </p:txBody>
      </p:sp>
      <p:sp>
        <p:nvSpPr>
          <p:cNvPr id="3" name="Platshållare för text 2">
            <a:extLst>
              <a:ext uri="{FF2B5EF4-FFF2-40B4-BE49-F238E27FC236}">
                <a16:creationId xmlns:a16="http://schemas.microsoft.com/office/drawing/2014/main" id="{65BB7BC7-FCD8-129B-103F-A136227D4BC4}"/>
              </a:ext>
            </a:extLst>
          </p:cNvPr>
          <p:cNvSpPr>
            <a:spLocks noGrp="1"/>
          </p:cNvSpPr>
          <p:nvPr>
            <p:ph type="body" sz="quarter" idx="15"/>
          </p:nvPr>
        </p:nvSpPr>
        <p:spPr>
          <a:xfrm>
            <a:off x="448098" y="1188720"/>
            <a:ext cx="8344800" cy="4380480"/>
          </a:xfrm>
        </p:spPr>
        <p:txBody>
          <a:bodyPr>
            <a:normAutofit/>
          </a:bodyPr>
          <a:lstStyle/>
          <a:p>
            <a:r>
              <a:rPr lang="sv-SE" sz="3200" dirty="0"/>
              <a:t>Jobba för psykologisk trygghet</a:t>
            </a:r>
          </a:p>
          <a:p>
            <a:r>
              <a:rPr lang="sv-SE" sz="3200" dirty="0"/>
              <a:t>Var tydlig med uppdrag och förväntningar</a:t>
            </a:r>
          </a:p>
          <a:p>
            <a:r>
              <a:rPr lang="sv-SE" sz="3200" dirty="0"/>
              <a:t>Fokusera på sak, inte person</a:t>
            </a:r>
          </a:p>
          <a:p>
            <a:r>
              <a:rPr lang="sv-SE" sz="3200" dirty="0"/>
              <a:t>Visa uppskattning och respekt</a:t>
            </a:r>
          </a:p>
          <a:p>
            <a:r>
              <a:rPr lang="sv-SE" sz="3200" dirty="0"/>
              <a:t>Avsätt tid för relationer</a:t>
            </a:r>
          </a:p>
        </p:txBody>
      </p:sp>
    </p:spTree>
    <p:extLst>
      <p:ext uri="{BB962C8B-B14F-4D97-AF65-F5344CB8AC3E}">
        <p14:creationId xmlns:p14="http://schemas.microsoft.com/office/powerpoint/2010/main" val="19706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45B04E-6467-EE79-53BB-E713C0BDE0D5}"/>
              </a:ext>
            </a:extLst>
          </p:cNvPr>
          <p:cNvSpPr>
            <a:spLocks noGrp="1"/>
          </p:cNvSpPr>
          <p:nvPr>
            <p:ph type="title"/>
          </p:nvPr>
        </p:nvSpPr>
        <p:spPr/>
        <p:txBody>
          <a:bodyPr/>
          <a:lstStyle/>
          <a:p>
            <a:r>
              <a:rPr lang="sv-SE" dirty="0"/>
              <a:t>5 tips för skapa delaktighet</a:t>
            </a:r>
          </a:p>
        </p:txBody>
      </p:sp>
      <p:sp>
        <p:nvSpPr>
          <p:cNvPr id="3" name="Platshållare för text 2">
            <a:extLst>
              <a:ext uri="{FF2B5EF4-FFF2-40B4-BE49-F238E27FC236}">
                <a16:creationId xmlns:a16="http://schemas.microsoft.com/office/drawing/2014/main" id="{7FF8DBDD-2A55-05B4-521D-99FF6C4371E5}"/>
              </a:ext>
            </a:extLst>
          </p:cNvPr>
          <p:cNvSpPr>
            <a:spLocks noGrp="1"/>
          </p:cNvSpPr>
          <p:nvPr>
            <p:ph type="body" sz="quarter" idx="15"/>
          </p:nvPr>
        </p:nvSpPr>
        <p:spPr/>
        <p:txBody>
          <a:bodyPr/>
          <a:lstStyle/>
          <a:p>
            <a:r>
              <a:rPr lang="sv-SE" dirty="0"/>
              <a:t>Skicka ut underlag i tid</a:t>
            </a:r>
          </a:p>
          <a:p>
            <a:r>
              <a:rPr lang="sv-SE" dirty="0"/>
              <a:t>Variera arbetsformer</a:t>
            </a:r>
          </a:p>
          <a:p>
            <a:r>
              <a:rPr lang="sv-SE" dirty="0"/>
              <a:t>Knyt frågor till styrelsens gemensamma mål</a:t>
            </a:r>
          </a:p>
          <a:p>
            <a:r>
              <a:rPr lang="sv-SE" dirty="0"/>
              <a:t>Uppmuntra initiativ och ansvarstagande</a:t>
            </a:r>
          </a:p>
          <a:p>
            <a:r>
              <a:rPr lang="sv-SE" dirty="0"/>
              <a:t>Följ upp och synliggör bidrag</a:t>
            </a:r>
          </a:p>
          <a:p>
            <a:endParaRPr lang="sv-SE" dirty="0"/>
          </a:p>
        </p:txBody>
      </p:sp>
    </p:spTree>
    <p:extLst>
      <p:ext uri="{BB962C8B-B14F-4D97-AF65-F5344CB8AC3E}">
        <p14:creationId xmlns:p14="http://schemas.microsoft.com/office/powerpoint/2010/main" val="334869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F324CB-586F-F899-4D90-6EF85988B5CA}"/>
              </a:ext>
            </a:extLst>
          </p:cNvPr>
          <p:cNvSpPr>
            <a:spLocks noGrp="1"/>
          </p:cNvSpPr>
          <p:nvPr>
            <p:ph type="title"/>
          </p:nvPr>
        </p:nvSpPr>
        <p:spPr/>
        <p:txBody>
          <a:bodyPr/>
          <a:lstStyle/>
          <a:p>
            <a:r>
              <a:rPr lang="sv-SE" dirty="0"/>
              <a:t>Kom ihåg:</a:t>
            </a:r>
          </a:p>
        </p:txBody>
      </p:sp>
      <p:sp>
        <p:nvSpPr>
          <p:cNvPr id="3" name="Platshållare för text 2">
            <a:extLst>
              <a:ext uri="{FF2B5EF4-FFF2-40B4-BE49-F238E27FC236}">
                <a16:creationId xmlns:a16="http://schemas.microsoft.com/office/drawing/2014/main" id="{B1325070-2412-5000-F442-A5EC0A1C28D4}"/>
              </a:ext>
            </a:extLst>
          </p:cNvPr>
          <p:cNvSpPr>
            <a:spLocks noGrp="1"/>
          </p:cNvSpPr>
          <p:nvPr>
            <p:ph type="body" sz="quarter" idx="15"/>
          </p:nvPr>
        </p:nvSpPr>
        <p:spPr/>
        <p:txBody>
          <a:bodyPr>
            <a:normAutofit/>
          </a:bodyPr>
          <a:lstStyle/>
          <a:p>
            <a:r>
              <a:rPr lang="sv-SE" dirty="0"/>
              <a:t>Ta ansvar för </a:t>
            </a:r>
            <a:r>
              <a:rPr lang="sv-SE" dirty="0" err="1"/>
              <a:t>onboarding</a:t>
            </a:r>
            <a:endParaRPr lang="sv-SE" dirty="0"/>
          </a:p>
          <a:p>
            <a:r>
              <a:rPr lang="sv-SE" dirty="0"/>
              <a:t>Autonomi, kompetens och samhörighet</a:t>
            </a:r>
          </a:p>
          <a:p>
            <a:r>
              <a:rPr lang="sv-SE" dirty="0"/>
              <a:t>Mjuka värden och hur är lika viktigt som ramar och struktur</a:t>
            </a:r>
          </a:p>
          <a:p>
            <a:endParaRPr lang="sv-SE" dirty="0"/>
          </a:p>
        </p:txBody>
      </p:sp>
    </p:spTree>
    <p:extLst>
      <p:ext uri="{BB962C8B-B14F-4D97-AF65-F5344CB8AC3E}">
        <p14:creationId xmlns:p14="http://schemas.microsoft.com/office/powerpoint/2010/main" val="3589461752"/>
      </p:ext>
    </p:extLst>
  </p:cSld>
  <p:clrMapOvr>
    <a:masterClrMapping/>
  </p:clrMapOvr>
</p:sld>
</file>

<file path=ppt/theme/theme1.xml><?xml version="1.0" encoding="utf-8"?>
<a:theme xmlns:a="http://schemas.openxmlformats.org/drawingml/2006/main" name="OMSLAG o KAPITE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505A8AF5-414B-442B-AFA9-ADCD6AA804D5}"/>
    </a:ext>
  </a:extLst>
</a:theme>
</file>

<file path=ppt/theme/theme2.xml><?xml version="1.0" encoding="utf-8"?>
<a:theme xmlns:a="http://schemas.openxmlformats.org/drawingml/2006/main" name="OMSLAG o INNEHÅLL LJUS BAKGRUND">
  <a:themeElements>
    <a:clrScheme name="Finansförbundet 2025 ljus bakgrund">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2C627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97ABD79-9404-4C99-B5CB-08A16B8FFC81}"/>
    </a:ext>
  </a:extLst>
</a:theme>
</file>

<file path=ppt/theme/theme3.xml><?xml version="1.0" encoding="utf-8"?>
<a:theme xmlns:a="http://schemas.openxmlformats.org/drawingml/2006/main" name="INNEHÅL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E32947B-E85C-408E-B2A4-129AE029A061}"/>
    </a:ext>
  </a:extLst>
</a:theme>
</file>

<file path=ppt/theme/theme4.xml><?xml version="1.0" encoding="utf-8"?>
<a:theme xmlns:a="http://schemas.openxmlformats.org/drawingml/2006/main" name="AVSLUTNING">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196BD49E-1B73-434B-B734-4DEC3F879777}"/>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3fcc5d-835f-4d94-88e1-97d50537e2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D74B9F7318E3147A781AF6E074B3129" ma:contentTypeVersion="12" ma:contentTypeDescription="Skapa ett nytt dokument." ma:contentTypeScope="" ma:versionID="41d216d0740cf72bf56ef10d32b3aebd">
  <xsd:schema xmlns:xsd="http://www.w3.org/2001/XMLSchema" xmlns:xs="http://www.w3.org/2001/XMLSchema" xmlns:p="http://schemas.microsoft.com/office/2006/metadata/properties" xmlns:ns2="c63fcc5d-835f-4d94-88e1-97d50537e2c1" targetNamespace="http://schemas.microsoft.com/office/2006/metadata/properties" ma:root="true" ma:fieldsID="b429a7d052b48ecf934ad7cbe17ce396" ns2:_="">
    <xsd:import namespace="c63fcc5d-835f-4d94-88e1-97d50537e2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fcc5d-835f-4d94-88e1-97d50537e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b6418183-67d3-49f4-b033-83a61bddc3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BBFD4-7DF0-4E3F-8738-0188A4A555F3}">
  <ds:schemaRefs>
    <ds:schemaRef ds:uri="dfec488e-3ab2-4675-be5e-f70a5815dae8"/>
    <ds:schemaRef ds:uri="13768c49-4a5d-46b3-b7d6-398712175f01"/>
    <ds:schemaRef ds:uri="http://purl.org/dc/term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d28ea106-14fd-4534-85bb-f9017ab8bf2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CF1E520-261B-403C-B747-06147B1E6541}"/>
</file>

<file path=customXml/itemProps3.xml><?xml version="1.0" encoding="utf-8"?>
<ds:datastoreItem xmlns:ds="http://schemas.openxmlformats.org/officeDocument/2006/customXml" ds:itemID="{E25DDA20-ED66-4270-9524-AAE46D0FF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Finansförbundet PPT_mall</Template>
  <TotalTime>323</TotalTime>
  <Words>2264</Words>
  <Application>Microsoft Office PowerPoint</Application>
  <PresentationFormat>Bredbild</PresentationFormat>
  <Paragraphs>157</Paragraphs>
  <Slides>11</Slides>
  <Notes>10</Notes>
  <HiddenSlides>1</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11</vt:i4>
      </vt:variant>
    </vt:vector>
  </HeadingPairs>
  <TitlesOfParts>
    <vt:vector size="20" baseType="lpstr">
      <vt:lpstr>Aptos</vt:lpstr>
      <vt:lpstr>Arial</vt:lpstr>
      <vt:lpstr>Calibri</vt:lpstr>
      <vt:lpstr>Santral</vt:lpstr>
      <vt:lpstr>TheSansB2-Light</vt:lpstr>
      <vt:lpstr>OMSLAG o KAPITEL MÖRK BAKGRUND</vt:lpstr>
      <vt:lpstr>OMSLAG o INNEHÅLL LJUS BAKGRUND</vt:lpstr>
      <vt:lpstr>INNEHÅLL MÖRK BAKGRUND</vt:lpstr>
      <vt:lpstr>AVSLUTNING</vt:lpstr>
      <vt:lpstr>Välkommen!</vt:lpstr>
      <vt:lpstr>Agenda</vt:lpstr>
      <vt:lpstr>PowerPoint-presentation</vt:lpstr>
      <vt:lpstr>Motivation</vt:lpstr>
      <vt:lpstr>Motivera ideella</vt:lpstr>
      <vt:lpstr>5 frågor för att diskutera fram spelregler </vt:lpstr>
      <vt:lpstr>5 tips för ett gott arbetsklimat i styrelsen</vt:lpstr>
      <vt:lpstr>5 tips för skapa delaktighet</vt:lpstr>
      <vt:lpstr>Kom ihåg:</vt:lpstr>
      <vt:lpstr>Nästa tematräff</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Beatrice Kantén</dc:creator>
  <cp:lastModifiedBy>Beatrice Kantén</cp:lastModifiedBy>
  <cp:revision>1</cp:revision>
  <cp:lastPrinted>2025-03-26T10:44:08Z</cp:lastPrinted>
  <dcterms:created xsi:type="dcterms:W3CDTF">2026-04-02T06:55:25Z</dcterms:created>
  <dcterms:modified xsi:type="dcterms:W3CDTF">2026-04-14T10:49:30Z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0x010100AD74B9F7318E3147A781AF6E074B3129</vt:lpwstr>
  </property>
  <property fmtid="{D5CDD505-2E9C-101B-9397-08002B2CF9AE}" pid="3" name="MediaServiceImageTags">
    <vt:lpwstr/>
  </property>
</Properties>
</file>