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9" r:id="rId4"/>
    <p:sldMasterId id="2147483697" r:id="rId5"/>
    <p:sldMasterId id="2147483790" r:id="rId6"/>
    <p:sldMasterId id="2147483727" r:id="rId7"/>
  </p:sldMasterIdLst>
  <p:notesMasterIdLst>
    <p:notesMasterId r:id="rId18"/>
  </p:notesMasterIdLst>
  <p:handoutMasterIdLst>
    <p:handoutMasterId r:id="rId19"/>
  </p:handoutMasterIdLst>
  <p:sldIdLst>
    <p:sldId id="433" r:id="rId8"/>
    <p:sldId id="394" r:id="rId9"/>
    <p:sldId id="425" r:id="rId10"/>
    <p:sldId id="428" r:id="rId11"/>
    <p:sldId id="438" r:id="rId12"/>
    <p:sldId id="420" r:id="rId13"/>
    <p:sldId id="421" r:id="rId14"/>
    <p:sldId id="435" r:id="rId15"/>
    <p:sldId id="436" r:id="rId16"/>
    <p:sldId id="419" r:id="rId17"/>
  </p:sldIdLst>
  <p:sldSz cx="12192000" cy="6858000"/>
  <p:notesSz cx="7099300" cy="10234613"/>
  <p:defaultText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7FD"/>
    <a:srgbClr val="D3E5F7"/>
    <a:srgbClr val="002C3F"/>
    <a:srgbClr val="FFFDFD"/>
    <a:srgbClr val="2C627D"/>
    <a:srgbClr val="001F2E"/>
    <a:srgbClr val="011B27"/>
    <a:srgbClr val="90C4F2"/>
    <a:srgbClr val="91B3CF"/>
    <a:srgbClr val="B4B4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BDC064-E104-43C7-B2F4-D8FB5B49BAB8}" v="603" dt="2025-12-11T09:38:01.630"/>
  </p1510:revLst>
</p1510:revInfo>
</file>

<file path=ppt/tableStyles.xml><?xml version="1.0" encoding="utf-8"?>
<a:tblStyleLst xmlns:a="http://schemas.openxmlformats.org/drawingml/2006/main" def="{F5AB1C69-6EDB-4FF4-983F-18BD219EF322}">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llanmörkt format 2 - Dekorfär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0998" autoAdjust="0"/>
  </p:normalViewPr>
  <p:slideViewPr>
    <p:cSldViewPr snapToGrid="0">
      <p:cViewPr varScale="1">
        <p:scale>
          <a:sx n="30" d="100"/>
          <a:sy n="30" d="100"/>
        </p:scale>
        <p:origin x="2032" y="2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atrice Kantén" userId="8caf5736-bbd5-4396-b386-449a127bab06" providerId="ADAL" clId="{8F57E5A3-0FD3-45C5-B90E-00651D7DA7C8}"/>
    <pc:docChg chg="undo custSel addSld delSld modSld sldOrd">
      <pc:chgData name="Beatrice Kantén" userId="8caf5736-bbd5-4396-b386-449a127bab06" providerId="ADAL" clId="{8F57E5A3-0FD3-45C5-B90E-00651D7DA7C8}" dt="2025-12-11T10:55:00.130" v="16529" actId="20577"/>
      <pc:docMkLst>
        <pc:docMk/>
      </pc:docMkLst>
      <pc:sldChg chg="modSp mod modNotesTx">
        <pc:chgData name="Beatrice Kantén" userId="8caf5736-bbd5-4396-b386-449a127bab06" providerId="ADAL" clId="{8F57E5A3-0FD3-45C5-B90E-00651D7DA7C8}" dt="2025-12-10T10:02:57.339" v="12834" actId="20577"/>
        <pc:sldMkLst>
          <pc:docMk/>
          <pc:sldMk cId="585244087" sldId="394"/>
        </pc:sldMkLst>
        <pc:spChg chg="mod">
          <ac:chgData name="Beatrice Kantén" userId="8caf5736-bbd5-4396-b386-449a127bab06" providerId="ADAL" clId="{8F57E5A3-0FD3-45C5-B90E-00651D7DA7C8}" dt="2025-12-02T15:11:23.707" v="1003" actId="20577"/>
          <ac:spMkLst>
            <pc:docMk/>
            <pc:sldMk cId="585244087" sldId="394"/>
            <ac:spMk id="3" creationId="{0DEDEE5A-4347-D63C-686B-8B36E3DBD3D0}"/>
          </ac:spMkLst>
        </pc:spChg>
        <pc:spChg chg="mod">
          <ac:chgData name="Beatrice Kantén" userId="8caf5736-bbd5-4396-b386-449a127bab06" providerId="ADAL" clId="{8F57E5A3-0FD3-45C5-B90E-00651D7DA7C8}" dt="2025-12-10T08:41:08.519" v="11215" actId="20577"/>
          <ac:spMkLst>
            <pc:docMk/>
            <pc:sldMk cId="585244087" sldId="394"/>
            <ac:spMk id="4" creationId="{6C48B77C-83FA-51EE-CEA5-7DE8D8F226CE}"/>
          </ac:spMkLst>
        </pc:spChg>
      </pc:sldChg>
      <pc:sldChg chg="addSp delSp modSp mod modClrScheme chgLayout modNotesTx">
        <pc:chgData name="Beatrice Kantén" userId="8caf5736-bbd5-4396-b386-449a127bab06" providerId="ADAL" clId="{8F57E5A3-0FD3-45C5-B90E-00651D7DA7C8}" dt="2025-12-11T10:28:13.091" v="16285" actId="20577"/>
        <pc:sldMkLst>
          <pc:docMk/>
          <pc:sldMk cId="495303860" sldId="420"/>
        </pc:sldMkLst>
        <pc:spChg chg="mod ord">
          <ac:chgData name="Beatrice Kantén" userId="8caf5736-bbd5-4396-b386-449a127bab06" providerId="ADAL" clId="{8F57E5A3-0FD3-45C5-B90E-00651D7DA7C8}" dt="2025-12-02T15:01:08.440" v="254" actId="700"/>
          <ac:spMkLst>
            <pc:docMk/>
            <pc:sldMk cId="495303860" sldId="420"/>
            <ac:spMk id="2" creationId="{FBA34481-A15B-3D05-A27F-239751AA27ED}"/>
          </ac:spMkLst>
        </pc:spChg>
        <pc:spChg chg="add mod">
          <ac:chgData name="Beatrice Kantén" userId="8caf5736-bbd5-4396-b386-449a127bab06" providerId="ADAL" clId="{8F57E5A3-0FD3-45C5-B90E-00651D7DA7C8}" dt="2025-12-02T14:52:47.290" v="127"/>
          <ac:spMkLst>
            <pc:docMk/>
            <pc:sldMk cId="495303860" sldId="420"/>
            <ac:spMk id="4" creationId="{D0E97C4A-2D75-1CDA-E713-5E790445D72E}"/>
          </ac:spMkLst>
        </pc:spChg>
        <pc:spChg chg="add mod">
          <ac:chgData name="Beatrice Kantén" userId="8caf5736-bbd5-4396-b386-449a127bab06" providerId="ADAL" clId="{8F57E5A3-0FD3-45C5-B90E-00651D7DA7C8}" dt="2025-12-02T14:52:47.290" v="127"/>
          <ac:spMkLst>
            <pc:docMk/>
            <pc:sldMk cId="495303860" sldId="420"/>
            <ac:spMk id="5" creationId="{9D2FB038-6B8E-E284-38CD-8D578EFEDD86}"/>
          </ac:spMkLst>
        </pc:spChg>
        <pc:spChg chg="add mod">
          <ac:chgData name="Beatrice Kantén" userId="8caf5736-bbd5-4396-b386-449a127bab06" providerId="ADAL" clId="{8F57E5A3-0FD3-45C5-B90E-00651D7DA7C8}" dt="2025-12-02T14:52:47.290" v="127"/>
          <ac:spMkLst>
            <pc:docMk/>
            <pc:sldMk cId="495303860" sldId="420"/>
            <ac:spMk id="6" creationId="{FC7ABA81-A38C-12D5-79D3-AAD33ECD8885}"/>
          </ac:spMkLst>
        </pc:spChg>
        <pc:spChg chg="add mod">
          <ac:chgData name="Beatrice Kantén" userId="8caf5736-bbd5-4396-b386-449a127bab06" providerId="ADAL" clId="{8F57E5A3-0FD3-45C5-B90E-00651D7DA7C8}" dt="2025-12-02T14:52:47.290" v="127"/>
          <ac:spMkLst>
            <pc:docMk/>
            <pc:sldMk cId="495303860" sldId="420"/>
            <ac:spMk id="7" creationId="{A44C6F2B-DC3A-60D6-D9A2-5E79D64E0F0F}"/>
          </ac:spMkLst>
        </pc:spChg>
        <pc:spChg chg="add mod">
          <ac:chgData name="Beatrice Kantén" userId="8caf5736-bbd5-4396-b386-449a127bab06" providerId="ADAL" clId="{8F57E5A3-0FD3-45C5-B90E-00651D7DA7C8}" dt="2025-12-02T14:53:36.016" v="150" actId="1076"/>
          <ac:spMkLst>
            <pc:docMk/>
            <pc:sldMk cId="495303860" sldId="420"/>
            <ac:spMk id="8" creationId="{8E81E454-ED82-A242-E43D-8B73D4BFFE57}"/>
          </ac:spMkLst>
        </pc:spChg>
        <pc:spChg chg="add mod">
          <ac:chgData name="Beatrice Kantén" userId="8caf5736-bbd5-4396-b386-449a127bab06" providerId="ADAL" clId="{8F57E5A3-0FD3-45C5-B90E-00651D7DA7C8}" dt="2025-12-02T14:53:14.313" v="148" actId="207"/>
          <ac:spMkLst>
            <pc:docMk/>
            <pc:sldMk cId="495303860" sldId="420"/>
            <ac:spMk id="9" creationId="{43A0E7B8-BA8D-3377-BB70-483F84C4481E}"/>
          </ac:spMkLst>
        </pc:spChg>
        <pc:spChg chg="add mod">
          <ac:chgData name="Beatrice Kantén" userId="8caf5736-bbd5-4396-b386-449a127bab06" providerId="ADAL" clId="{8F57E5A3-0FD3-45C5-B90E-00651D7DA7C8}" dt="2025-12-02T14:53:18.896" v="149" actId="207"/>
          <ac:spMkLst>
            <pc:docMk/>
            <pc:sldMk cId="495303860" sldId="420"/>
            <ac:spMk id="10" creationId="{8545574E-FA2D-26E8-CA23-4C29A73388F9}"/>
          </ac:spMkLst>
        </pc:spChg>
      </pc:sldChg>
      <pc:sldChg chg="addSp delSp modSp mod modClrScheme chgLayout modNotesTx">
        <pc:chgData name="Beatrice Kantén" userId="8caf5736-bbd5-4396-b386-449a127bab06" providerId="ADAL" clId="{8F57E5A3-0FD3-45C5-B90E-00651D7DA7C8}" dt="2025-12-11T10:55:00.130" v="16529" actId="20577"/>
        <pc:sldMkLst>
          <pc:docMk/>
          <pc:sldMk cId="4177443354" sldId="421"/>
        </pc:sldMkLst>
        <pc:spChg chg="mod ord">
          <ac:chgData name="Beatrice Kantén" userId="8caf5736-bbd5-4396-b386-449a127bab06" providerId="ADAL" clId="{8F57E5A3-0FD3-45C5-B90E-00651D7DA7C8}" dt="2025-12-03T12:52:35.032" v="6784" actId="700"/>
          <ac:spMkLst>
            <pc:docMk/>
            <pc:sldMk cId="4177443354" sldId="421"/>
            <ac:spMk id="2" creationId="{07E53BA4-1780-FBBD-EC9E-C5992A33A753}"/>
          </ac:spMkLst>
        </pc:spChg>
        <pc:spChg chg="add mod ord">
          <ac:chgData name="Beatrice Kantén" userId="8caf5736-bbd5-4396-b386-449a127bab06" providerId="ADAL" clId="{8F57E5A3-0FD3-45C5-B90E-00651D7DA7C8}" dt="2025-12-03T15:46:08.187" v="9787"/>
          <ac:spMkLst>
            <pc:docMk/>
            <pc:sldMk cId="4177443354" sldId="421"/>
            <ac:spMk id="5" creationId="{95AE805D-D012-4B74-9610-A7FF222CCCD1}"/>
          </ac:spMkLst>
        </pc:spChg>
        <pc:spChg chg="add mod ord">
          <ac:chgData name="Beatrice Kantén" userId="8caf5736-bbd5-4396-b386-449a127bab06" providerId="ADAL" clId="{8F57E5A3-0FD3-45C5-B90E-00651D7DA7C8}" dt="2025-12-10T08:46:37.020" v="11344"/>
          <ac:spMkLst>
            <pc:docMk/>
            <pc:sldMk cId="4177443354" sldId="421"/>
            <ac:spMk id="6" creationId="{DA41285C-F2AC-7F17-EA21-273464687094}"/>
          </ac:spMkLst>
        </pc:spChg>
        <pc:spChg chg="add mod ord">
          <ac:chgData name="Beatrice Kantén" userId="8caf5736-bbd5-4396-b386-449a127bab06" providerId="ADAL" clId="{8F57E5A3-0FD3-45C5-B90E-00651D7DA7C8}" dt="2025-12-10T09:37:06.723" v="12172" actId="20577"/>
          <ac:spMkLst>
            <pc:docMk/>
            <pc:sldMk cId="4177443354" sldId="421"/>
            <ac:spMk id="7" creationId="{DF76E083-46EA-0B68-241B-7CCD86DF2E19}"/>
          </ac:spMkLst>
        </pc:spChg>
      </pc:sldChg>
      <pc:sldChg chg="modSp add mod modClrScheme chgLayout modNotesTx">
        <pc:chgData name="Beatrice Kantén" userId="8caf5736-bbd5-4396-b386-449a127bab06" providerId="ADAL" clId="{8F57E5A3-0FD3-45C5-B90E-00651D7DA7C8}" dt="2025-12-09T08:16:19.396" v="9832" actId="20577"/>
        <pc:sldMkLst>
          <pc:docMk/>
          <pc:sldMk cId="96938322" sldId="425"/>
        </pc:sldMkLst>
        <pc:spChg chg="mod ord">
          <ac:chgData name="Beatrice Kantén" userId="8caf5736-bbd5-4396-b386-449a127bab06" providerId="ADAL" clId="{8F57E5A3-0FD3-45C5-B90E-00651D7DA7C8}" dt="2025-12-09T08:16:19.396" v="9832" actId="20577"/>
          <ac:spMkLst>
            <pc:docMk/>
            <pc:sldMk cId="96938322" sldId="425"/>
            <ac:spMk id="2" creationId="{F37A7B2A-10E1-AE48-5CD6-45EAD712664E}"/>
          </ac:spMkLst>
        </pc:spChg>
        <pc:spChg chg="mod ord">
          <ac:chgData name="Beatrice Kantén" userId="8caf5736-bbd5-4396-b386-449a127bab06" providerId="ADAL" clId="{8F57E5A3-0FD3-45C5-B90E-00651D7DA7C8}" dt="2025-12-02T14:54:54.597" v="152" actId="700"/>
          <ac:spMkLst>
            <pc:docMk/>
            <pc:sldMk cId="96938322" sldId="425"/>
            <ac:spMk id="3" creationId="{0BF7813A-7C20-FB3A-04FC-E747A13E45E0}"/>
          </ac:spMkLst>
        </pc:spChg>
        <pc:spChg chg="mod ord">
          <ac:chgData name="Beatrice Kantén" userId="8caf5736-bbd5-4396-b386-449a127bab06" providerId="ADAL" clId="{8F57E5A3-0FD3-45C5-B90E-00651D7DA7C8}" dt="2025-12-02T14:54:54.597" v="152" actId="700"/>
          <ac:spMkLst>
            <pc:docMk/>
            <pc:sldMk cId="96938322" sldId="425"/>
            <ac:spMk id="4" creationId="{E6D3846E-D355-89CF-5E14-A975F152A9CA}"/>
          </ac:spMkLst>
        </pc:spChg>
      </pc:sldChg>
      <pc:sldChg chg="addSp delSp modSp add mod ord modClrScheme chgLayout modNotesTx">
        <pc:chgData name="Beatrice Kantén" userId="8caf5736-bbd5-4396-b386-449a127bab06" providerId="ADAL" clId="{8F57E5A3-0FD3-45C5-B90E-00651D7DA7C8}" dt="2025-12-10T08:41:58.328" v="11335" actId="20577"/>
        <pc:sldMkLst>
          <pc:docMk/>
          <pc:sldMk cId="43737877" sldId="428"/>
        </pc:sldMkLst>
        <pc:spChg chg="mod ord">
          <ac:chgData name="Beatrice Kantén" userId="8caf5736-bbd5-4396-b386-449a127bab06" providerId="ADAL" clId="{8F57E5A3-0FD3-45C5-B90E-00651D7DA7C8}" dt="2025-12-02T14:59:20.732" v="193" actId="700"/>
          <ac:spMkLst>
            <pc:docMk/>
            <pc:sldMk cId="43737877" sldId="428"/>
            <ac:spMk id="2" creationId="{91D1EF23-DAF4-F8BD-059C-0C9E6E84728C}"/>
          </ac:spMkLst>
        </pc:spChg>
        <pc:graphicFrameChg chg="mod">
          <ac:chgData name="Beatrice Kantén" userId="8caf5736-bbd5-4396-b386-449a127bab06" providerId="ADAL" clId="{8F57E5A3-0FD3-45C5-B90E-00651D7DA7C8}" dt="2025-12-09T08:20:55.729" v="9841" actId="113"/>
          <ac:graphicFrameMkLst>
            <pc:docMk/>
            <pc:sldMk cId="43737877" sldId="428"/>
            <ac:graphicFrameMk id="4" creationId="{433F1DC0-B73D-029A-5DA9-E2E7F8CFA94A}"/>
          </ac:graphicFrameMkLst>
        </pc:graphicFrameChg>
      </pc:sldChg>
      <pc:sldChg chg="addSp delSp modSp new del mod modShow modNotesTx">
        <pc:chgData name="Beatrice Kantén" userId="8caf5736-bbd5-4396-b386-449a127bab06" providerId="ADAL" clId="{8F57E5A3-0FD3-45C5-B90E-00651D7DA7C8}" dt="2025-12-10T09:31:41.031" v="11863" actId="47"/>
        <pc:sldMkLst>
          <pc:docMk/>
          <pc:sldMk cId="3364160703" sldId="429"/>
        </pc:sldMkLst>
      </pc:sldChg>
      <pc:sldChg chg="addSp new del mod modShow">
        <pc:chgData name="Beatrice Kantén" userId="8caf5736-bbd5-4396-b386-449a127bab06" providerId="ADAL" clId="{8F57E5A3-0FD3-45C5-B90E-00651D7DA7C8}" dt="2025-12-10T09:39:22.964" v="12264" actId="47"/>
        <pc:sldMkLst>
          <pc:docMk/>
          <pc:sldMk cId="522055722" sldId="430"/>
        </pc:sldMkLst>
      </pc:sldChg>
      <pc:sldChg chg="modSp add mod modNotesTx">
        <pc:chgData name="Beatrice Kantén" userId="8caf5736-bbd5-4396-b386-449a127bab06" providerId="ADAL" clId="{8F57E5A3-0FD3-45C5-B90E-00651D7DA7C8}" dt="2025-12-10T09:42:51.080" v="12831" actId="20577"/>
        <pc:sldMkLst>
          <pc:docMk/>
          <pc:sldMk cId="2348104818" sldId="433"/>
        </pc:sldMkLst>
        <pc:spChg chg="mod">
          <ac:chgData name="Beatrice Kantén" userId="8caf5736-bbd5-4396-b386-449a127bab06" providerId="ADAL" clId="{8F57E5A3-0FD3-45C5-B90E-00651D7DA7C8}" dt="2025-12-09T08:18:23.955" v="9837" actId="6549"/>
          <ac:spMkLst>
            <pc:docMk/>
            <pc:sldMk cId="2348104818" sldId="433"/>
            <ac:spMk id="6" creationId="{7CEFF497-334F-CBFA-49CD-6C74115C6394}"/>
          </ac:spMkLst>
        </pc:spChg>
      </pc:sldChg>
      <pc:sldChg chg="addSp new del mod modShow">
        <pc:chgData name="Beatrice Kantén" userId="8caf5736-bbd5-4396-b386-449a127bab06" providerId="ADAL" clId="{8F57E5A3-0FD3-45C5-B90E-00651D7DA7C8}" dt="2025-12-10T08:01:12.015" v="11071" actId="2696"/>
        <pc:sldMkLst>
          <pc:docMk/>
          <pc:sldMk cId="4034287991" sldId="434"/>
        </pc:sldMkLst>
      </pc:sldChg>
      <pc:sldChg chg="modSp new mod modNotesTx">
        <pc:chgData name="Beatrice Kantén" userId="8caf5736-bbd5-4396-b386-449a127bab06" providerId="ADAL" clId="{8F57E5A3-0FD3-45C5-B90E-00651D7DA7C8}" dt="2025-12-11T10:17:39.445" v="15610" actId="20577"/>
        <pc:sldMkLst>
          <pc:docMk/>
          <pc:sldMk cId="1180867243" sldId="435"/>
        </pc:sldMkLst>
        <pc:spChg chg="mod">
          <ac:chgData name="Beatrice Kantén" userId="8caf5736-bbd5-4396-b386-449a127bab06" providerId="ADAL" clId="{8F57E5A3-0FD3-45C5-B90E-00651D7DA7C8}" dt="2025-12-03T12:56:06.924" v="7236" actId="20577"/>
          <ac:spMkLst>
            <pc:docMk/>
            <pc:sldMk cId="1180867243" sldId="435"/>
            <ac:spMk id="2" creationId="{AF7AF2C1-6591-F99E-FF0A-41F3AE72DF1B}"/>
          </ac:spMkLst>
        </pc:spChg>
        <pc:spChg chg="mod">
          <ac:chgData name="Beatrice Kantén" userId="8caf5736-bbd5-4396-b386-449a127bab06" providerId="ADAL" clId="{8F57E5A3-0FD3-45C5-B90E-00651D7DA7C8}" dt="2025-12-03T12:57:43.368" v="7520" actId="20577"/>
          <ac:spMkLst>
            <pc:docMk/>
            <pc:sldMk cId="1180867243" sldId="435"/>
            <ac:spMk id="3" creationId="{C725F7EE-AA6E-B964-9AE9-B8520DE75007}"/>
          </ac:spMkLst>
        </pc:spChg>
        <pc:spChg chg="mod">
          <ac:chgData name="Beatrice Kantén" userId="8caf5736-bbd5-4396-b386-449a127bab06" providerId="ADAL" clId="{8F57E5A3-0FD3-45C5-B90E-00651D7DA7C8}" dt="2025-12-09T08:47:08.916" v="11069" actId="20577"/>
          <ac:spMkLst>
            <pc:docMk/>
            <pc:sldMk cId="1180867243" sldId="435"/>
            <ac:spMk id="4" creationId="{EB6EE586-C57E-9EB4-DD1D-4FE65AF9913F}"/>
          </ac:spMkLst>
        </pc:spChg>
        <pc:spChg chg="mod">
          <ac:chgData name="Beatrice Kantén" userId="8caf5736-bbd5-4396-b386-449a127bab06" providerId="ADAL" clId="{8F57E5A3-0FD3-45C5-B90E-00651D7DA7C8}" dt="2025-12-03T12:57:32.962" v="7477" actId="113"/>
          <ac:spMkLst>
            <pc:docMk/>
            <pc:sldMk cId="1180867243" sldId="435"/>
            <ac:spMk id="5" creationId="{40DBB7F9-9A48-3DC2-EF0F-48B21AEC6447}"/>
          </ac:spMkLst>
        </pc:spChg>
      </pc:sldChg>
      <pc:sldChg chg="modSp new mod">
        <pc:chgData name="Beatrice Kantén" userId="8caf5736-bbd5-4396-b386-449a127bab06" providerId="ADAL" clId="{8F57E5A3-0FD3-45C5-B90E-00651D7DA7C8}" dt="2025-12-10T09:39:15.096" v="12263" actId="404"/>
        <pc:sldMkLst>
          <pc:docMk/>
          <pc:sldMk cId="31224996" sldId="436"/>
        </pc:sldMkLst>
        <pc:spChg chg="mod">
          <ac:chgData name="Beatrice Kantén" userId="8caf5736-bbd5-4396-b386-449a127bab06" providerId="ADAL" clId="{8F57E5A3-0FD3-45C5-B90E-00651D7DA7C8}" dt="2025-12-10T08:55:30.956" v="11370" actId="20577"/>
          <ac:spMkLst>
            <pc:docMk/>
            <pc:sldMk cId="31224996" sldId="436"/>
            <ac:spMk id="2" creationId="{23F4ABAE-3F53-F8F3-6040-40AFC2CDCDAE}"/>
          </ac:spMkLst>
        </pc:spChg>
        <pc:spChg chg="mod">
          <ac:chgData name="Beatrice Kantén" userId="8caf5736-bbd5-4396-b386-449a127bab06" providerId="ADAL" clId="{8F57E5A3-0FD3-45C5-B90E-00651D7DA7C8}" dt="2025-12-10T09:39:15.096" v="12263" actId="404"/>
          <ac:spMkLst>
            <pc:docMk/>
            <pc:sldMk cId="31224996" sldId="436"/>
            <ac:spMk id="3" creationId="{72D33025-79B0-6DBA-8FB4-8102EE1FAB41}"/>
          </ac:spMkLst>
        </pc:spChg>
      </pc:sldChg>
      <pc:sldChg chg="new del">
        <pc:chgData name="Beatrice Kantén" userId="8caf5736-bbd5-4396-b386-449a127bab06" providerId="ADAL" clId="{8F57E5A3-0FD3-45C5-B90E-00651D7DA7C8}" dt="2025-12-10T09:29:38.245" v="11797" actId="47"/>
        <pc:sldMkLst>
          <pc:docMk/>
          <pc:sldMk cId="9256740" sldId="437"/>
        </pc:sldMkLst>
      </pc:sldChg>
      <pc:sldChg chg="new del">
        <pc:chgData name="Beatrice Kantén" userId="8caf5736-bbd5-4396-b386-449a127bab06" providerId="ADAL" clId="{8F57E5A3-0FD3-45C5-B90E-00651D7DA7C8}" dt="2025-12-10T09:29:03.992" v="11794" actId="680"/>
        <pc:sldMkLst>
          <pc:docMk/>
          <pc:sldMk cId="2969251334" sldId="437"/>
        </pc:sldMkLst>
      </pc:sldChg>
      <pc:sldChg chg="modSp new mod modNotesTx">
        <pc:chgData name="Beatrice Kantén" userId="8caf5736-bbd5-4396-b386-449a127bab06" providerId="ADAL" clId="{8F57E5A3-0FD3-45C5-B90E-00651D7DA7C8}" dt="2025-12-10T10:03:41.403" v="12835" actId="6549"/>
        <pc:sldMkLst>
          <pc:docMk/>
          <pc:sldMk cId="1871379749" sldId="438"/>
        </pc:sldMkLst>
        <pc:spChg chg="mod">
          <ac:chgData name="Beatrice Kantén" userId="8caf5736-bbd5-4396-b386-449a127bab06" providerId="ADAL" clId="{8F57E5A3-0FD3-45C5-B90E-00651D7DA7C8}" dt="2025-12-10T10:03:41.403" v="12835" actId="6549"/>
          <ac:spMkLst>
            <pc:docMk/>
            <pc:sldMk cId="1871379749" sldId="438"/>
            <ac:spMk id="2" creationId="{2F728D95-7411-96B6-6A82-DAC2B31115A2}"/>
          </ac:spMkLst>
        </pc:spChg>
      </pc:sldChg>
      <pc:sldMasterChg chg="delSldLayout">
        <pc:chgData name="Beatrice Kantén" userId="8caf5736-bbd5-4396-b386-449a127bab06" providerId="ADAL" clId="{8F57E5A3-0FD3-45C5-B90E-00651D7DA7C8}" dt="2025-12-10T09:39:22.964" v="12264" actId="47"/>
        <pc:sldMasterMkLst>
          <pc:docMk/>
          <pc:sldMasterMk cId="622559456" sldId="2147483789"/>
        </pc:sldMasterMkLst>
        <pc:sldLayoutChg chg="del">
          <pc:chgData name="Beatrice Kantén" userId="8caf5736-bbd5-4396-b386-449a127bab06" providerId="ADAL" clId="{8F57E5A3-0FD3-45C5-B90E-00651D7DA7C8}" dt="2025-12-10T09:39:22.964" v="12264" actId="47"/>
          <pc:sldLayoutMkLst>
            <pc:docMk/>
            <pc:sldMasterMk cId="622559456" sldId="2147483789"/>
            <pc:sldLayoutMk cId="2799998883" sldId="2147483812"/>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CA4E09-B9B5-4D31-82FD-98856A358A8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sv-SE"/>
        </a:p>
      </dgm:t>
    </dgm:pt>
    <dgm:pt modelId="{8BB9866E-30A8-4FB3-8022-FC97770A9860}">
      <dgm:prSet phldrT="[Text]"/>
      <dgm:spPr>
        <a:solidFill>
          <a:srgbClr val="2C637E"/>
        </a:solidFill>
        <a:ln>
          <a:noFill/>
        </a:ln>
      </dgm:spPr>
      <dgm:t>
        <a:bodyPr/>
        <a:lstStyle/>
        <a:p>
          <a:r>
            <a:rPr lang="sv-SE"/>
            <a:t>Klubbstyrelsen</a:t>
          </a:r>
        </a:p>
      </dgm:t>
    </dgm:pt>
    <dgm:pt modelId="{8DC2943C-5208-43EF-B17D-156A98524C40}" type="parTrans" cxnId="{1A916E1D-52CC-4B70-B7D9-7BCE632039C2}">
      <dgm:prSet/>
      <dgm:spPr/>
      <dgm:t>
        <a:bodyPr/>
        <a:lstStyle/>
        <a:p>
          <a:endParaRPr lang="sv-SE"/>
        </a:p>
      </dgm:t>
    </dgm:pt>
    <dgm:pt modelId="{D2A1C002-2E8A-401F-8C86-BF48F6144994}" type="sibTrans" cxnId="{1A916E1D-52CC-4B70-B7D9-7BCE632039C2}">
      <dgm:prSet/>
      <dgm:spPr/>
      <dgm:t>
        <a:bodyPr/>
        <a:lstStyle/>
        <a:p>
          <a:endParaRPr lang="sv-SE"/>
        </a:p>
      </dgm:t>
    </dgm:pt>
    <dgm:pt modelId="{1A88D45D-E5BD-43C4-A437-CE9D815F2B83}">
      <dgm:prSet phldrT="[Text]"/>
      <dgm:spPr>
        <a:ln>
          <a:noFill/>
        </a:ln>
      </dgm:spPr>
      <dgm:t>
        <a:bodyPr/>
        <a:lstStyle/>
        <a:p>
          <a:r>
            <a:rPr lang="sv-SE"/>
            <a:t>Leder klubbens arbete.</a:t>
          </a:r>
        </a:p>
      </dgm:t>
    </dgm:pt>
    <dgm:pt modelId="{F8F4F408-54DE-47B8-8566-FD84E833C9C8}" type="parTrans" cxnId="{5DC569DA-DAE7-45B3-9E5C-452675D463FE}">
      <dgm:prSet/>
      <dgm:spPr/>
      <dgm:t>
        <a:bodyPr/>
        <a:lstStyle/>
        <a:p>
          <a:endParaRPr lang="sv-SE"/>
        </a:p>
      </dgm:t>
    </dgm:pt>
    <dgm:pt modelId="{CEF80876-2324-4123-9B29-C2F992A1CE01}" type="sibTrans" cxnId="{5DC569DA-DAE7-45B3-9E5C-452675D463FE}">
      <dgm:prSet/>
      <dgm:spPr/>
      <dgm:t>
        <a:bodyPr/>
        <a:lstStyle/>
        <a:p>
          <a:endParaRPr lang="sv-SE"/>
        </a:p>
      </dgm:t>
    </dgm:pt>
    <dgm:pt modelId="{CF61A594-FA83-49AA-9903-DE92CFBCFE9E}">
      <dgm:prSet/>
      <dgm:spPr>
        <a:solidFill>
          <a:srgbClr val="8BB4DC"/>
        </a:solidFill>
        <a:ln>
          <a:noFill/>
        </a:ln>
      </dgm:spPr>
      <dgm:t>
        <a:bodyPr/>
        <a:lstStyle/>
        <a:p>
          <a:r>
            <a:rPr lang="sv-SE"/>
            <a:t>Valberedningen</a:t>
          </a:r>
        </a:p>
      </dgm:t>
    </dgm:pt>
    <dgm:pt modelId="{72589D85-36A3-46AD-BB00-48D907FFC6C5}" type="parTrans" cxnId="{06E8D7E1-45D8-47FB-A633-81D9D32A5F51}">
      <dgm:prSet/>
      <dgm:spPr/>
      <dgm:t>
        <a:bodyPr/>
        <a:lstStyle/>
        <a:p>
          <a:endParaRPr lang="sv-SE"/>
        </a:p>
      </dgm:t>
    </dgm:pt>
    <dgm:pt modelId="{1B19B2A6-FCF0-4CDE-89B4-F121BDBD74ED}" type="sibTrans" cxnId="{06E8D7E1-45D8-47FB-A633-81D9D32A5F51}">
      <dgm:prSet/>
      <dgm:spPr/>
      <dgm:t>
        <a:bodyPr/>
        <a:lstStyle/>
        <a:p>
          <a:endParaRPr lang="sv-SE"/>
        </a:p>
      </dgm:t>
    </dgm:pt>
    <dgm:pt modelId="{A2492298-F068-4E98-89C7-C1AE1FCE3FCA}">
      <dgm:prSet/>
      <dgm:spPr>
        <a:solidFill>
          <a:srgbClr val="CE6850"/>
        </a:solidFill>
        <a:ln>
          <a:noFill/>
        </a:ln>
      </dgm:spPr>
      <dgm:t>
        <a:bodyPr/>
        <a:lstStyle/>
        <a:p>
          <a:r>
            <a:rPr lang="sv-SE"/>
            <a:t>Samspel</a:t>
          </a:r>
        </a:p>
      </dgm:t>
    </dgm:pt>
    <dgm:pt modelId="{2179C57E-8958-40E9-8D79-C3A8F0145FBF}" type="parTrans" cxnId="{29BFF365-B7C5-401A-988A-5B7FC64CA1F0}">
      <dgm:prSet/>
      <dgm:spPr/>
      <dgm:t>
        <a:bodyPr/>
        <a:lstStyle/>
        <a:p>
          <a:endParaRPr lang="sv-SE"/>
        </a:p>
      </dgm:t>
    </dgm:pt>
    <dgm:pt modelId="{7066A6FB-F263-4489-8CB6-AF8D60117E2F}" type="sibTrans" cxnId="{29BFF365-B7C5-401A-988A-5B7FC64CA1F0}">
      <dgm:prSet/>
      <dgm:spPr/>
      <dgm:t>
        <a:bodyPr/>
        <a:lstStyle/>
        <a:p>
          <a:endParaRPr lang="sv-SE"/>
        </a:p>
      </dgm:t>
    </dgm:pt>
    <dgm:pt modelId="{EE2478C8-9329-4DA1-8086-E08A7E5FDEC6}">
      <dgm:prSet phldrT="[Text]"/>
      <dgm:spPr>
        <a:ln>
          <a:noFill/>
        </a:ln>
      </dgm:spPr>
      <dgm:t>
        <a:bodyPr/>
        <a:lstStyle/>
        <a:p>
          <a:r>
            <a:rPr lang="sv-SE"/>
            <a:t>Företräder alla medlemmar.</a:t>
          </a:r>
        </a:p>
      </dgm:t>
    </dgm:pt>
    <dgm:pt modelId="{0AA790F0-EDDD-414D-9A0D-F11AA7FAD263}" type="parTrans" cxnId="{316C2AF9-FBDC-4A58-9CA5-74E56F0E92CF}">
      <dgm:prSet/>
      <dgm:spPr/>
      <dgm:t>
        <a:bodyPr/>
        <a:lstStyle/>
        <a:p>
          <a:endParaRPr lang="sv-SE"/>
        </a:p>
      </dgm:t>
    </dgm:pt>
    <dgm:pt modelId="{9700D6A3-C17D-4B3B-A0E9-822BE18E0B10}" type="sibTrans" cxnId="{316C2AF9-FBDC-4A58-9CA5-74E56F0E92CF}">
      <dgm:prSet/>
      <dgm:spPr/>
      <dgm:t>
        <a:bodyPr/>
        <a:lstStyle/>
        <a:p>
          <a:endParaRPr lang="sv-SE"/>
        </a:p>
      </dgm:t>
    </dgm:pt>
    <dgm:pt modelId="{66C26AFF-1DED-4077-9551-2DB2C0B95ED6}">
      <dgm:prSet phldrT="[Text]"/>
      <dgm:spPr>
        <a:ln>
          <a:noFill/>
        </a:ln>
      </dgm:spPr>
      <dgm:t>
        <a:bodyPr/>
        <a:lstStyle/>
        <a:p>
          <a:r>
            <a:rPr lang="sv-SE"/>
            <a:t>Förhandlar och samverkar.</a:t>
          </a:r>
        </a:p>
      </dgm:t>
    </dgm:pt>
    <dgm:pt modelId="{800DBB47-287D-40B3-A742-26D7174B3ADB}" type="parTrans" cxnId="{2E6B7661-1C97-479D-90BE-520A769E136C}">
      <dgm:prSet/>
      <dgm:spPr/>
      <dgm:t>
        <a:bodyPr/>
        <a:lstStyle/>
        <a:p>
          <a:endParaRPr lang="sv-SE"/>
        </a:p>
      </dgm:t>
    </dgm:pt>
    <dgm:pt modelId="{56AEAF21-4D60-4223-B7DE-69CCBD7250A5}" type="sibTrans" cxnId="{2E6B7661-1C97-479D-90BE-520A769E136C}">
      <dgm:prSet/>
      <dgm:spPr/>
      <dgm:t>
        <a:bodyPr/>
        <a:lstStyle/>
        <a:p>
          <a:endParaRPr lang="sv-SE"/>
        </a:p>
      </dgm:t>
    </dgm:pt>
    <dgm:pt modelId="{06039B64-F039-439F-BCA2-11BD957E3E0F}">
      <dgm:prSet/>
      <dgm:spPr>
        <a:solidFill>
          <a:srgbClr val="8BB4DC">
            <a:alpha val="36000"/>
          </a:srgbClr>
        </a:solidFill>
        <a:ln>
          <a:noFill/>
        </a:ln>
      </dgm:spPr>
      <dgm:t>
        <a:bodyPr/>
        <a:lstStyle/>
        <a:p>
          <a:r>
            <a:rPr lang="sv-SE"/>
            <a:t>Följer klubbstyrelsen arbete.</a:t>
          </a:r>
        </a:p>
      </dgm:t>
    </dgm:pt>
    <dgm:pt modelId="{24878513-8EBA-4BCF-A8F6-B51DB3CF9388}" type="parTrans" cxnId="{80D38B54-6CEC-4EF6-92D7-275D05180404}">
      <dgm:prSet/>
      <dgm:spPr/>
      <dgm:t>
        <a:bodyPr/>
        <a:lstStyle/>
        <a:p>
          <a:endParaRPr lang="sv-SE"/>
        </a:p>
      </dgm:t>
    </dgm:pt>
    <dgm:pt modelId="{45AB0250-0A37-4484-99A2-DF85AEC973FB}" type="sibTrans" cxnId="{80D38B54-6CEC-4EF6-92D7-275D05180404}">
      <dgm:prSet/>
      <dgm:spPr/>
      <dgm:t>
        <a:bodyPr/>
        <a:lstStyle/>
        <a:p>
          <a:endParaRPr lang="sv-SE"/>
        </a:p>
      </dgm:t>
    </dgm:pt>
    <dgm:pt modelId="{D6986804-5F6A-494C-BC07-6F6D82A2202B}">
      <dgm:prSet/>
      <dgm:spPr>
        <a:solidFill>
          <a:srgbClr val="8BB4DC">
            <a:alpha val="36000"/>
          </a:srgbClr>
        </a:solidFill>
        <a:ln>
          <a:noFill/>
        </a:ln>
      </dgm:spPr>
      <dgm:t>
        <a:bodyPr/>
        <a:lstStyle/>
        <a:p>
          <a:r>
            <a:rPr lang="sv-SE"/>
            <a:t>Letar </a:t>
          </a:r>
          <a:r>
            <a:rPr lang="sv-SE" b="1"/>
            <a:t>aktivt</a:t>
          </a:r>
          <a:r>
            <a:rPr lang="sv-SE"/>
            <a:t> efter kandidater.</a:t>
          </a:r>
        </a:p>
      </dgm:t>
    </dgm:pt>
    <dgm:pt modelId="{AD238761-20C0-43FC-9C9E-C3ED4AF4182D}" type="parTrans" cxnId="{AB723C7E-9652-4458-8D1F-546BAC15492C}">
      <dgm:prSet/>
      <dgm:spPr/>
      <dgm:t>
        <a:bodyPr/>
        <a:lstStyle/>
        <a:p>
          <a:endParaRPr lang="sv-SE"/>
        </a:p>
      </dgm:t>
    </dgm:pt>
    <dgm:pt modelId="{7346D6D0-3ECE-4158-AD7F-5EC82D63FD26}" type="sibTrans" cxnId="{AB723C7E-9652-4458-8D1F-546BAC15492C}">
      <dgm:prSet/>
      <dgm:spPr/>
      <dgm:t>
        <a:bodyPr/>
        <a:lstStyle/>
        <a:p>
          <a:endParaRPr lang="sv-SE"/>
        </a:p>
      </dgm:t>
    </dgm:pt>
    <dgm:pt modelId="{16F9BE7D-3B9C-438B-BB65-4415039AFFB1}">
      <dgm:prSet/>
      <dgm:spPr>
        <a:solidFill>
          <a:srgbClr val="8BB4DC">
            <a:alpha val="36000"/>
          </a:srgbClr>
        </a:solidFill>
        <a:ln>
          <a:noFill/>
        </a:ln>
      </dgm:spPr>
      <dgm:t>
        <a:bodyPr/>
        <a:lstStyle/>
        <a:p>
          <a:r>
            <a:rPr lang="sv-SE"/>
            <a:t>Arbetar självständigt och utvärderar klubbstyrelsens arbete.</a:t>
          </a:r>
        </a:p>
      </dgm:t>
    </dgm:pt>
    <dgm:pt modelId="{9EB2FB45-DD78-479E-8064-F390A1A49CD3}" type="parTrans" cxnId="{BA312EF2-7DAD-4688-89D8-DFA8BA947094}">
      <dgm:prSet/>
      <dgm:spPr/>
      <dgm:t>
        <a:bodyPr/>
        <a:lstStyle/>
        <a:p>
          <a:endParaRPr lang="sv-SE"/>
        </a:p>
      </dgm:t>
    </dgm:pt>
    <dgm:pt modelId="{CAC77C28-1FEC-4BB1-BB14-D5020E876C6F}" type="sibTrans" cxnId="{BA312EF2-7DAD-4688-89D8-DFA8BA947094}">
      <dgm:prSet/>
      <dgm:spPr/>
      <dgm:t>
        <a:bodyPr/>
        <a:lstStyle/>
        <a:p>
          <a:endParaRPr lang="sv-SE"/>
        </a:p>
      </dgm:t>
    </dgm:pt>
    <dgm:pt modelId="{BC12D447-C10A-4FD8-A395-C3D850E7BA1F}">
      <dgm:prSet/>
      <dgm:spPr>
        <a:solidFill>
          <a:srgbClr val="8BB4DC">
            <a:alpha val="36000"/>
          </a:srgbClr>
        </a:solidFill>
        <a:ln>
          <a:noFill/>
        </a:ln>
      </dgm:spPr>
      <dgm:t>
        <a:bodyPr/>
        <a:lstStyle/>
        <a:p>
          <a:r>
            <a:rPr lang="sv-SE"/>
            <a:t>Tar emot nomineringar</a:t>
          </a:r>
        </a:p>
      </dgm:t>
    </dgm:pt>
    <dgm:pt modelId="{E073BD4E-C48A-4FFB-9D2A-AEBE1F0EA289}" type="parTrans" cxnId="{A22AD964-E4AE-4C8F-8F16-A19F25DB45D4}">
      <dgm:prSet/>
      <dgm:spPr/>
      <dgm:t>
        <a:bodyPr/>
        <a:lstStyle/>
        <a:p>
          <a:endParaRPr lang="sv-SE"/>
        </a:p>
      </dgm:t>
    </dgm:pt>
    <dgm:pt modelId="{0F203699-41E1-42A5-A1E6-0498861BA4B2}" type="sibTrans" cxnId="{A22AD964-E4AE-4C8F-8F16-A19F25DB45D4}">
      <dgm:prSet/>
      <dgm:spPr/>
      <dgm:t>
        <a:bodyPr/>
        <a:lstStyle/>
        <a:p>
          <a:endParaRPr lang="sv-SE"/>
        </a:p>
      </dgm:t>
    </dgm:pt>
    <dgm:pt modelId="{82B6F78A-D536-48EC-8E5E-EB673E2042B7}">
      <dgm:prSet/>
      <dgm:spPr>
        <a:solidFill>
          <a:srgbClr val="8BB4DC">
            <a:alpha val="36000"/>
          </a:srgbClr>
        </a:solidFill>
        <a:ln>
          <a:noFill/>
        </a:ln>
      </dgm:spPr>
      <dgm:t>
        <a:bodyPr/>
        <a:lstStyle/>
        <a:p>
          <a:r>
            <a:rPr lang="sv-SE"/>
            <a:t>Intervjuar sittande styrelse och kandidater</a:t>
          </a:r>
        </a:p>
      </dgm:t>
    </dgm:pt>
    <dgm:pt modelId="{F2392701-23DD-47F4-ACD5-C6887CD70292}" type="parTrans" cxnId="{90D078ED-B342-4705-AB1B-D4C20C2D1151}">
      <dgm:prSet/>
      <dgm:spPr/>
      <dgm:t>
        <a:bodyPr/>
        <a:lstStyle/>
        <a:p>
          <a:endParaRPr lang="sv-SE"/>
        </a:p>
      </dgm:t>
    </dgm:pt>
    <dgm:pt modelId="{AB13521E-3F0F-40A3-9FBF-674DEEA1D520}" type="sibTrans" cxnId="{90D078ED-B342-4705-AB1B-D4C20C2D1151}">
      <dgm:prSet/>
      <dgm:spPr/>
      <dgm:t>
        <a:bodyPr/>
        <a:lstStyle/>
        <a:p>
          <a:endParaRPr lang="sv-SE"/>
        </a:p>
      </dgm:t>
    </dgm:pt>
    <dgm:pt modelId="{DAA5AD10-D581-42EB-9EBB-33D0E6FD71C0}">
      <dgm:prSet/>
      <dgm:spPr>
        <a:solidFill>
          <a:srgbClr val="8BB4DC">
            <a:alpha val="36000"/>
          </a:srgbClr>
        </a:solidFill>
        <a:ln>
          <a:noFill/>
        </a:ln>
      </dgm:spPr>
      <dgm:t>
        <a:bodyPr/>
        <a:lstStyle/>
        <a:p>
          <a:r>
            <a:rPr lang="sv-SE"/>
            <a:t>Tar fram förslag på ”bästa styrelsen”.</a:t>
          </a:r>
        </a:p>
      </dgm:t>
    </dgm:pt>
    <dgm:pt modelId="{76095E60-2FE6-48C6-B74D-E8AD55308EA4}" type="parTrans" cxnId="{F531EFF5-2239-4BE9-A6C3-737C6D8D5CFB}">
      <dgm:prSet/>
      <dgm:spPr/>
      <dgm:t>
        <a:bodyPr/>
        <a:lstStyle/>
        <a:p>
          <a:endParaRPr lang="sv-SE"/>
        </a:p>
      </dgm:t>
    </dgm:pt>
    <dgm:pt modelId="{2D3BD9E5-9BF5-453A-BC3D-7E0D0D9D9C9E}" type="sibTrans" cxnId="{F531EFF5-2239-4BE9-A6C3-737C6D8D5CFB}">
      <dgm:prSet/>
      <dgm:spPr/>
      <dgm:t>
        <a:bodyPr/>
        <a:lstStyle/>
        <a:p>
          <a:endParaRPr lang="sv-SE"/>
        </a:p>
      </dgm:t>
    </dgm:pt>
    <dgm:pt modelId="{100D1A13-A8B6-4538-9CE6-5B3E2684CD04}">
      <dgm:prSet/>
      <dgm:spPr>
        <a:solidFill>
          <a:srgbClr val="CE6850">
            <a:alpha val="36000"/>
          </a:srgbClr>
        </a:solidFill>
        <a:ln>
          <a:noFill/>
        </a:ln>
      </dgm:spPr>
      <dgm:t>
        <a:bodyPr/>
        <a:lstStyle/>
        <a:p>
          <a:r>
            <a:rPr lang="sv-SE"/>
            <a:t>Klubbstyrelsen försäkrar sig att valberedningen är igång.</a:t>
          </a:r>
        </a:p>
      </dgm:t>
    </dgm:pt>
    <dgm:pt modelId="{64D36105-3327-4700-93DC-B5D7C9F57FE4}" type="parTrans" cxnId="{41F9C8E6-5FA3-47E1-B0CE-39AC8E1F3BEC}">
      <dgm:prSet/>
      <dgm:spPr/>
      <dgm:t>
        <a:bodyPr/>
        <a:lstStyle/>
        <a:p>
          <a:endParaRPr lang="sv-SE"/>
        </a:p>
      </dgm:t>
    </dgm:pt>
    <dgm:pt modelId="{B7686AB2-CAE7-4C90-90EE-8FAFD955A3B6}" type="sibTrans" cxnId="{41F9C8E6-5FA3-47E1-B0CE-39AC8E1F3BEC}">
      <dgm:prSet/>
      <dgm:spPr/>
      <dgm:t>
        <a:bodyPr/>
        <a:lstStyle/>
        <a:p>
          <a:endParaRPr lang="sv-SE"/>
        </a:p>
      </dgm:t>
    </dgm:pt>
    <dgm:pt modelId="{B40C2C8C-E4F4-4E0A-B2E8-17492EC2615B}">
      <dgm:prSet/>
      <dgm:spPr>
        <a:solidFill>
          <a:srgbClr val="CE6850">
            <a:alpha val="36000"/>
          </a:srgbClr>
        </a:solidFill>
        <a:ln>
          <a:noFill/>
        </a:ln>
      </dgm:spPr>
      <dgm:t>
        <a:bodyPr/>
        <a:lstStyle/>
        <a:p>
          <a:r>
            <a:rPr lang="sv-SE"/>
            <a:t>Valberedningen ska hålla styrelsen informerad om hur det går.</a:t>
          </a:r>
        </a:p>
      </dgm:t>
    </dgm:pt>
    <dgm:pt modelId="{5C96096F-AC36-464B-B165-C81F0E7BCBCD}" type="parTrans" cxnId="{E38AE52C-F505-4122-B4ED-41108164D0B1}">
      <dgm:prSet/>
      <dgm:spPr/>
      <dgm:t>
        <a:bodyPr/>
        <a:lstStyle/>
        <a:p>
          <a:endParaRPr lang="sv-SE"/>
        </a:p>
      </dgm:t>
    </dgm:pt>
    <dgm:pt modelId="{52518F53-07A4-49B1-BD9E-64320DA8C5CB}" type="sibTrans" cxnId="{E38AE52C-F505-4122-B4ED-41108164D0B1}">
      <dgm:prSet/>
      <dgm:spPr/>
      <dgm:t>
        <a:bodyPr/>
        <a:lstStyle/>
        <a:p>
          <a:endParaRPr lang="sv-SE"/>
        </a:p>
      </dgm:t>
    </dgm:pt>
    <dgm:pt modelId="{EB4CD4A6-4F0D-4080-86FF-10344E45524E}">
      <dgm:prSet/>
      <dgm:spPr>
        <a:solidFill>
          <a:srgbClr val="CE6850">
            <a:alpha val="36000"/>
          </a:srgbClr>
        </a:solidFill>
        <a:ln>
          <a:noFill/>
        </a:ln>
      </dgm:spPr>
      <dgm:t>
        <a:bodyPr/>
        <a:lstStyle/>
        <a:p>
          <a:endParaRPr lang="sv-SE"/>
        </a:p>
      </dgm:t>
    </dgm:pt>
    <dgm:pt modelId="{6D3BD817-2F72-4B06-B39C-59B85A236903}" type="parTrans" cxnId="{C1C834F9-E312-420E-A9A9-A77EF8525D38}">
      <dgm:prSet/>
      <dgm:spPr/>
      <dgm:t>
        <a:bodyPr/>
        <a:lstStyle/>
        <a:p>
          <a:endParaRPr lang="sv-SE"/>
        </a:p>
      </dgm:t>
    </dgm:pt>
    <dgm:pt modelId="{589795C6-AD2A-46E4-8B97-86BDAA57229C}" type="sibTrans" cxnId="{C1C834F9-E312-420E-A9A9-A77EF8525D38}">
      <dgm:prSet/>
      <dgm:spPr/>
      <dgm:t>
        <a:bodyPr/>
        <a:lstStyle/>
        <a:p>
          <a:endParaRPr lang="sv-SE"/>
        </a:p>
      </dgm:t>
    </dgm:pt>
    <dgm:pt modelId="{2B7B3BD3-B103-4C85-88B0-4E0D30E08A44}">
      <dgm:prSet phldrT="[Text]"/>
      <dgm:spPr>
        <a:ln>
          <a:noFill/>
        </a:ln>
      </dgm:spPr>
      <dgm:t>
        <a:bodyPr/>
        <a:lstStyle/>
        <a:p>
          <a:r>
            <a:rPr lang="sv-SE" b="1"/>
            <a:t>Planerar och genomför årsmötet.</a:t>
          </a:r>
        </a:p>
      </dgm:t>
    </dgm:pt>
    <dgm:pt modelId="{0B12462D-32AA-43E5-B5FD-75B49A5DCDBB}" type="parTrans" cxnId="{EC94F92A-3B7D-4809-BD3C-AA18EAE8BB99}">
      <dgm:prSet/>
      <dgm:spPr/>
    </dgm:pt>
    <dgm:pt modelId="{611936A7-D6C0-4E63-ACE2-319ED1FB767E}" type="sibTrans" cxnId="{EC94F92A-3B7D-4809-BD3C-AA18EAE8BB99}">
      <dgm:prSet/>
      <dgm:spPr/>
    </dgm:pt>
    <dgm:pt modelId="{2D9DAABF-CD48-48D8-A15A-AC9B3BDA382D}">
      <dgm:prSet phldrT="[Text]"/>
      <dgm:spPr>
        <a:ln>
          <a:noFill/>
        </a:ln>
      </dgm:spPr>
      <dgm:t>
        <a:bodyPr/>
        <a:lstStyle/>
        <a:p>
          <a:r>
            <a:rPr lang="sv-SE"/>
            <a:t>Ansvarar för medlemsdialog och att engagera medlemmarna.</a:t>
          </a:r>
        </a:p>
      </dgm:t>
    </dgm:pt>
    <dgm:pt modelId="{2C788994-7F28-4681-94E3-B6E26A7402E5}" type="parTrans" cxnId="{4C608310-1A88-43DD-A3A1-7EC7FD7D0981}">
      <dgm:prSet/>
      <dgm:spPr/>
    </dgm:pt>
    <dgm:pt modelId="{4A4CB262-F5C9-4CC1-9D07-20DDA3C66E43}" type="sibTrans" cxnId="{4C608310-1A88-43DD-A3A1-7EC7FD7D0981}">
      <dgm:prSet/>
      <dgm:spPr/>
    </dgm:pt>
    <dgm:pt modelId="{24482523-2933-454A-A087-DD8419AAB18C}">
      <dgm:prSet phldrT="[Text]"/>
      <dgm:spPr>
        <a:ln>
          <a:noFill/>
        </a:ln>
      </dgm:spPr>
      <dgm:t>
        <a:bodyPr/>
        <a:lstStyle/>
        <a:p>
          <a:r>
            <a:rPr lang="sv-SE"/>
            <a:t>Ansvarar för sin egen konstituering.</a:t>
          </a:r>
        </a:p>
      </dgm:t>
    </dgm:pt>
    <dgm:pt modelId="{AB4372A4-4465-40A1-BC8B-8753CE196A32}" type="parTrans" cxnId="{0FB79E1E-814F-4ABE-854F-9A6C33299326}">
      <dgm:prSet/>
      <dgm:spPr/>
    </dgm:pt>
    <dgm:pt modelId="{801A7060-C714-4643-B2A4-B31FDAE3F6F1}" type="sibTrans" cxnId="{0FB79E1E-814F-4ABE-854F-9A6C33299326}">
      <dgm:prSet/>
      <dgm:spPr/>
    </dgm:pt>
    <dgm:pt modelId="{E735283E-991B-4C93-9D3D-E6887DACD71C}">
      <dgm:prSet/>
      <dgm:spPr>
        <a:solidFill>
          <a:srgbClr val="CE6850">
            <a:alpha val="36000"/>
          </a:srgbClr>
        </a:solidFill>
        <a:ln>
          <a:noFill/>
        </a:ln>
      </dgm:spPr>
      <dgm:t>
        <a:bodyPr/>
        <a:lstStyle/>
        <a:p>
          <a:r>
            <a:rPr lang="sv-SE"/>
            <a:t>Valberedningen kan delta på styrelsemöten och ta del av protokoll.</a:t>
          </a:r>
        </a:p>
      </dgm:t>
    </dgm:pt>
    <dgm:pt modelId="{A849C441-1B3F-42F6-BE4C-6A70F6617FD1}" type="parTrans" cxnId="{65200867-444E-44BF-9BB3-797E5065064C}">
      <dgm:prSet/>
      <dgm:spPr/>
    </dgm:pt>
    <dgm:pt modelId="{A76E9F7D-151E-4FAE-813B-407B33F2099D}" type="sibTrans" cxnId="{65200867-444E-44BF-9BB3-797E5065064C}">
      <dgm:prSet/>
      <dgm:spPr/>
    </dgm:pt>
    <dgm:pt modelId="{CAA17EB7-5D04-4FB7-B450-31714658F272}">
      <dgm:prSet/>
      <dgm:spPr>
        <a:solidFill>
          <a:srgbClr val="CE6850">
            <a:alpha val="36000"/>
          </a:srgbClr>
        </a:solidFill>
        <a:ln>
          <a:noFill/>
        </a:ln>
      </dgm:spPr>
      <dgm:t>
        <a:bodyPr/>
        <a:lstStyle/>
        <a:p>
          <a:endParaRPr lang="sv-SE"/>
        </a:p>
      </dgm:t>
    </dgm:pt>
    <dgm:pt modelId="{7813A7FB-E2CF-4DAD-BAEC-EC313B056F6C}" type="parTrans" cxnId="{45441636-15C2-4FFD-8426-D8F4F06D6F03}">
      <dgm:prSet/>
      <dgm:spPr/>
    </dgm:pt>
    <dgm:pt modelId="{D54EF6C0-3B4B-4608-8438-1CF7517B46A1}" type="sibTrans" cxnId="{45441636-15C2-4FFD-8426-D8F4F06D6F03}">
      <dgm:prSet/>
      <dgm:spPr/>
    </dgm:pt>
    <dgm:pt modelId="{A0F21CA1-BE2E-400C-B759-E866AA7B87B4}">
      <dgm:prSet/>
      <dgm:spPr>
        <a:solidFill>
          <a:srgbClr val="CE6850">
            <a:alpha val="36000"/>
          </a:srgbClr>
        </a:solidFill>
        <a:ln>
          <a:noFill/>
        </a:ln>
      </dgm:spPr>
      <dgm:t>
        <a:bodyPr/>
        <a:lstStyle/>
        <a:p>
          <a:r>
            <a:rPr lang="sv-SE"/>
            <a:t>GDPR-säkra rutiner.</a:t>
          </a:r>
        </a:p>
      </dgm:t>
    </dgm:pt>
    <dgm:pt modelId="{0FB7842E-A8BA-4FA1-8C75-16E6BD476218}" type="parTrans" cxnId="{AAEDCF71-CBBB-4B3D-80F1-A06CA10B8275}">
      <dgm:prSet/>
      <dgm:spPr/>
    </dgm:pt>
    <dgm:pt modelId="{6433D791-C9A4-4220-BB3D-ECBF090B89DE}" type="sibTrans" cxnId="{AAEDCF71-CBBB-4B3D-80F1-A06CA10B8275}">
      <dgm:prSet/>
      <dgm:spPr/>
    </dgm:pt>
    <dgm:pt modelId="{505BE422-4C78-4E8B-A0AE-8D033E0845CE}">
      <dgm:prSet/>
      <dgm:spPr>
        <a:solidFill>
          <a:srgbClr val="CE6850">
            <a:alpha val="36000"/>
          </a:srgbClr>
        </a:solidFill>
        <a:ln>
          <a:noFill/>
        </a:ln>
      </dgm:spPr>
      <dgm:t>
        <a:bodyPr/>
        <a:lstStyle/>
        <a:p>
          <a:endParaRPr lang="sv-SE"/>
        </a:p>
      </dgm:t>
    </dgm:pt>
    <dgm:pt modelId="{03FDCA59-E09D-4F7F-9EC5-2F830A18AF4F}" type="parTrans" cxnId="{1F00838B-69CE-47A1-9DF5-8C04C2AF758E}">
      <dgm:prSet/>
      <dgm:spPr/>
    </dgm:pt>
    <dgm:pt modelId="{61C319DA-B500-49FA-862A-EB09211B38A2}" type="sibTrans" cxnId="{1F00838B-69CE-47A1-9DF5-8C04C2AF758E}">
      <dgm:prSet/>
      <dgm:spPr/>
    </dgm:pt>
    <dgm:pt modelId="{5C4C742B-F298-4784-906B-DE6A16314B86}" type="pres">
      <dgm:prSet presAssocID="{98CA4E09-B9B5-4D31-82FD-98856A358A8E}" presName="Name0" presStyleCnt="0">
        <dgm:presLayoutVars>
          <dgm:dir/>
          <dgm:animLvl val="lvl"/>
          <dgm:resizeHandles val="exact"/>
        </dgm:presLayoutVars>
      </dgm:prSet>
      <dgm:spPr/>
    </dgm:pt>
    <dgm:pt modelId="{86BC474E-9990-4289-AAD9-5C877E0251B8}" type="pres">
      <dgm:prSet presAssocID="{8BB9866E-30A8-4FB3-8022-FC97770A9860}" presName="composite" presStyleCnt="0"/>
      <dgm:spPr/>
    </dgm:pt>
    <dgm:pt modelId="{E514455D-5ECC-4279-A4B9-8F7F4D2D485E}" type="pres">
      <dgm:prSet presAssocID="{8BB9866E-30A8-4FB3-8022-FC97770A9860}" presName="parTx" presStyleLbl="alignNode1" presStyleIdx="0" presStyleCnt="3">
        <dgm:presLayoutVars>
          <dgm:chMax val="0"/>
          <dgm:chPref val="0"/>
          <dgm:bulletEnabled val="1"/>
        </dgm:presLayoutVars>
      </dgm:prSet>
      <dgm:spPr/>
    </dgm:pt>
    <dgm:pt modelId="{D5F4246A-8481-44F2-BA09-24365A2099C0}" type="pres">
      <dgm:prSet presAssocID="{8BB9866E-30A8-4FB3-8022-FC97770A9860}" presName="desTx" presStyleLbl="alignAccFollowNode1" presStyleIdx="0" presStyleCnt="3">
        <dgm:presLayoutVars>
          <dgm:bulletEnabled val="1"/>
        </dgm:presLayoutVars>
      </dgm:prSet>
      <dgm:spPr/>
    </dgm:pt>
    <dgm:pt modelId="{A5F8779E-80E4-4787-BB19-42D85CE9749C}" type="pres">
      <dgm:prSet presAssocID="{D2A1C002-2E8A-401F-8C86-BF48F6144994}" presName="space" presStyleCnt="0"/>
      <dgm:spPr/>
    </dgm:pt>
    <dgm:pt modelId="{F64C64F9-2E40-45EF-9151-DE5D563E13A9}" type="pres">
      <dgm:prSet presAssocID="{CF61A594-FA83-49AA-9903-DE92CFBCFE9E}" presName="composite" presStyleCnt="0"/>
      <dgm:spPr/>
    </dgm:pt>
    <dgm:pt modelId="{9C621445-E8A4-4EA1-BD7F-47CEE816CCC9}" type="pres">
      <dgm:prSet presAssocID="{CF61A594-FA83-49AA-9903-DE92CFBCFE9E}" presName="parTx" presStyleLbl="alignNode1" presStyleIdx="1" presStyleCnt="3">
        <dgm:presLayoutVars>
          <dgm:chMax val="0"/>
          <dgm:chPref val="0"/>
          <dgm:bulletEnabled val="1"/>
        </dgm:presLayoutVars>
      </dgm:prSet>
      <dgm:spPr/>
    </dgm:pt>
    <dgm:pt modelId="{1CDC611D-0755-4172-BBBB-745C842EB22A}" type="pres">
      <dgm:prSet presAssocID="{CF61A594-FA83-49AA-9903-DE92CFBCFE9E}" presName="desTx" presStyleLbl="alignAccFollowNode1" presStyleIdx="1" presStyleCnt="3">
        <dgm:presLayoutVars>
          <dgm:bulletEnabled val="1"/>
        </dgm:presLayoutVars>
      </dgm:prSet>
      <dgm:spPr/>
    </dgm:pt>
    <dgm:pt modelId="{41DF8D5F-FCC9-4EBE-AA06-0323C7FA5E2F}" type="pres">
      <dgm:prSet presAssocID="{1B19B2A6-FCF0-4CDE-89B4-F121BDBD74ED}" presName="space" presStyleCnt="0"/>
      <dgm:spPr/>
    </dgm:pt>
    <dgm:pt modelId="{D9DE3B18-1102-4ABC-8588-0AEFA2B9C7DD}" type="pres">
      <dgm:prSet presAssocID="{A2492298-F068-4E98-89C7-C1AE1FCE3FCA}" presName="composite" presStyleCnt="0"/>
      <dgm:spPr/>
    </dgm:pt>
    <dgm:pt modelId="{B75FEFBF-7BF2-4454-9F12-5A5599FFBAA5}" type="pres">
      <dgm:prSet presAssocID="{A2492298-F068-4E98-89C7-C1AE1FCE3FCA}" presName="parTx" presStyleLbl="alignNode1" presStyleIdx="2" presStyleCnt="3">
        <dgm:presLayoutVars>
          <dgm:chMax val="0"/>
          <dgm:chPref val="0"/>
          <dgm:bulletEnabled val="1"/>
        </dgm:presLayoutVars>
      </dgm:prSet>
      <dgm:spPr/>
    </dgm:pt>
    <dgm:pt modelId="{7E055426-B2B1-4E3E-AE3A-92110985EF07}" type="pres">
      <dgm:prSet presAssocID="{A2492298-F068-4E98-89C7-C1AE1FCE3FCA}" presName="desTx" presStyleLbl="alignAccFollowNode1" presStyleIdx="2" presStyleCnt="3">
        <dgm:presLayoutVars>
          <dgm:bulletEnabled val="1"/>
        </dgm:presLayoutVars>
      </dgm:prSet>
      <dgm:spPr/>
    </dgm:pt>
  </dgm:ptLst>
  <dgm:cxnLst>
    <dgm:cxn modelId="{2CBFAC05-0A2D-4506-BD92-0D5E6A3BFCE6}" type="presOf" srcId="{CF61A594-FA83-49AA-9903-DE92CFBCFE9E}" destId="{9C621445-E8A4-4EA1-BD7F-47CEE816CCC9}" srcOrd="0" destOrd="0" presId="urn:microsoft.com/office/officeart/2005/8/layout/hList1"/>
    <dgm:cxn modelId="{4C608310-1A88-43DD-A3A1-7EC7FD7D0981}" srcId="{8BB9866E-30A8-4FB3-8022-FC97770A9860}" destId="{2D9DAABF-CD48-48D8-A15A-AC9B3BDA382D}" srcOrd="3" destOrd="0" parTransId="{2C788994-7F28-4681-94E3-B6E26A7402E5}" sibTransId="{4A4CB262-F5C9-4CC1-9D07-20DDA3C66E43}"/>
    <dgm:cxn modelId="{2FC1F218-5987-4C5F-BFA1-2B537F7AA702}" type="presOf" srcId="{100D1A13-A8B6-4538-9CE6-5B3E2684CD04}" destId="{7E055426-B2B1-4E3E-AE3A-92110985EF07}" srcOrd="0" destOrd="0" presId="urn:microsoft.com/office/officeart/2005/8/layout/hList1"/>
    <dgm:cxn modelId="{4087FA18-49C9-4D7B-803E-703F4989B542}" type="presOf" srcId="{B40C2C8C-E4F4-4E0A-B2E8-17492EC2615B}" destId="{7E055426-B2B1-4E3E-AE3A-92110985EF07}" srcOrd="0" destOrd="2" presId="urn:microsoft.com/office/officeart/2005/8/layout/hList1"/>
    <dgm:cxn modelId="{0DAEDB19-87A6-4F58-81CD-9107887B34F0}" type="presOf" srcId="{98CA4E09-B9B5-4D31-82FD-98856A358A8E}" destId="{5C4C742B-F298-4784-906B-DE6A16314B86}" srcOrd="0" destOrd="0" presId="urn:microsoft.com/office/officeart/2005/8/layout/hList1"/>
    <dgm:cxn modelId="{3522521A-A773-450B-8861-B6FAD37D618E}" type="presOf" srcId="{EE2478C8-9329-4DA1-8086-E08A7E5FDEC6}" destId="{D5F4246A-8481-44F2-BA09-24365A2099C0}" srcOrd="0" destOrd="1" presId="urn:microsoft.com/office/officeart/2005/8/layout/hList1"/>
    <dgm:cxn modelId="{1A916E1D-52CC-4B70-B7D9-7BCE632039C2}" srcId="{98CA4E09-B9B5-4D31-82FD-98856A358A8E}" destId="{8BB9866E-30A8-4FB3-8022-FC97770A9860}" srcOrd="0" destOrd="0" parTransId="{8DC2943C-5208-43EF-B17D-156A98524C40}" sibTransId="{D2A1C002-2E8A-401F-8C86-BF48F6144994}"/>
    <dgm:cxn modelId="{0FB79E1E-814F-4ABE-854F-9A6C33299326}" srcId="{8BB9866E-30A8-4FB3-8022-FC97770A9860}" destId="{24482523-2933-454A-A087-DD8419AAB18C}" srcOrd="5" destOrd="0" parTransId="{AB4372A4-4465-40A1-BC8B-8753CE196A32}" sibTransId="{801A7060-C714-4643-B2A4-B31FDAE3F6F1}"/>
    <dgm:cxn modelId="{5216272A-7E7F-4887-9BDD-75B675E1A0FE}" type="presOf" srcId="{DAA5AD10-D581-42EB-9EBB-33D0E6FD71C0}" destId="{1CDC611D-0755-4172-BBBB-745C842EB22A}" srcOrd="0" destOrd="5" presId="urn:microsoft.com/office/officeart/2005/8/layout/hList1"/>
    <dgm:cxn modelId="{5137EC2A-4B7D-4672-BA28-9BFFEF48D27E}" type="presOf" srcId="{505BE422-4C78-4E8B-A0AE-8D033E0845CE}" destId="{7E055426-B2B1-4E3E-AE3A-92110985EF07}" srcOrd="0" destOrd="5" presId="urn:microsoft.com/office/officeart/2005/8/layout/hList1"/>
    <dgm:cxn modelId="{EC94F92A-3B7D-4809-BD3C-AA18EAE8BB99}" srcId="{8BB9866E-30A8-4FB3-8022-FC97770A9860}" destId="{2B7B3BD3-B103-4C85-88B0-4E0D30E08A44}" srcOrd="4" destOrd="0" parTransId="{0B12462D-32AA-43E5-B5FD-75B49A5DCDBB}" sibTransId="{611936A7-D6C0-4E63-ACE2-319ED1FB767E}"/>
    <dgm:cxn modelId="{E38AE52C-F505-4122-B4ED-41108164D0B1}" srcId="{A2492298-F068-4E98-89C7-C1AE1FCE3FCA}" destId="{B40C2C8C-E4F4-4E0A-B2E8-17492EC2615B}" srcOrd="2" destOrd="0" parTransId="{5C96096F-AC36-464B-B165-C81F0E7BCBCD}" sibTransId="{52518F53-07A4-49B1-BD9E-64320DA8C5CB}"/>
    <dgm:cxn modelId="{45441636-15C2-4FFD-8426-D8F4F06D6F03}" srcId="{A2492298-F068-4E98-89C7-C1AE1FCE3FCA}" destId="{CAA17EB7-5D04-4FB7-B450-31714658F272}" srcOrd="3" destOrd="0" parTransId="{7813A7FB-E2CF-4DAD-BAEC-EC313B056F6C}" sibTransId="{D54EF6C0-3B4B-4608-8438-1CF7517B46A1}"/>
    <dgm:cxn modelId="{474AF937-55D5-482F-9D5C-979443508E33}" type="presOf" srcId="{D6986804-5F6A-494C-BC07-6F6D82A2202B}" destId="{1CDC611D-0755-4172-BBBB-745C842EB22A}" srcOrd="0" destOrd="1" presId="urn:microsoft.com/office/officeart/2005/8/layout/hList1"/>
    <dgm:cxn modelId="{2E6B7661-1C97-479D-90BE-520A769E136C}" srcId="{8BB9866E-30A8-4FB3-8022-FC97770A9860}" destId="{66C26AFF-1DED-4077-9551-2DB2C0B95ED6}" srcOrd="2" destOrd="0" parTransId="{800DBB47-287D-40B3-A742-26D7174B3ADB}" sibTransId="{56AEAF21-4D60-4223-B7DE-69CCBD7250A5}"/>
    <dgm:cxn modelId="{A22AD964-E4AE-4C8F-8F16-A19F25DB45D4}" srcId="{CF61A594-FA83-49AA-9903-DE92CFBCFE9E}" destId="{BC12D447-C10A-4FD8-A395-C3D850E7BA1F}" srcOrd="3" destOrd="0" parTransId="{E073BD4E-C48A-4FFB-9D2A-AEBE1F0EA289}" sibTransId="{0F203699-41E1-42A5-A1E6-0498861BA4B2}"/>
    <dgm:cxn modelId="{29BFF365-B7C5-401A-988A-5B7FC64CA1F0}" srcId="{98CA4E09-B9B5-4D31-82FD-98856A358A8E}" destId="{A2492298-F068-4E98-89C7-C1AE1FCE3FCA}" srcOrd="2" destOrd="0" parTransId="{2179C57E-8958-40E9-8D79-C3A8F0145FBF}" sibTransId="{7066A6FB-F263-4489-8CB6-AF8D60117E2F}"/>
    <dgm:cxn modelId="{65200867-444E-44BF-9BB3-797E5065064C}" srcId="{A2492298-F068-4E98-89C7-C1AE1FCE3FCA}" destId="{E735283E-991B-4C93-9D3D-E6887DACD71C}" srcOrd="4" destOrd="0" parTransId="{A849C441-1B3F-42F6-BE4C-6A70F6617FD1}" sibTransId="{A76E9F7D-151E-4FAE-813B-407B33F2099D}"/>
    <dgm:cxn modelId="{AAEDCF71-CBBB-4B3D-80F1-A06CA10B8275}" srcId="{A2492298-F068-4E98-89C7-C1AE1FCE3FCA}" destId="{A0F21CA1-BE2E-400C-B759-E866AA7B87B4}" srcOrd="6" destOrd="0" parTransId="{0FB7842E-A8BA-4FA1-8C75-16E6BD476218}" sibTransId="{6433D791-C9A4-4220-BB3D-ECBF090B89DE}"/>
    <dgm:cxn modelId="{80D38B54-6CEC-4EF6-92D7-275D05180404}" srcId="{CF61A594-FA83-49AA-9903-DE92CFBCFE9E}" destId="{06039B64-F039-439F-BCA2-11BD957E3E0F}" srcOrd="0" destOrd="0" parTransId="{24878513-8EBA-4BCF-A8F6-B51DB3CF9388}" sibTransId="{45AB0250-0A37-4484-99A2-DF85AEC973FB}"/>
    <dgm:cxn modelId="{AB723C7E-9652-4458-8D1F-546BAC15492C}" srcId="{CF61A594-FA83-49AA-9903-DE92CFBCFE9E}" destId="{D6986804-5F6A-494C-BC07-6F6D82A2202B}" srcOrd="1" destOrd="0" parTransId="{AD238761-20C0-43FC-9C9E-C3ED4AF4182D}" sibTransId="{7346D6D0-3ECE-4158-AD7F-5EC82D63FD26}"/>
    <dgm:cxn modelId="{1F00838B-69CE-47A1-9DF5-8C04C2AF758E}" srcId="{A2492298-F068-4E98-89C7-C1AE1FCE3FCA}" destId="{505BE422-4C78-4E8B-A0AE-8D033E0845CE}" srcOrd="5" destOrd="0" parTransId="{03FDCA59-E09D-4F7F-9EC5-2F830A18AF4F}" sibTransId="{61C319DA-B500-49FA-862A-EB09211B38A2}"/>
    <dgm:cxn modelId="{DFEE6394-C45C-4CD3-9BC0-14743CD17AD6}" type="presOf" srcId="{8BB9866E-30A8-4FB3-8022-FC97770A9860}" destId="{E514455D-5ECC-4279-A4B9-8F7F4D2D485E}" srcOrd="0" destOrd="0" presId="urn:microsoft.com/office/officeart/2005/8/layout/hList1"/>
    <dgm:cxn modelId="{9F3A0C97-FADD-4A08-911B-491CD6BC397F}" type="presOf" srcId="{A2492298-F068-4E98-89C7-C1AE1FCE3FCA}" destId="{B75FEFBF-7BF2-4454-9F12-5A5599FFBAA5}" srcOrd="0" destOrd="0" presId="urn:microsoft.com/office/officeart/2005/8/layout/hList1"/>
    <dgm:cxn modelId="{ED32E2A4-204A-4D26-84EC-9951C91CA9D2}" type="presOf" srcId="{1A88D45D-E5BD-43C4-A437-CE9D815F2B83}" destId="{D5F4246A-8481-44F2-BA09-24365A2099C0}" srcOrd="0" destOrd="0" presId="urn:microsoft.com/office/officeart/2005/8/layout/hList1"/>
    <dgm:cxn modelId="{7F0A9CA9-F622-4EC9-A8BB-9A436AE3D9A0}" type="presOf" srcId="{2B7B3BD3-B103-4C85-88B0-4E0D30E08A44}" destId="{D5F4246A-8481-44F2-BA09-24365A2099C0}" srcOrd="0" destOrd="4" presId="urn:microsoft.com/office/officeart/2005/8/layout/hList1"/>
    <dgm:cxn modelId="{91EFCDB8-AF9B-43D9-8B7F-5217AD2952DB}" type="presOf" srcId="{E735283E-991B-4C93-9D3D-E6887DACD71C}" destId="{7E055426-B2B1-4E3E-AE3A-92110985EF07}" srcOrd="0" destOrd="4" presId="urn:microsoft.com/office/officeart/2005/8/layout/hList1"/>
    <dgm:cxn modelId="{6FABB4BA-AA1D-4758-B4E6-220EB6A2B2D5}" type="presOf" srcId="{BC12D447-C10A-4FD8-A395-C3D850E7BA1F}" destId="{1CDC611D-0755-4172-BBBB-745C842EB22A}" srcOrd="0" destOrd="3" presId="urn:microsoft.com/office/officeart/2005/8/layout/hList1"/>
    <dgm:cxn modelId="{8C3EC5BE-F0B8-41A6-B3DB-F10E7702CD6B}" type="presOf" srcId="{06039B64-F039-439F-BCA2-11BD957E3E0F}" destId="{1CDC611D-0755-4172-BBBB-745C842EB22A}" srcOrd="0" destOrd="0" presId="urn:microsoft.com/office/officeart/2005/8/layout/hList1"/>
    <dgm:cxn modelId="{2188C6C8-899E-4F0D-85A9-8D130A7333C7}" type="presOf" srcId="{2D9DAABF-CD48-48D8-A15A-AC9B3BDA382D}" destId="{D5F4246A-8481-44F2-BA09-24365A2099C0}" srcOrd="0" destOrd="3" presId="urn:microsoft.com/office/officeart/2005/8/layout/hList1"/>
    <dgm:cxn modelId="{EED4D9CC-A123-469E-9B27-C6BFDB56C106}" type="presOf" srcId="{CAA17EB7-5D04-4FB7-B450-31714658F272}" destId="{7E055426-B2B1-4E3E-AE3A-92110985EF07}" srcOrd="0" destOrd="3" presId="urn:microsoft.com/office/officeart/2005/8/layout/hList1"/>
    <dgm:cxn modelId="{5DC569DA-DAE7-45B3-9E5C-452675D463FE}" srcId="{8BB9866E-30A8-4FB3-8022-FC97770A9860}" destId="{1A88D45D-E5BD-43C4-A437-CE9D815F2B83}" srcOrd="0" destOrd="0" parTransId="{F8F4F408-54DE-47B8-8566-FD84E833C9C8}" sibTransId="{CEF80876-2324-4123-9B29-C2F992A1CE01}"/>
    <dgm:cxn modelId="{6B39DBDC-DBF5-475C-9455-4C33F07392AC}" type="presOf" srcId="{16F9BE7D-3B9C-438B-BB65-4415039AFFB1}" destId="{1CDC611D-0755-4172-BBBB-745C842EB22A}" srcOrd="0" destOrd="2" presId="urn:microsoft.com/office/officeart/2005/8/layout/hList1"/>
    <dgm:cxn modelId="{AA6BB7DD-7CA5-469A-88B9-0FB52F097BA1}" type="presOf" srcId="{EB4CD4A6-4F0D-4080-86FF-10344E45524E}" destId="{7E055426-B2B1-4E3E-AE3A-92110985EF07}" srcOrd="0" destOrd="1" presId="urn:microsoft.com/office/officeart/2005/8/layout/hList1"/>
    <dgm:cxn modelId="{06E8D7E1-45D8-47FB-A633-81D9D32A5F51}" srcId="{98CA4E09-B9B5-4D31-82FD-98856A358A8E}" destId="{CF61A594-FA83-49AA-9903-DE92CFBCFE9E}" srcOrd="1" destOrd="0" parTransId="{72589D85-36A3-46AD-BB00-48D907FFC6C5}" sibTransId="{1B19B2A6-FCF0-4CDE-89B4-F121BDBD74ED}"/>
    <dgm:cxn modelId="{41F9C8E6-5FA3-47E1-B0CE-39AC8E1F3BEC}" srcId="{A2492298-F068-4E98-89C7-C1AE1FCE3FCA}" destId="{100D1A13-A8B6-4538-9CE6-5B3E2684CD04}" srcOrd="0" destOrd="0" parTransId="{64D36105-3327-4700-93DC-B5D7C9F57FE4}" sibTransId="{B7686AB2-CAE7-4C90-90EE-8FAFD955A3B6}"/>
    <dgm:cxn modelId="{90D078ED-B342-4705-AB1B-D4C20C2D1151}" srcId="{CF61A594-FA83-49AA-9903-DE92CFBCFE9E}" destId="{82B6F78A-D536-48EC-8E5E-EB673E2042B7}" srcOrd="4" destOrd="0" parTransId="{F2392701-23DD-47F4-ACD5-C6887CD70292}" sibTransId="{AB13521E-3F0F-40A3-9FBF-674DEEA1D520}"/>
    <dgm:cxn modelId="{BA312EF2-7DAD-4688-89D8-DFA8BA947094}" srcId="{CF61A594-FA83-49AA-9903-DE92CFBCFE9E}" destId="{16F9BE7D-3B9C-438B-BB65-4415039AFFB1}" srcOrd="2" destOrd="0" parTransId="{9EB2FB45-DD78-479E-8064-F390A1A49CD3}" sibTransId="{CAC77C28-1FEC-4BB1-BB14-D5020E876C6F}"/>
    <dgm:cxn modelId="{2C87C6F3-088D-4D90-B409-0B1499ED94E5}" type="presOf" srcId="{24482523-2933-454A-A087-DD8419AAB18C}" destId="{D5F4246A-8481-44F2-BA09-24365A2099C0}" srcOrd="0" destOrd="5" presId="urn:microsoft.com/office/officeart/2005/8/layout/hList1"/>
    <dgm:cxn modelId="{414341F4-331A-4EF5-A161-3F2AE89AFC62}" type="presOf" srcId="{A0F21CA1-BE2E-400C-B759-E866AA7B87B4}" destId="{7E055426-B2B1-4E3E-AE3A-92110985EF07}" srcOrd="0" destOrd="6" presId="urn:microsoft.com/office/officeart/2005/8/layout/hList1"/>
    <dgm:cxn modelId="{F531EFF5-2239-4BE9-A6C3-737C6D8D5CFB}" srcId="{CF61A594-FA83-49AA-9903-DE92CFBCFE9E}" destId="{DAA5AD10-D581-42EB-9EBB-33D0E6FD71C0}" srcOrd="5" destOrd="0" parTransId="{76095E60-2FE6-48C6-B74D-E8AD55308EA4}" sibTransId="{2D3BD9E5-9BF5-453A-BC3D-7E0D0D9D9C9E}"/>
    <dgm:cxn modelId="{316C2AF9-FBDC-4A58-9CA5-74E56F0E92CF}" srcId="{8BB9866E-30A8-4FB3-8022-FC97770A9860}" destId="{EE2478C8-9329-4DA1-8086-E08A7E5FDEC6}" srcOrd="1" destOrd="0" parTransId="{0AA790F0-EDDD-414D-9A0D-F11AA7FAD263}" sibTransId="{9700D6A3-C17D-4B3B-A0E9-822BE18E0B10}"/>
    <dgm:cxn modelId="{C1C834F9-E312-420E-A9A9-A77EF8525D38}" srcId="{A2492298-F068-4E98-89C7-C1AE1FCE3FCA}" destId="{EB4CD4A6-4F0D-4080-86FF-10344E45524E}" srcOrd="1" destOrd="0" parTransId="{6D3BD817-2F72-4B06-B39C-59B85A236903}" sibTransId="{589795C6-AD2A-46E4-8B97-86BDAA57229C}"/>
    <dgm:cxn modelId="{83BCBAF9-ECF7-4D90-A16A-4CA568C291A8}" type="presOf" srcId="{66C26AFF-1DED-4077-9551-2DB2C0B95ED6}" destId="{D5F4246A-8481-44F2-BA09-24365A2099C0}" srcOrd="0" destOrd="2" presId="urn:microsoft.com/office/officeart/2005/8/layout/hList1"/>
    <dgm:cxn modelId="{E287BBFC-74B1-4AF9-A0DF-085C3637D8D3}" type="presOf" srcId="{82B6F78A-D536-48EC-8E5E-EB673E2042B7}" destId="{1CDC611D-0755-4172-BBBB-745C842EB22A}" srcOrd="0" destOrd="4" presId="urn:microsoft.com/office/officeart/2005/8/layout/hList1"/>
    <dgm:cxn modelId="{5F4063FB-4450-4CFB-9A1D-F8EBEB6C9927}" type="presParOf" srcId="{5C4C742B-F298-4784-906B-DE6A16314B86}" destId="{86BC474E-9990-4289-AAD9-5C877E0251B8}" srcOrd="0" destOrd="0" presId="urn:microsoft.com/office/officeart/2005/8/layout/hList1"/>
    <dgm:cxn modelId="{390F8DF2-5FB4-4019-8B80-E7BEAE9B71D1}" type="presParOf" srcId="{86BC474E-9990-4289-AAD9-5C877E0251B8}" destId="{E514455D-5ECC-4279-A4B9-8F7F4D2D485E}" srcOrd="0" destOrd="0" presId="urn:microsoft.com/office/officeart/2005/8/layout/hList1"/>
    <dgm:cxn modelId="{586C2E3F-BD01-43A5-A444-F492F8E6D8C3}" type="presParOf" srcId="{86BC474E-9990-4289-AAD9-5C877E0251B8}" destId="{D5F4246A-8481-44F2-BA09-24365A2099C0}" srcOrd="1" destOrd="0" presId="urn:microsoft.com/office/officeart/2005/8/layout/hList1"/>
    <dgm:cxn modelId="{B94BFED1-AFE3-4FBE-A87E-B8A9254FD49F}" type="presParOf" srcId="{5C4C742B-F298-4784-906B-DE6A16314B86}" destId="{A5F8779E-80E4-4787-BB19-42D85CE9749C}" srcOrd="1" destOrd="0" presId="urn:microsoft.com/office/officeart/2005/8/layout/hList1"/>
    <dgm:cxn modelId="{AEBB90C3-976B-4B8B-9732-09301B983ABE}" type="presParOf" srcId="{5C4C742B-F298-4784-906B-DE6A16314B86}" destId="{F64C64F9-2E40-45EF-9151-DE5D563E13A9}" srcOrd="2" destOrd="0" presId="urn:microsoft.com/office/officeart/2005/8/layout/hList1"/>
    <dgm:cxn modelId="{D5103C8B-B22A-48EE-83F6-6D5A3B18E2FE}" type="presParOf" srcId="{F64C64F9-2E40-45EF-9151-DE5D563E13A9}" destId="{9C621445-E8A4-4EA1-BD7F-47CEE816CCC9}" srcOrd="0" destOrd="0" presId="urn:microsoft.com/office/officeart/2005/8/layout/hList1"/>
    <dgm:cxn modelId="{F9981DC8-36C4-49A4-AD46-45C087E9791C}" type="presParOf" srcId="{F64C64F9-2E40-45EF-9151-DE5D563E13A9}" destId="{1CDC611D-0755-4172-BBBB-745C842EB22A}" srcOrd="1" destOrd="0" presId="urn:microsoft.com/office/officeart/2005/8/layout/hList1"/>
    <dgm:cxn modelId="{C15DE939-1F7D-4F77-80BA-D1D87626EFD5}" type="presParOf" srcId="{5C4C742B-F298-4784-906B-DE6A16314B86}" destId="{41DF8D5F-FCC9-4EBE-AA06-0323C7FA5E2F}" srcOrd="3" destOrd="0" presId="urn:microsoft.com/office/officeart/2005/8/layout/hList1"/>
    <dgm:cxn modelId="{6040F44D-C985-4D9D-BAF7-3EA5E63216C7}" type="presParOf" srcId="{5C4C742B-F298-4784-906B-DE6A16314B86}" destId="{D9DE3B18-1102-4ABC-8588-0AEFA2B9C7DD}" srcOrd="4" destOrd="0" presId="urn:microsoft.com/office/officeart/2005/8/layout/hList1"/>
    <dgm:cxn modelId="{2FB0C507-32FF-438C-AD94-C533A060A0B1}" type="presParOf" srcId="{D9DE3B18-1102-4ABC-8588-0AEFA2B9C7DD}" destId="{B75FEFBF-7BF2-4454-9F12-5A5599FFBAA5}" srcOrd="0" destOrd="0" presId="urn:microsoft.com/office/officeart/2005/8/layout/hList1"/>
    <dgm:cxn modelId="{50BE282A-4909-4CA5-93F5-6986CBAF8987}" type="presParOf" srcId="{D9DE3B18-1102-4ABC-8588-0AEFA2B9C7DD}" destId="{7E055426-B2B1-4E3E-AE3A-92110985EF0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4455D-5ECC-4279-A4B9-8F7F4D2D485E}">
      <dsp:nvSpPr>
        <dsp:cNvPr id="0" name=""/>
        <dsp:cNvSpPr/>
      </dsp:nvSpPr>
      <dsp:spPr>
        <a:xfrm>
          <a:off x="3015" y="95918"/>
          <a:ext cx="2939951" cy="576000"/>
        </a:xfrm>
        <a:prstGeom prst="rect">
          <a:avLst/>
        </a:prstGeom>
        <a:solidFill>
          <a:srgbClr val="2C637E"/>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sv-SE" sz="2000" kern="1200"/>
            <a:t>Klubbstyrelsen</a:t>
          </a:r>
        </a:p>
      </dsp:txBody>
      <dsp:txXfrm>
        <a:off x="3015" y="95918"/>
        <a:ext cx="2939951" cy="576000"/>
      </dsp:txXfrm>
    </dsp:sp>
    <dsp:sp modelId="{D5F4246A-8481-44F2-BA09-24365A2099C0}">
      <dsp:nvSpPr>
        <dsp:cNvPr id="0" name=""/>
        <dsp:cNvSpPr/>
      </dsp:nvSpPr>
      <dsp:spPr>
        <a:xfrm>
          <a:off x="3015" y="671918"/>
          <a:ext cx="2939951" cy="4848785"/>
        </a:xfrm>
        <a:prstGeom prst="rect">
          <a:avLst/>
        </a:prstGeom>
        <a:solidFill>
          <a:schemeClr val="accent1">
            <a:alpha val="90000"/>
            <a:tint val="4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sv-SE" sz="2000" kern="1200"/>
            <a:t>Leder klubbens arbete.</a:t>
          </a:r>
        </a:p>
        <a:p>
          <a:pPr marL="228600" lvl="1" indent="-228600" algn="l" defTabSz="889000">
            <a:lnSpc>
              <a:spcPct val="90000"/>
            </a:lnSpc>
            <a:spcBef>
              <a:spcPct val="0"/>
            </a:spcBef>
            <a:spcAft>
              <a:spcPct val="15000"/>
            </a:spcAft>
            <a:buChar char="•"/>
          </a:pPr>
          <a:r>
            <a:rPr lang="sv-SE" sz="2000" kern="1200"/>
            <a:t>Företräder alla medlemmar.</a:t>
          </a:r>
        </a:p>
        <a:p>
          <a:pPr marL="228600" lvl="1" indent="-228600" algn="l" defTabSz="889000">
            <a:lnSpc>
              <a:spcPct val="90000"/>
            </a:lnSpc>
            <a:spcBef>
              <a:spcPct val="0"/>
            </a:spcBef>
            <a:spcAft>
              <a:spcPct val="15000"/>
            </a:spcAft>
            <a:buChar char="•"/>
          </a:pPr>
          <a:r>
            <a:rPr lang="sv-SE" sz="2000" kern="1200"/>
            <a:t>Förhandlar och samverkar.</a:t>
          </a:r>
        </a:p>
        <a:p>
          <a:pPr marL="228600" lvl="1" indent="-228600" algn="l" defTabSz="889000">
            <a:lnSpc>
              <a:spcPct val="90000"/>
            </a:lnSpc>
            <a:spcBef>
              <a:spcPct val="0"/>
            </a:spcBef>
            <a:spcAft>
              <a:spcPct val="15000"/>
            </a:spcAft>
            <a:buChar char="•"/>
          </a:pPr>
          <a:r>
            <a:rPr lang="sv-SE" sz="2000" kern="1200"/>
            <a:t>Ansvarar för medlemsdialog och att engagera medlemmarna.</a:t>
          </a:r>
        </a:p>
        <a:p>
          <a:pPr marL="228600" lvl="1" indent="-228600" algn="l" defTabSz="889000">
            <a:lnSpc>
              <a:spcPct val="90000"/>
            </a:lnSpc>
            <a:spcBef>
              <a:spcPct val="0"/>
            </a:spcBef>
            <a:spcAft>
              <a:spcPct val="15000"/>
            </a:spcAft>
            <a:buChar char="•"/>
          </a:pPr>
          <a:r>
            <a:rPr lang="sv-SE" sz="2000" b="1" kern="1200"/>
            <a:t>Planerar och genomför årsmötet.</a:t>
          </a:r>
        </a:p>
        <a:p>
          <a:pPr marL="228600" lvl="1" indent="-228600" algn="l" defTabSz="889000">
            <a:lnSpc>
              <a:spcPct val="90000"/>
            </a:lnSpc>
            <a:spcBef>
              <a:spcPct val="0"/>
            </a:spcBef>
            <a:spcAft>
              <a:spcPct val="15000"/>
            </a:spcAft>
            <a:buChar char="•"/>
          </a:pPr>
          <a:r>
            <a:rPr lang="sv-SE" sz="2000" kern="1200"/>
            <a:t>Ansvarar för sin egen konstituering.</a:t>
          </a:r>
        </a:p>
      </dsp:txBody>
      <dsp:txXfrm>
        <a:off x="3015" y="671918"/>
        <a:ext cx="2939951" cy="4848785"/>
      </dsp:txXfrm>
    </dsp:sp>
    <dsp:sp modelId="{9C621445-E8A4-4EA1-BD7F-47CEE816CCC9}">
      <dsp:nvSpPr>
        <dsp:cNvPr id="0" name=""/>
        <dsp:cNvSpPr/>
      </dsp:nvSpPr>
      <dsp:spPr>
        <a:xfrm>
          <a:off x="3354560" y="95918"/>
          <a:ext cx="2939951" cy="576000"/>
        </a:xfrm>
        <a:prstGeom prst="rect">
          <a:avLst/>
        </a:prstGeom>
        <a:solidFill>
          <a:srgbClr val="8BB4DC"/>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sv-SE" sz="2000" kern="1200"/>
            <a:t>Valberedningen</a:t>
          </a:r>
        </a:p>
      </dsp:txBody>
      <dsp:txXfrm>
        <a:off x="3354560" y="95918"/>
        <a:ext cx="2939951" cy="576000"/>
      </dsp:txXfrm>
    </dsp:sp>
    <dsp:sp modelId="{1CDC611D-0755-4172-BBBB-745C842EB22A}">
      <dsp:nvSpPr>
        <dsp:cNvPr id="0" name=""/>
        <dsp:cNvSpPr/>
      </dsp:nvSpPr>
      <dsp:spPr>
        <a:xfrm>
          <a:off x="3354560" y="671918"/>
          <a:ext cx="2939951" cy="4848785"/>
        </a:xfrm>
        <a:prstGeom prst="rect">
          <a:avLst/>
        </a:prstGeom>
        <a:solidFill>
          <a:srgbClr val="8BB4DC">
            <a:alpha val="36000"/>
          </a:srgb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sv-SE" sz="2000" kern="1200"/>
            <a:t>Följer klubbstyrelsen arbete.</a:t>
          </a:r>
        </a:p>
        <a:p>
          <a:pPr marL="228600" lvl="1" indent="-228600" algn="l" defTabSz="889000">
            <a:lnSpc>
              <a:spcPct val="90000"/>
            </a:lnSpc>
            <a:spcBef>
              <a:spcPct val="0"/>
            </a:spcBef>
            <a:spcAft>
              <a:spcPct val="15000"/>
            </a:spcAft>
            <a:buChar char="•"/>
          </a:pPr>
          <a:r>
            <a:rPr lang="sv-SE" sz="2000" kern="1200"/>
            <a:t>Letar </a:t>
          </a:r>
          <a:r>
            <a:rPr lang="sv-SE" sz="2000" b="1" kern="1200"/>
            <a:t>aktivt</a:t>
          </a:r>
          <a:r>
            <a:rPr lang="sv-SE" sz="2000" kern="1200"/>
            <a:t> efter kandidater.</a:t>
          </a:r>
        </a:p>
        <a:p>
          <a:pPr marL="228600" lvl="1" indent="-228600" algn="l" defTabSz="889000">
            <a:lnSpc>
              <a:spcPct val="90000"/>
            </a:lnSpc>
            <a:spcBef>
              <a:spcPct val="0"/>
            </a:spcBef>
            <a:spcAft>
              <a:spcPct val="15000"/>
            </a:spcAft>
            <a:buChar char="•"/>
          </a:pPr>
          <a:r>
            <a:rPr lang="sv-SE" sz="2000" kern="1200"/>
            <a:t>Arbetar självständigt och utvärderar klubbstyrelsens arbete.</a:t>
          </a:r>
        </a:p>
        <a:p>
          <a:pPr marL="228600" lvl="1" indent="-228600" algn="l" defTabSz="889000">
            <a:lnSpc>
              <a:spcPct val="90000"/>
            </a:lnSpc>
            <a:spcBef>
              <a:spcPct val="0"/>
            </a:spcBef>
            <a:spcAft>
              <a:spcPct val="15000"/>
            </a:spcAft>
            <a:buChar char="•"/>
          </a:pPr>
          <a:r>
            <a:rPr lang="sv-SE" sz="2000" kern="1200"/>
            <a:t>Tar emot nomineringar</a:t>
          </a:r>
        </a:p>
        <a:p>
          <a:pPr marL="228600" lvl="1" indent="-228600" algn="l" defTabSz="889000">
            <a:lnSpc>
              <a:spcPct val="90000"/>
            </a:lnSpc>
            <a:spcBef>
              <a:spcPct val="0"/>
            </a:spcBef>
            <a:spcAft>
              <a:spcPct val="15000"/>
            </a:spcAft>
            <a:buChar char="•"/>
          </a:pPr>
          <a:r>
            <a:rPr lang="sv-SE" sz="2000" kern="1200"/>
            <a:t>Intervjuar sittande styrelse och kandidater</a:t>
          </a:r>
        </a:p>
        <a:p>
          <a:pPr marL="228600" lvl="1" indent="-228600" algn="l" defTabSz="889000">
            <a:lnSpc>
              <a:spcPct val="90000"/>
            </a:lnSpc>
            <a:spcBef>
              <a:spcPct val="0"/>
            </a:spcBef>
            <a:spcAft>
              <a:spcPct val="15000"/>
            </a:spcAft>
            <a:buChar char="•"/>
          </a:pPr>
          <a:r>
            <a:rPr lang="sv-SE" sz="2000" kern="1200"/>
            <a:t>Tar fram förslag på ”bästa styrelsen”.</a:t>
          </a:r>
        </a:p>
      </dsp:txBody>
      <dsp:txXfrm>
        <a:off x="3354560" y="671918"/>
        <a:ext cx="2939951" cy="4848785"/>
      </dsp:txXfrm>
    </dsp:sp>
    <dsp:sp modelId="{B75FEFBF-7BF2-4454-9F12-5A5599FFBAA5}">
      <dsp:nvSpPr>
        <dsp:cNvPr id="0" name=""/>
        <dsp:cNvSpPr/>
      </dsp:nvSpPr>
      <dsp:spPr>
        <a:xfrm>
          <a:off x="6706105" y="95918"/>
          <a:ext cx="2939951" cy="576000"/>
        </a:xfrm>
        <a:prstGeom prst="rect">
          <a:avLst/>
        </a:prstGeom>
        <a:solidFill>
          <a:srgbClr val="CE6850"/>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sv-SE" sz="2000" kern="1200"/>
            <a:t>Samspel</a:t>
          </a:r>
        </a:p>
      </dsp:txBody>
      <dsp:txXfrm>
        <a:off x="6706105" y="95918"/>
        <a:ext cx="2939951" cy="576000"/>
      </dsp:txXfrm>
    </dsp:sp>
    <dsp:sp modelId="{7E055426-B2B1-4E3E-AE3A-92110985EF07}">
      <dsp:nvSpPr>
        <dsp:cNvPr id="0" name=""/>
        <dsp:cNvSpPr/>
      </dsp:nvSpPr>
      <dsp:spPr>
        <a:xfrm>
          <a:off x="6706105" y="671918"/>
          <a:ext cx="2939951" cy="4848785"/>
        </a:xfrm>
        <a:prstGeom prst="rect">
          <a:avLst/>
        </a:prstGeom>
        <a:solidFill>
          <a:srgbClr val="CE6850">
            <a:alpha val="36000"/>
          </a:srgb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sv-SE" sz="2000" kern="1200"/>
            <a:t>Klubbstyrelsen försäkrar sig att valberedningen är igång.</a:t>
          </a:r>
        </a:p>
        <a:p>
          <a:pPr marL="228600" lvl="1" indent="-228600" algn="l" defTabSz="889000">
            <a:lnSpc>
              <a:spcPct val="90000"/>
            </a:lnSpc>
            <a:spcBef>
              <a:spcPct val="0"/>
            </a:spcBef>
            <a:spcAft>
              <a:spcPct val="15000"/>
            </a:spcAft>
            <a:buChar char="•"/>
          </a:pPr>
          <a:endParaRPr lang="sv-SE" sz="2000" kern="1200"/>
        </a:p>
        <a:p>
          <a:pPr marL="228600" lvl="1" indent="-228600" algn="l" defTabSz="889000">
            <a:lnSpc>
              <a:spcPct val="90000"/>
            </a:lnSpc>
            <a:spcBef>
              <a:spcPct val="0"/>
            </a:spcBef>
            <a:spcAft>
              <a:spcPct val="15000"/>
            </a:spcAft>
            <a:buChar char="•"/>
          </a:pPr>
          <a:r>
            <a:rPr lang="sv-SE" sz="2000" kern="1200"/>
            <a:t>Valberedningen ska hålla styrelsen informerad om hur det går.</a:t>
          </a:r>
        </a:p>
        <a:p>
          <a:pPr marL="228600" lvl="1" indent="-228600" algn="l" defTabSz="889000">
            <a:lnSpc>
              <a:spcPct val="90000"/>
            </a:lnSpc>
            <a:spcBef>
              <a:spcPct val="0"/>
            </a:spcBef>
            <a:spcAft>
              <a:spcPct val="15000"/>
            </a:spcAft>
            <a:buChar char="•"/>
          </a:pPr>
          <a:endParaRPr lang="sv-SE" sz="2000" kern="1200"/>
        </a:p>
        <a:p>
          <a:pPr marL="228600" lvl="1" indent="-228600" algn="l" defTabSz="889000">
            <a:lnSpc>
              <a:spcPct val="90000"/>
            </a:lnSpc>
            <a:spcBef>
              <a:spcPct val="0"/>
            </a:spcBef>
            <a:spcAft>
              <a:spcPct val="15000"/>
            </a:spcAft>
            <a:buChar char="•"/>
          </a:pPr>
          <a:r>
            <a:rPr lang="sv-SE" sz="2000" kern="1200"/>
            <a:t>Valberedningen kan delta på styrelsemöten och ta del av protokoll.</a:t>
          </a:r>
        </a:p>
        <a:p>
          <a:pPr marL="228600" lvl="1" indent="-228600" algn="l" defTabSz="889000">
            <a:lnSpc>
              <a:spcPct val="90000"/>
            </a:lnSpc>
            <a:spcBef>
              <a:spcPct val="0"/>
            </a:spcBef>
            <a:spcAft>
              <a:spcPct val="15000"/>
            </a:spcAft>
            <a:buChar char="•"/>
          </a:pPr>
          <a:endParaRPr lang="sv-SE" sz="2000" kern="1200"/>
        </a:p>
        <a:p>
          <a:pPr marL="228600" lvl="1" indent="-228600" algn="l" defTabSz="889000">
            <a:lnSpc>
              <a:spcPct val="90000"/>
            </a:lnSpc>
            <a:spcBef>
              <a:spcPct val="0"/>
            </a:spcBef>
            <a:spcAft>
              <a:spcPct val="15000"/>
            </a:spcAft>
            <a:buChar char="•"/>
          </a:pPr>
          <a:r>
            <a:rPr lang="sv-SE" sz="2000" kern="1200"/>
            <a:t>GDPR-säkra rutiner.</a:t>
          </a:r>
        </a:p>
      </dsp:txBody>
      <dsp:txXfrm>
        <a:off x="6706105" y="671918"/>
        <a:ext cx="2939951" cy="484878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FF299D20-F074-8224-EAA6-00768DE4CC1D}"/>
              </a:ext>
            </a:extLst>
          </p:cNvPr>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sv-SE"/>
          </a:p>
        </p:txBody>
      </p:sp>
      <p:sp>
        <p:nvSpPr>
          <p:cNvPr id="3" name="Platshållare för datum 2">
            <a:extLst>
              <a:ext uri="{FF2B5EF4-FFF2-40B4-BE49-F238E27FC236}">
                <a16:creationId xmlns:a16="http://schemas.microsoft.com/office/drawing/2014/main" id="{6DE89E6D-5B4A-4581-1846-BD5DBA2D2124}"/>
              </a:ext>
            </a:extLst>
          </p:cNvPr>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A681F3B1-E5BD-414D-933E-9BB6DE723B30}" type="datetimeFigureOut">
              <a:rPr lang="sv-SE" smtClean="0"/>
              <a:t>2025-12-11</a:t>
            </a:fld>
            <a:endParaRPr lang="sv-SE"/>
          </a:p>
        </p:txBody>
      </p:sp>
      <p:sp>
        <p:nvSpPr>
          <p:cNvPr id="4" name="Platshållare för sidfot 3">
            <a:extLst>
              <a:ext uri="{FF2B5EF4-FFF2-40B4-BE49-F238E27FC236}">
                <a16:creationId xmlns:a16="http://schemas.microsoft.com/office/drawing/2014/main" id="{17889097-5575-EC81-E9B4-CABE0C9A5442}"/>
              </a:ext>
            </a:extLst>
          </p:cNvPr>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sv-SE"/>
          </a:p>
        </p:txBody>
      </p:sp>
      <p:sp>
        <p:nvSpPr>
          <p:cNvPr id="5" name="Platshållare för bildnummer 4">
            <a:extLst>
              <a:ext uri="{FF2B5EF4-FFF2-40B4-BE49-F238E27FC236}">
                <a16:creationId xmlns:a16="http://schemas.microsoft.com/office/drawing/2014/main" id="{7302F2D3-F3AD-E577-1BC5-55D72DDC2FC3}"/>
              </a:ext>
            </a:extLst>
          </p:cNvPr>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3F932025-1B4B-4880-AC8F-237430C39859}" type="slidenum">
              <a:rPr lang="sv-SE" smtClean="0"/>
              <a:t>‹#›</a:t>
            </a:fld>
            <a:endParaRPr lang="sv-SE"/>
          </a:p>
        </p:txBody>
      </p:sp>
    </p:spTree>
    <p:extLst>
      <p:ext uri="{BB962C8B-B14F-4D97-AF65-F5344CB8AC3E}">
        <p14:creationId xmlns:p14="http://schemas.microsoft.com/office/powerpoint/2010/main" val="8922166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sv-SE"/>
          </a:p>
        </p:txBody>
      </p:sp>
      <p:sp>
        <p:nvSpPr>
          <p:cNvPr id="3" name="Platshållare för datum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C24DC6B5-901F-4961-8DBE-6F610A2880CA}" type="datetimeFigureOut">
              <a:rPr lang="sv-SE" smtClean="0"/>
              <a:t>2025-12-11</a:t>
            </a:fld>
            <a:endParaRPr lang="sv-SE"/>
          </a:p>
        </p:txBody>
      </p:sp>
      <p:sp>
        <p:nvSpPr>
          <p:cNvPr id="4" name="Platshållare för bildobjekt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sv-SE"/>
          </a:p>
        </p:txBody>
      </p:sp>
      <p:sp>
        <p:nvSpPr>
          <p:cNvPr id="5" name="Platshållare för anteckninga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sv-SE"/>
          </a:p>
        </p:txBody>
      </p:sp>
      <p:sp>
        <p:nvSpPr>
          <p:cNvPr id="7" name="Platshållare för bildnumm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BC93C3E0-25D8-4146-8131-1BA76687CC80}" type="slidenum">
              <a:rPr lang="sv-SE" smtClean="0"/>
              <a:t>‹#›</a:t>
            </a:fld>
            <a:endParaRPr lang="sv-SE"/>
          </a:p>
        </p:txBody>
      </p:sp>
    </p:spTree>
    <p:extLst>
      <p:ext uri="{BB962C8B-B14F-4D97-AF65-F5344CB8AC3E}">
        <p14:creationId xmlns:p14="http://schemas.microsoft.com/office/powerpoint/2010/main" val="969072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 er kännedom så kommer jag inte att läsa innantill från bilderna, så ett vänligt tips är att även kika på bilderna under träffen även om ni exempelvis promenerar samtidigt.</a:t>
            </a:r>
          </a:p>
          <a:p>
            <a:endParaRPr lang="sv-SE" dirty="0"/>
          </a:p>
          <a:p>
            <a:r>
              <a:rPr lang="sv-SE" dirty="0"/>
              <a:t>Interaktion: Räck upp handen om du:</a:t>
            </a:r>
          </a:p>
          <a:p>
            <a:r>
              <a:rPr lang="sv-SE" dirty="0"/>
              <a:t>-Är du valberedare för första gången?</a:t>
            </a:r>
            <a:br>
              <a:rPr lang="sv-SE" dirty="0"/>
            </a:br>
            <a:r>
              <a:rPr lang="sv-SE" dirty="0"/>
              <a:t>- för er som varit med tidigare - har du lyckats med att engagera en person till styrelse?</a:t>
            </a:r>
          </a:p>
          <a:p>
            <a:endParaRPr lang="sv-SE" dirty="0"/>
          </a:p>
          <a:p>
            <a:endParaRPr lang="sv-SE" dirty="0"/>
          </a:p>
          <a:p>
            <a:r>
              <a:rPr lang="sv-SE" dirty="0"/>
              <a:t>Mitt namn är Beatrice Kantén och jag jobbar som föreningsutvecklare på Finansförbundets kansli. Jag är något av en föreningsnörd och har arbetat med och stöttat styrelser i olika led, själv suttit i styrelser, varit valberedning (är valberedning i en förening) de senaste 17-18 åren. Tiden går fort när man har roligt. Bland annat har hållit i utbildning för valberedare på min tidigare arbetsplats. </a:t>
            </a:r>
          </a:p>
        </p:txBody>
      </p:sp>
      <p:sp>
        <p:nvSpPr>
          <p:cNvPr id="4" name="Platshållare för bildnummer 3"/>
          <p:cNvSpPr>
            <a:spLocks noGrp="1"/>
          </p:cNvSpPr>
          <p:nvPr>
            <p:ph type="sldNum" sz="quarter" idx="5"/>
          </p:nvPr>
        </p:nvSpPr>
        <p:spPr/>
        <p:txBody>
          <a:bodyPr/>
          <a:lstStyle/>
          <a:p>
            <a:fld id="{BC93C3E0-25D8-4146-8131-1BA76687CC80}" type="slidenum">
              <a:rPr lang="sv-SE" smtClean="0"/>
              <a:t>1</a:t>
            </a:fld>
            <a:endParaRPr lang="sv-SE"/>
          </a:p>
        </p:txBody>
      </p:sp>
    </p:spTree>
    <p:extLst>
      <p:ext uri="{BB962C8B-B14F-4D97-AF65-F5344CB8AC3E}">
        <p14:creationId xmlns:p14="http://schemas.microsoft.com/office/powerpoint/2010/main" val="2506024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Syftet med dagens tematräff är att ge lite kunskap och inspiration om hur valberedare kan gå tillväga för att få in fler nomineringar. Vi vet ju att med ett större underlag blir valberedningsprocessen både roligare och förslaget till årsmötet blir mer välgrundat. </a:t>
            </a:r>
          </a:p>
          <a:p>
            <a:r>
              <a:rPr lang="sv-SE" dirty="0"/>
              <a:t>Vi har 30 minuter på oss och det finns så mycket mer vi skulle kunna djupa i, men ni får se det här som en plocka russinen ur lussebullen, eller tända adventsljus snarare än ett datumljus varje dag fram till jul. Vi tar det fina helt enkelt, och förhoppningsvis känner ni er mer peppade och mer stärkta i uppdraget efter dagens träff. </a:t>
            </a:r>
            <a:br>
              <a:rPr lang="sv-SE" dirty="0"/>
            </a:br>
            <a:br>
              <a:rPr lang="sv-SE" dirty="0"/>
            </a:br>
            <a:r>
              <a:rPr lang="sv-SE" dirty="0"/>
              <a:t>Idag kommer vi att gå igenom följande punkter:</a:t>
            </a:r>
          </a:p>
          <a:p>
            <a:pPr marL="171450" indent="-171450">
              <a:buFontTx/>
              <a:buChar char="-"/>
            </a:pPr>
            <a:r>
              <a:rPr lang="sv-SE" dirty="0"/>
              <a:t>Uppdraget och ramarna. Vi kan behöva börja i VAD, för att rama in uppdraget och ge en övergripande bild, en spelplan, av vad är det ni ska göra och vad som förväntas av er som valberedare. Årsmötena var ju avklarade senast den 31 mars och det är redan december, nästa årsmöte börjar närma sig – så vi passar på att fräscha upp minnet inför kommande årsmöte!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dirty="0"/>
              <a:t>Samarbete mellan er som valberedare och styrelsen.</a:t>
            </a:r>
            <a:br>
              <a:rPr lang="sv-SE" dirty="0"/>
            </a:br>
            <a:endParaRPr lang="sv-SE" dirty="0"/>
          </a:p>
          <a:p>
            <a:pPr marL="171450" indent="-171450">
              <a:buFontTx/>
              <a:buChar char="-"/>
            </a:pPr>
            <a:r>
              <a:rPr lang="sv-SE" dirty="0"/>
              <a:t>Utöver att vi vet vad uppdraget innebär, vart gränserna går mellan styrelsens och ert ansvar, så kan vi behöva några fler pusselbitar som kan göra oss tryggare i rollen. Därför kan vi behöva veta vad det är som engagerar människor till att ta på sig ett fackligt uppdrag. Vi behöver helt enkelt förstå hur människor fungerar för att kunna fånga engagemanget.</a:t>
            </a:r>
            <a:br>
              <a:rPr lang="sv-SE" dirty="0"/>
            </a:br>
            <a:r>
              <a:rPr lang="sv-SE" dirty="0"/>
              <a:t>Med dessa pusselbitar om VAD som ska göras, så ska vi gå vidare och titta på HUR man praktiskt kan gå tillväga:</a:t>
            </a:r>
          </a:p>
          <a:p>
            <a:pPr marL="171450" indent="-171450">
              <a:buFontTx/>
              <a:buChar char="-"/>
            </a:pPr>
            <a:r>
              <a:rPr lang="sv-SE" dirty="0"/>
              <a:t>Tips på olika sätt att stimulera till att få in fler nomineringar</a:t>
            </a:r>
          </a:p>
          <a:p>
            <a:endParaRPr lang="sv-SE" dirty="0"/>
          </a:p>
        </p:txBody>
      </p:sp>
      <p:sp>
        <p:nvSpPr>
          <p:cNvPr id="4" name="Platshållare för bildnummer 3"/>
          <p:cNvSpPr>
            <a:spLocks noGrp="1"/>
          </p:cNvSpPr>
          <p:nvPr>
            <p:ph type="sldNum" sz="quarter" idx="5"/>
          </p:nvPr>
        </p:nvSpPr>
        <p:spPr/>
        <p:txBody>
          <a:bodyPr/>
          <a:lstStyle/>
          <a:p>
            <a:fld id="{BC93C3E0-25D8-4146-8131-1BA76687CC80}" type="slidenum">
              <a:rPr lang="sv-SE" smtClean="0"/>
              <a:t>2</a:t>
            </a:fld>
            <a:endParaRPr lang="sv-SE"/>
          </a:p>
        </p:txBody>
      </p:sp>
    </p:spTree>
    <p:extLst>
      <p:ext uri="{BB962C8B-B14F-4D97-AF65-F5344CB8AC3E}">
        <p14:creationId xmlns:p14="http://schemas.microsoft.com/office/powerpoint/2010/main" val="3970511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I rollen som valberedare finns några styrdokument, varav uppdraget definieras i Finansförbundets stadgar enligt §6. </a:t>
            </a:r>
          </a:p>
          <a:p>
            <a:endParaRPr lang="sv-SE"/>
          </a:p>
          <a:p>
            <a:r>
              <a:rPr lang="sv-SE"/>
              <a:t>Andra styrdokument att grunda sig i är beskrivningen om valberedare som återfinns på hemsidan under fackliga uppdrag. Om styrelsen format en idé om verksamhetsplan för kommande år så kan det vara gott att ta del av den för att få en bild av vad styrelsen funderat över målsättning, då får ni en bild av vad för kompetenser som skulle kunna behövas. </a:t>
            </a:r>
          </a:p>
          <a:p>
            <a:r>
              <a:rPr lang="sv-SE"/>
              <a:t>Det kan ses som överkurs, men för den som är nyfiken och vill veta var Finansförbundet vill under kommande tre åren så är kongresshandlingarna om verksamhetsinriktning ett dokument att dyka ner i. För er som inte varit med lika länge som andra, kongressen är där fackförbundets ombud från olika klubbar samlas och gemensamt fattar beslut om hela fackförbundets verksamhet framåt. Det är det högsta beslutande forumet i fackförbund.</a:t>
            </a:r>
          </a:p>
          <a:p>
            <a:endParaRPr lang="sv-SE"/>
          </a:p>
          <a:p>
            <a:r>
              <a:rPr lang="sv-SE"/>
              <a:t>I stadgarna framgår det att det finns lite tidsramar att förhålla sig till.</a:t>
            </a:r>
          </a:p>
          <a:p>
            <a:pPr marL="171450" indent="-171450">
              <a:buFontTx/>
              <a:buChar char="-"/>
            </a:pPr>
            <a:r>
              <a:rPr lang="sv-SE"/>
              <a:t>Senast 6 veckor för årsmöte ska medlemmar nominera kandidater, ni väljer på vilket sätt  det ska gå till.</a:t>
            </a:r>
          </a:p>
          <a:p>
            <a:pPr marL="171450" indent="-171450">
              <a:buFontTx/>
              <a:buChar char="-"/>
            </a:pPr>
            <a:r>
              <a:rPr lang="sv-SE"/>
              <a:t>Det innebär att ni, om inte klubbstyrelsen hört av sig, behöver kontakta styrelsen för att få veta när årsmötet planeras att bli. Utan den kunskapen kan ni inte planera valberedningsprocessen för den tid som återstår.</a:t>
            </a:r>
          </a:p>
          <a:p>
            <a:pPr marL="171450" indent="-171450">
              <a:buFontTx/>
              <a:buChar char="-"/>
            </a:pPr>
            <a:endParaRPr lang="sv-SE"/>
          </a:p>
          <a:p>
            <a:pPr marL="171450" indent="-171450">
              <a:buFontTx/>
              <a:buChar char="-"/>
            </a:pPr>
            <a:endParaRPr lang="sv-SE"/>
          </a:p>
          <a:p>
            <a:pPr marL="0" indent="0">
              <a:buFontTx/>
              <a:buNone/>
            </a:pPr>
            <a:br>
              <a:rPr lang="sv-SE"/>
            </a:br>
            <a:endParaRPr lang="sv-SE"/>
          </a:p>
        </p:txBody>
      </p:sp>
      <p:sp>
        <p:nvSpPr>
          <p:cNvPr id="4" name="Platshållare för bildnummer 3"/>
          <p:cNvSpPr>
            <a:spLocks noGrp="1"/>
          </p:cNvSpPr>
          <p:nvPr>
            <p:ph type="sldNum" sz="quarter" idx="5"/>
          </p:nvPr>
        </p:nvSpPr>
        <p:spPr/>
        <p:txBody>
          <a:bodyPr/>
          <a:lstStyle/>
          <a:p>
            <a:fld id="{BC93C3E0-25D8-4146-8131-1BA76687CC80}" type="slidenum">
              <a:rPr lang="sv-SE" smtClean="0"/>
              <a:t>3</a:t>
            </a:fld>
            <a:endParaRPr lang="sv-SE"/>
          </a:p>
        </p:txBody>
      </p:sp>
    </p:spTree>
    <p:extLst>
      <p:ext uri="{BB962C8B-B14F-4D97-AF65-F5344CB8AC3E}">
        <p14:creationId xmlns:p14="http://schemas.microsoft.com/office/powerpoint/2010/main" val="2699844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Ni är valda av årsmötet, precis som att styrelsen är valda av årsmötet. Därmed har ni samma legitimitet i ert valberedningsarbete som styrelsen. Styrelsen får inte blanda sig i valberedningens arbete, men ska samspela och bidra med förutsättningar. Styrelsen behöver skapa förutsättningar för att ni ska kunna nå många medlemmar på kort tid, exempelvis att de skulle kunna hjälpa med utskick till medlemmar eller om det planeras ett medlemsmöte med ett tema som engagerar, då skulle ni kunna vara där och lyssna in vilka medlemmar som verkar drivna och engagerade. </a:t>
            </a:r>
          </a:p>
          <a:p>
            <a:endParaRPr lang="sv-SE" dirty="0"/>
          </a:p>
          <a:p>
            <a:r>
              <a:rPr lang="sv-SE" dirty="0"/>
              <a:t>(Överkurs</a:t>
            </a:r>
          </a:p>
          <a:p>
            <a:r>
              <a:rPr lang="sv-SE" dirty="0"/>
              <a:t>Förutom val av ordförande så konstituerar styrelsen alla uppdrag. Men valberedningen behöver tänka på vilka kompetenser som styrelsen behöver.)</a:t>
            </a:r>
          </a:p>
          <a:p>
            <a:endParaRPr lang="sv-SE" dirty="0"/>
          </a:p>
          <a:p>
            <a:pPr rtl="0" fontAlgn="base"/>
            <a:r>
              <a:rPr lang="sv-SE" sz="1200" b="0" i="0" u="none" strike="noStrike" kern="1200" dirty="0">
                <a:solidFill>
                  <a:schemeClr val="tx1"/>
                </a:solidFill>
                <a:effectLst/>
                <a:latin typeface="+mn-lt"/>
                <a:ea typeface="+mn-ea"/>
                <a:cs typeface="+mn-cs"/>
              </a:rPr>
              <a:t>GDPR-säkra rutiner:</a:t>
            </a:r>
            <a:r>
              <a:rPr lang="en-US" sz="1200" b="0" i="0" kern="1200" dirty="0">
                <a:solidFill>
                  <a:schemeClr val="tx1"/>
                </a:solidFill>
                <a:effectLst/>
                <a:latin typeface="+mn-lt"/>
                <a:ea typeface="+mn-ea"/>
                <a:cs typeface="+mn-cs"/>
              </a:rPr>
              <a:t>​</a:t>
            </a:r>
          </a:p>
          <a:p>
            <a:pPr rtl="0" fontAlgn="base"/>
            <a:r>
              <a:rPr lang="sv-SE" sz="1200" b="0" i="0" u="none" strike="noStrike" kern="1200" dirty="0">
                <a:solidFill>
                  <a:schemeClr val="tx1"/>
                </a:solidFill>
                <a:effectLst/>
                <a:latin typeface="+mn-lt"/>
                <a:ea typeface="+mn-ea"/>
                <a:cs typeface="+mn-cs"/>
              </a:rPr>
              <a:t>Informera nominerade</a:t>
            </a:r>
            <a:r>
              <a:rPr lang="en-US" sz="1200" b="0" i="0" kern="1200" dirty="0">
                <a:solidFill>
                  <a:schemeClr val="tx1"/>
                </a:solidFill>
                <a:effectLst/>
                <a:latin typeface="+mn-lt"/>
                <a:ea typeface="+mn-ea"/>
                <a:cs typeface="+mn-cs"/>
              </a:rPr>
              <a:t>​</a:t>
            </a:r>
          </a:p>
          <a:p>
            <a:pPr rtl="0" fontAlgn="base"/>
            <a:r>
              <a:rPr lang="sv-SE" sz="1200" b="0" i="0" u="none" strike="noStrike" kern="1200" dirty="0">
                <a:solidFill>
                  <a:schemeClr val="tx1"/>
                </a:solidFill>
                <a:effectLst/>
                <a:latin typeface="+mn-lt"/>
                <a:ea typeface="+mn-ea"/>
                <a:cs typeface="+mn-cs"/>
              </a:rPr>
              <a:t>Hantera personuppgifter</a:t>
            </a:r>
            <a:endParaRPr lang="en-US" sz="1200" b="0" i="0" kern="1200" dirty="0">
              <a:solidFill>
                <a:schemeClr val="tx1"/>
              </a:solidFill>
              <a:effectLst/>
              <a:latin typeface="+mn-lt"/>
              <a:ea typeface="+mn-ea"/>
              <a:cs typeface="+mn-cs"/>
            </a:endParaRPr>
          </a:p>
          <a:p>
            <a:br>
              <a:rPr lang="sv-SE" dirty="0"/>
            </a:br>
            <a:r>
              <a:rPr lang="sv-SE" dirty="0">
                <a:cs typeface="Calibri"/>
              </a:rPr>
              <a:t>Något jag hör ofta är hur svårt det är att hitta människor som vill ta på sig ett uppdrag, och att ”ingen vill engagera sig”. Stämmer det verkligen? Känner ni likadant? Upp med en hand </a:t>
            </a:r>
            <a:r>
              <a:rPr lang="sv-SE" dirty="0" err="1">
                <a:cs typeface="Calibri"/>
              </a:rPr>
              <a:t>isåfall</a:t>
            </a:r>
            <a:r>
              <a:rPr lang="sv-SE" dirty="0">
                <a:cs typeface="Calibri"/>
              </a:rPr>
              <a:t>. </a:t>
            </a:r>
            <a:endParaRPr lang="sv-SE" dirty="0"/>
          </a:p>
        </p:txBody>
      </p:sp>
      <p:sp>
        <p:nvSpPr>
          <p:cNvPr id="4" name="Platshållare för bildnummer 3"/>
          <p:cNvSpPr>
            <a:spLocks noGrp="1"/>
          </p:cNvSpPr>
          <p:nvPr>
            <p:ph type="sldNum" sz="quarter" idx="5"/>
          </p:nvPr>
        </p:nvSpPr>
        <p:spPr/>
        <p:txBody>
          <a:bodyPr/>
          <a:lstStyle/>
          <a:p>
            <a:fld id="{BC93C3E0-25D8-4146-8131-1BA76687CC80}" type="slidenum">
              <a:rPr lang="sv-SE" smtClean="0"/>
              <a:t>4</a:t>
            </a:fld>
            <a:endParaRPr lang="sv-SE"/>
          </a:p>
        </p:txBody>
      </p:sp>
    </p:spTree>
    <p:extLst>
      <p:ext uri="{BB962C8B-B14F-4D97-AF65-F5344CB8AC3E}">
        <p14:creationId xmlns:p14="http://schemas.microsoft.com/office/powerpoint/2010/main" val="1145950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Wingdings" panose="05000000000000000000" pitchFamily="2" charset="2"/>
              <a:buNone/>
            </a:pPr>
            <a:r>
              <a:rPr lang="sv-SE" dirty="0">
                <a:cs typeface="Calibri"/>
              </a:rPr>
              <a:t>Forskningen från Marie Cederschiöld Högskola (Ersta </a:t>
            </a:r>
            <a:r>
              <a:rPr lang="sv-SE" dirty="0" err="1">
                <a:cs typeface="Calibri"/>
              </a:rPr>
              <a:t>Sköndal</a:t>
            </a:r>
            <a:r>
              <a:rPr lang="sv-SE" dirty="0">
                <a:cs typeface="Calibri"/>
              </a:rPr>
              <a:t>), om just m</a:t>
            </a:r>
            <a:r>
              <a:rPr lang="sv-SE" sz="1200" b="0" i="0" u="none" strike="noStrike" baseline="0" dirty="0">
                <a:latin typeface="FuturaStd-Book"/>
              </a:rPr>
              <a:t>edborgerligt engagemang i Sverige har pågått sedan 1992. Det ska förtydligas att det gäller alla ideella organisationer, inte enbart fackförbund. </a:t>
            </a:r>
            <a:endParaRPr lang="sv-SE" sz="1200" dirty="0">
              <a:solidFill>
                <a:srgbClr val="18185C"/>
              </a:solidFill>
              <a:cs typeface="Arial"/>
            </a:endParaRPr>
          </a:p>
          <a:p>
            <a:pPr marL="342900" indent="-342900">
              <a:buFont typeface="Wingdings" panose="05000000000000000000" pitchFamily="2" charset="2"/>
              <a:buChar char="ü"/>
            </a:pPr>
            <a:endParaRPr lang="sv-SE" sz="1200" dirty="0">
              <a:solidFill>
                <a:srgbClr val="18185C"/>
              </a:solidFill>
              <a:cs typeface="Arial"/>
            </a:endParaRPr>
          </a:p>
          <a:p>
            <a:pPr marL="342900" indent="-342900">
              <a:buFont typeface="Wingdings" panose="05000000000000000000" pitchFamily="2" charset="2"/>
              <a:buChar char="ü"/>
            </a:pPr>
            <a:r>
              <a:rPr lang="sv-SE" sz="1200" dirty="0">
                <a:solidFill>
                  <a:srgbClr val="18185C"/>
                </a:solidFill>
                <a:cs typeface="Arial"/>
              </a:rPr>
              <a:t>Stabilt!</a:t>
            </a:r>
          </a:p>
          <a:p>
            <a:pPr marL="342900" indent="-342900">
              <a:buFont typeface="Wingdings" panose="05000000000000000000" pitchFamily="2" charset="2"/>
              <a:buChar char="ü"/>
            </a:pPr>
            <a:r>
              <a:rPr lang="sv-SE" sz="1200" dirty="0">
                <a:solidFill>
                  <a:srgbClr val="18185C"/>
                </a:solidFill>
                <a:cs typeface="Arial"/>
              </a:rPr>
              <a:t>52 % av svensk befolkning jobbade ideellt (15-84 år) år 2024.</a:t>
            </a:r>
          </a:p>
          <a:p>
            <a:pPr marL="342900" indent="-342900">
              <a:buFont typeface="Wingdings" panose="05000000000000000000" pitchFamily="2" charset="2"/>
              <a:buChar char="ü"/>
            </a:pPr>
            <a:r>
              <a:rPr lang="sv-SE" sz="1200" dirty="0">
                <a:solidFill>
                  <a:srgbClr val="18185C"/>
                </a:solidFill>
                <a:latin typeface="Arial"/>
                <a:ea typeface="Calibri"/>
                <a:cs typeface="Arial"/>
              </a:rPr>
              <a:t>Det ideella arbetet är stabilt över tid, men ojämnt fördelat – en liten grupp gör mycket.</a:t>
            </a:r>
          </a:p>
          <a:p>
            <a:pPr marL="342900" indent="-342900">
              <a:buFont typeface="Wingdings" panose="05000000000000000000" pitchFamily="2" charset="2"/>
              <a:buChar char="ü"/>
            </a:pPr>
            <a:r>
              <a:rPr lang="sv-SE" sz="1200" dirty="0">
                <a:solidFill>
                  <a:srgbClr val="18185C"/>
                </a:solidFill>
              </a:rPr>
              <a:t>Stabilitet i engagemanget beror mer på organisationernas förmåga att mobilisera än på individers värderingar.</a:t>
            </a:r>
            <a:endParaRPr lang="sv-SE" sz="1200" dirty="0">
              <a:solidFill>
                <a:srgbClr val="18185C"/>
              </a:solidFill>
              <a:ea typeface="Calibri"/>
              <a:cs typeface="Calibri"/>
            </a:endParaRPr>
          </a:p>
          <a:p>
            <a:pPr marL="342900" indent="-342900">
              <a:buFont typeface="Wingdings" panose="05000000000000000000" pitchFamily="2" charset="2"/>
              <a:buChar char="ü"/>
            </a:pPr>
            <a:r>
              <a:rPr lang="sv-SE" sz="1200" dirty="0">
                <a:solidFill>
                  <a:srgbClr val="18185C"/>
                </a:solidFill>
              </a:rPr>
              <a:t>Medlemskap i organisationer är fortsatt vanligt, trots ökad individualisering.</a:t>
            </a:r>
            <a:endParaRPr lang="sv-SE" sz="1200" dirty="0">
              <a:solidFill>
                <a:srgbClr val="18185C"/>
              </a:solidFill>
              <a:cs typeface="Arial"/>
            </a:endParaRPr>
          </a:p>
          <a:p>
            <a:pPr marL="342900" indent="-342900">
              <a:buFont typeface="Wingdings" panose="05000000000000000000" pitchFamily="2" charset="2"/>
              <a:buChar char="ü"/>
            </a:pPr>
            <a:r>
              <a:rPr lang="sv-SE" sz="1200" dirty="0">
                <a:solidFill>
                  <a:srgbClr val="18185C"/>
                </a:solidFill>
              </a:rPr>
              <a:t>Motiven till engagemang skiljer sig – men gemenskap är viktigt överallt.</a:t>
            </a:r>
            <a:endParaRPr lang="sv-SE" sz="1200" dirty="0">
              <a:solidFill>
                <a:srgbClr val="18185C"/>
              </a:solidFill>
              <a:ea typeface="Calibri"/>
              <a:cs typeface="Calibri"/>
            </a:endParaRPr>
          </a:p>
          <a:p>
            <a:endParaRPr lang="sv-SE" dirty="0"/>
          </a:p>
        </p:txBody>
      </p:sp>
      <p:sp>
        <p:nvSpPr>
          <p:cNvPr id="4" name="Platshållare för bildnummer 3"/>
          <p:cNvSpPr>
            <a:spLocks noGrp="1"/>
          </p:cNvSpPr>
          <p:nvPr>
            <p:ph type="sldNum" sz="quarter" idx="5"/>
          </p:nvPr>
        </p:nvSpPr>
        <p:spPr/>
        <p:txBody>
          <a:bodyPr/>
          <a:lstStyle/>
          <a:p>
            <a:fld id="{BC93C3E0-25D8-4146-8131-1BA76687CC80}" type="slidenum">
              <a:rPr lang="sv-SE" smtClean="0"/>
              <a:t>5</a:t>
            </a:fld>
            <a:endParaRPr lang="sv-SE"/>
          </a:p>
        </p:txBody>
      </p:sp>
    </p:spTree>
    <p:extLst>
      <p:ext uri="{BB962C8B-B14F-4D97-AF65-F5344CB8AC3E}">
        <p14:creationId xmlns:p14="http://schemas.microsoft.com/office/powerpoint/2010/main" val="4184123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[VAD-inriktning]</a:t>
            </a:r>
            <a:br>
              <a:rPr lang="sv-SE" dirty="0"/>
            </a:br>
            <a:r>
              <a:rPr lang="sv-SE" dirty="0"/>
              <a:t>Här är ett utdrag från boken Motivera ideella, skriven av Aron </a:t>
            </a:r>
            <a:r>
              <a:rPr lang="sv-SE" dirty="0" err="1"/>
              <a:t>Schoug</a:t>
            </a:r>
            <a:r>
              <a:rPr lang="sv-SE" dirty="0"/>
              <a:t> som är doktor i pedagogik vid Stockholms universitet </a:t>
            </a:r>
            <a:r>
              <a:rPr lang="sv-SE" b="0" i="0" dirty="0">
                <a:solidFill>
                  <a:srgbClr val="4B4B4B"/>
                </a:solidFill>
                <a:effectLst/>
                <a:highlight>
                  <a:srgbClr val="FFFFFF"/>
                </a:highlight>
                <a:latin typeface="TheSansB2-Light"/>
              </a:rPr>
              <a:t>- en forskare med intresse för civilsamhälle och ideellt arbete. Han </a:t>
            </a:r>
            <a:r>
              <a:rPr lang="sv-SE" dirty="0"/>
              <a:t>har sammanställt motivationsforskningen som berör det ideella engagemanget och gjort den här fördelningen till olika perspektiv för att </a:t>
            </a:r>
            <a:r>
              <a:rPr lang="sv-SE" dirty="0" err="1"/>
              <a:t>att</a:t>
            </a:r>
            <a:r>
              <a:rPr lang="sv-SE" dirty="0"/>
              <a:t> förstå främjande och hämmande orsaker till engagemang.  Det bottnar i självbestämmandeteorin (</a:t>
            </a:r>
            <a:r>
              <a:rPr lang="sv-SE" dirty="0" err="1"/>
              <a:t>selt</a:t>
            </a:r>
            <a:r>
              <a:rPr lang="sv-SE" dirty="0"/>
              <a:t> determination </a:t>
            </a:r>
            <a:r>
              <a:rPr lang="sv-SE" dirty="0" err="1"/>
              <a:t>theory</a:t>
            </a:r>
            <a:r>
              <a:rPr lang="sv-SE" dirty="0"/>
              <a:t>). </a:t>
            </a:r>
            <a:br>
              <a:rPr lang="sv-SE" dirty="0"/>
            </a:br>
            <a:r>
              <a:rPr lang="sv-SE" dirty="0"/>
              <a:t>Han delade in i fyra olika perspektiv, vilket är en grov förenkling för att förstå engagemang. Dessa perspektiv bör förstås som förutsättningar för att engagemanget ska kunna fortsätta. Målet är ju ändå att vi vill bidra till ett hållbart engagemang över tid.</a:t>
            </a:r>
            <a:br>
              <a:rPr lang="sv-SE" dirty="0"/>
            </a:br>
            <a:endParaRPr lang="sv-SE" dirty="0">
              <a:cs typeface="Calibri"/>
            </a:endParaRPr>
          </a:p>
          <a:p>
            <a:pPr marL="171450" indent="-171450">
              <a:buFont typeface="Arial" panose="020B0604020202020204" pitchFamily="34" charset="0"/>
              <a:buChar char="•"/>
            </a:pPr>
            <a:r>
              <a:rPr lang="sv-SE" dirty="0"/>
              <a:t>Sakfrågor</a:t>
            </a:r>
          </a:p>
          <a:p>
            <a:r>
              <a:rPr lang="sv-SE" dirty="0"/>
              <a:t>Främjar engagemang : få jobba med sina hjärtefrågor. Hittar du någon som redan visat upp ett sakområde som den brinner för? Det är en person du kan uppvakta för ett fackligt engagemang!</a:t>
            </a:r>
            <a:br>
              <a:rPr lang="sv-SE" dirty="0">
                <a:cs typeface="+mn-lt"/>
              </a:rPr>
            </a:br>
            <a:endParaRPr lang="sv-SE" dirty="0"/>
          </a:p>
          <a:p>
            <a:pPr marL="171450" indent="-171450">
              <a:buFont typeface="Arial" panose="020B0604020202020204" pitchFamily="34" charset="0"/>
              <a:buChar char="•"/>
            </a:pPr>
            <a:r>
              <a:rPr lang="sv-SE" dirty="0"/>
              <a:t>Livspusslet</a:t>
            </a:r>
          </a:p>
          <a:p>
            <a:pPr marL="0" indent="0">
              <a:buFont typeface="Arial" panose="020B0604020202020204" pitchFamily="34" charset="0"/>
              <a:buNone/>
            </a:pPr>
            <a:r>
              <a:rPr lang="sv-SE" dirty="0"/>
              <a:t>Främjar engagemanget: Kunna få ihop alla bitarna i sin vardag, känna att man hinner. De flesta idag har begränsat med tid. Men det finns faktiskt de som samtidigt vill engagera sig – så länge de får ihop den pressade vardagen. Med ett flexibelt förhållningssätt i vad som förväntas av en förtroendevald – i samspel med styrelsen, så finns det möjlighet att nå fler och därmed bredda sitt underlag med kandidater. </a:t>
            </a:r>
          </a:p>
          <a:p>
            <a:pPr marL="0" indent="0">
              <a:buFont typeface="Arial" panose="020B0604020202020204" pitchFamily="34" charset="0"/>
              <a:buNone/>
            </a:pPr>
            <a:endParaRPr lang="sv-SE" dirty="0">
              <a:cs typeface="+mn-lt"/>
            </a:endParaRPr>
          </a:p>
          <a:p>
            <a:pPr marL="171450" indent="-171450">
              <a:buFont typeface="Arial" panose="020B0604020202020204" pitchFamily="34" charset="0"/>
              <a:buChar char="•"/>
            </a:pPr>
            <a:r>
              <a:rPr lang="sv-SE" dirty="0"/>
              <a:t>Maktstruktur/beslutsprocesser</a:t>
            </a:r>
          </a:p>
          <a:p>
            <a:pPr marL="0" indent="0">
              <a:buFont typeface="Arial" panose="020B0604020202020204" pitchFamily="34" charset="0"/>
              <a:buNone/>
            </a:pPr>
            <a:r>
              <a:rPr lang="sv-SE" dirty="0"/>
              <a:t>Främjar: känna delaktighet och inflytande i beslutsprocesser (kunna påverka). Denna dimension är just kopplat till människor som känner engagemang av att kunna påverka till det bättre, att få möjlighet till inflytande och därmed makt att göra skillnad – och med förbundets värderingar och målsättningar i grunden så är dessa personer riktiga krafter för facklig verksamhet.</a:t>
            </a:r>
            <a:br>
              <a:rPr lang="sv-SE" dirty="0">
                <a:cs typeface="+mn-lt"/>
              </a:rPr>
            </a:br>
            <a:endParaRPr lang="sv-SE" dirty="0"/>
          </a:p>
          <a:p>
            <a:pPr marL="171450" indent="-171450">
              <a:buFont typeface="Arial" panose="020B0604020202020204" pitchFamily="34" charset="0"/>
              <a:buChar char="•"/>
            </a:pPr>
            <a:r>
              <a:rPr lang="sv-SE" dirty="0"/>
              <a:t>Gruppdynamiken</a:t>
            </a:r>
          </a:p>
          <a:p>
            <a:pPr marL="0" indent="0">
              <a:buFont typeface="Arial" panose="020B0604020202020204" pitchFamily="34" charset="0"/>
              <a:buNone/>
            </a:pPr>
            <a:r>
              <a:rPr lang="sv-SE" dirty="0"/>
              <a:t>Främjar: vara med i en grupp med en tydlig roll och ansvar. </a:t>
            </a:r>
            <a:br>
              <a:rPr lang="sv-SE" dirty="0"/>
            </a:br>
            <a:r>
              <a:rPr lang="sv-SE" dirty="0"/>
              <a:t>Motsatsen är att man är nyvald och kommer in i en dysfunktionell grupp – det kan ju få vem som helst att bli omotiverad. Med den tydliga rollen och ansvaret, samt tryggheten i ”vi gör det här arbetet tillsammans” Därför behöver styrelsen omhänderta nya, både i vad de ska göra men också möjliggöra det sociala samspelet. Det är en fråga ni kan prata med styrelsen om.</a:t>
            </a:r>
            <a:br>
              <a:rPr lang="sv-SE" dirty="0"/>
            </a:br>
            <a:r>
              <a:rPr lang="sv-SE" dirty="0"/>
              <a:t>Här är människor som trivs att få vara med i en grupp, i ett sammanhang, få en egen viktig ruta att få jobba vidare tillsammans med. Känslan av att vara en del av en organisation som jobbar med viktiga frågor. Samhörighet och tydlighet står i fokus. </a:t>
            </a:r>
            <a:br>
              <a:rPr lang="sv-SE" dirty="0">
                <a:cs typeface="+mn-lt"/>
              </a:rPr>
            </a:br>
            <a:br>
              <a:rPr lang="sv-SE" dirty="0">
                <a:cs typeface="+mn-lt"/>
              </a:rPr>
            </a:br>
            <a:endParaRPr lang="sv-SE" dirty="0">
              <a:cs typeface="Calibri"/>
            </a:endParaRPr>
          </a:p>
          <a:p>
            <a:r>
              <a:rPr lang="sv-SE" dirty="0"/>
              <a:t>Jag ser detta som ett verktyg ni kan använda er av för att förstå hur människorna omkring er kan känna engagemang, som en del i ert valberedningsarbete. </a:t>
            </a:r>
            <a:br>
              <a:rPr lang="sv-SE" dirty="0"/>
            </a:br>
            <a:r>
              <a:rPr lang="sv-SE" dirty="0"/>
              <a:t>Ni kan också använda detta som utgångsläge för att prata med styrelsen, hur omhändertar styrelsen målkonflikter mellan olika sakfrågor? Hur möjliggör styrelsen för nyvalda att komma in i gemenskapen, få möjlighet att påverka beslut, tid till uppdraget och få möjlighet att arbeta med hjärtefrågor?</a:t>
            </a:r>
            <a:br>
              <a:rPr lang="sv-SE" dirty="0">
                <a:cs typeface="+mn-lt"/>
              </a:rPr>
            </a:br>
            <a:br>
              <a:rPr lang="sv-SE" dirty="0">
                <a:cs typeface="+mn-lt"/>
              </a:rPr>
            </a:br>
            <a:r>
              <a:rPr lang="sv-SE" dirty="0">
                <a:cs typeface="+mn-lt"/>
              </a:rPr>
              <a:t>Eftersom att människor är både kontextberoende och dynamiska, så går det inte att boxa in människor i en ruta. Det finns de som behöver både 1,2 och 3 av de här för att känna engagemang. Men för att ge er en möjlighet att skapa en struktur i vad ni kan lyssna efter och fråga lite kring, så kan ni ha det här som en grov karta i vad engagemang kan behöva för att blomstra – och därmed få in engagerade människor i valberedningsprocessen.</a:t>
            </a:r>
          </a:p>
          <a:p>
            <a:endParaRPr lang="sv-SE" dirty="0">
              <a:cs typeface="+mn-lt"/>
            </a:endParaRPr>
          </a:p>
          <a:p>
            <a:r>
              <a:rPr lang="sv-SE" dirty="0"/>
              <a:t>Utöver att förstå motivation och engagemang hos de omkring er, nästa steg är ju – hur kan man gå tillväga för att få in fler kandidater till ett fackligt uppdrag? Nu lämnar vi VAD och går över till HUR.</a:t>
            </a:r>
          </a:p>
          <a:p>
            <a:endParaRPr lang="sv-SE" dirty="0"/>
          </a:p>
        </p:txBody>
      </p:sp>
      <p:sp>
        <p:nvSpPr>
          <p:cNvPr id="4" name="Platshållare för bildnummer 3"/>
          <p:cNvSpPr>
            <a:spLocks noGrp="1"/>
          </p:cNvSpPr>
          <p:nvPr>
            <p:ph type="sldNum" sz="quarter" idx="5"/>
          </p:nvPr>
        </p:nvSpPr>
        <p:spPr/>
        <p:txBody>
          <a:bodyPr/>
          <a:lstStyle/>
          <a:p>
            <a:fld id="{BC93C3E0-25D8-4146-8131-1BA76687CC80}" type="slidenum">
              <a:rPr lang="sv-SE" smtClean="0"/>
              <a:t>6</a:t>
            </a:fld>
            <a:endParaRPr lang="sv-SE"/>
          </a:p>
        </p:txBody>
      </p:sp>
    </p:spTree>
    <p:extLst>
      <p:ext uri="{BB962C8B-B14F-4D97-AF65-F5344CB8AC3E}">
        <p14:creationId xmlns:p14="http://schemas.microsoft.com/office/powerpoint/2010/main" val="312159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dirty="0"/>
              <a:t>Den delen i valberedningsarbetet, där ni planerar för hur ni ska gå tillväga för att öppna upp för att ta emot nomineringar, så behöver ni ta ställning till hur ni kan hantera den tid uppdraget behöver, där vissa av följande tips är lågintensiva över längre tid, medan andra satsar större med kortare tidshorisont.</a:t>
            </a:r>
          </a:p>
          <a:p>
            <a:r>
              <a:rPr lang="sv-SE" b="0" dirty="0"/>
              <a:t>Syftet med denna och nästa bild är för att möjliggöra att utöka er verktygslåda, försöka tänka lite utanför boxen. Det som inte skulle fungera hos er, kasta det i papperskorgen!</a:t>
            </a:r>
          </a:p>
          <a:p>
            <a:br>
              <a:rPr lang="sv-SE" b="1" dirty="0"/>
            </a:br>
            <a:r>
              <a:rPr lang="sv-SE" b="1" dirty="0"/>
              <a:t>Personlig kontakt</a:t>
            </a:r>
            <a:r>
              <a:rPr lang="sv-SE" dirty="0"/>
              <a:t>- Valberedningen kan aktivt gå runt och fråga kollegor direkt: “Vem tycker du skulle passa i styrelsen?” eller ”Vem av dina kollegor är bra på att driva förbättringar i arbetsgruppen? Tror du den skulle passa i ett fackligt uppdrag?” – personliga frågor ger ofta fler svar. Du kan också fråga kollegor som du redan känner och tror skulle passa bra för ett uppdrag i styrelsen. Kloka förmågor ska inte förbises, bara för att du råkar känna personen redan. Valberedningen har mandat av årsmötet att sätta ihop ett förslag, det innebär att du kan nominera personer. En parentes är ju att du också är medlem, därför har du en rättighet att nominera.</a:t>
            </a:r>
          </a:p>
          <a:p>
            <a:br>
              <a:rPr lang="sv-SE" b="1" dirty="0"/>
            </a:br>
            <a:r>
              <a:rPr lang="sv-SE" b="1" dirty="0" err="1"/>
              <a:t>Highlighta</a:t>
            </a:r>
            <a:r>
              <a:rPr lang="sv-SE" b="1" dirty="0"/>
              <a:t> tidigare styrelsemedlemmar</a:t>
            </a:r>
            <a:r>
              <a:rPr lang="sv-SE" dirty="0"/>
              <a:t> - Visa korta berättelser eller intervjuer om vad tidigare styrelseledamöter har gjort och lärt sig – det kan inspirera fler att nominera. Det innebär ju att du behöver intervjua befintlig styrelse för att få tillgång till den informationen innan.</a:t>
            </a:r>
          </a:p>
          <a:p>
            <a:br>
              <a:rPr lang="sv-SE" b="1" dirty="0"/>
            </a:br>
            <a:r>
              <a:rPr lang="sv-SE" b="1" dirty="0"/>
              <a:t>Synliggör nyttan av att sitta i styrelsen</a:t>
            </a:r>
            <a:r>
              <a:rPr lang="sv-SE" dirty="0"/>
              <a:t> - Lyft fram fördelarna: kompetensutveckling, nätverk, inflytande, meningsfullt arbete för att göra det bättre för fler– så att medlemmar ser värdet i att nominera.</a:t>
            </a:r>
          </a:p>
          <a:p>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Synergieffekt med befintliga aktiviteter – </a:t>
            </a:r>
            <a:r>
              <a:rPr lang="sv-SE" b="0" dirty="0"/>
              <a:t>om styrelsen planerar in medlemsaktiviteter eller öppna värvningsaktiviteter, passa på att närvara och lyssna in. Vilka av deltagarna lyfter kloka frågor och synpunkter? Vilka verkar ha ett driv och vilja att förändra till det bättre?</a:t>
            </a:r>
          </a:p>
          <a:p>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Nominera din kollega!</a:t>
            </a:r>
          </a:p>
          <a:p>
            <a:r>
              <a:rPr lang="sv-SE" dirty="0"/>
              <a:t>- Uppmuntra medlemmar att nominera varandra direkt – “Jag tycker du skulle passa därför att du är XX!” – det ger ofta fler namn än om valberedningen ber. Strunta i om personerna är medlemmar idag, det går ju faktiskt att ändra på </a:t>
            </a:r>
            <a:r>
              <a:rPr lang="sv-SE" dirty="0">
                <a:sym typeface="Wingdings" panose="05000000000000000000" pitchFamily="2" charset="2"/>
              </a:rPr>
              <a:t></a:t>
            </a:r>
            <a:endParaRPr lang="sv-SE" dirty="0"/>
          </a:p>
          <a:p>
            <a:br>
              <a:rPr lang="sv-SE" b="1" dirty="0"/>
            </a:br>
            <a:r>
              <a:rPr lang="sv-SE" b="1" dirty="0"/>
              <a:t>Kreativ kommunikation</a:t>
            </a:r>
            <a:r>
              <a:rPr lang="sv-SE" dirty="0"/>
              <a:t> - Använd humor, </a:t>
            </a:r>
            <a:r>
              <a:rPr lang="sv-SE" dirty="0" err="1"/>
              <a:t>memes</a:t>
            </a:r>
            <a:r>
              <a:rPr lang="sv-SE" dirty="0"/>
              <a:t>, eller små videos i interna kanaler för att påminna om nomineringar. Ett lättsamt tilltal och med glimten i ögat i kommunikationen – det kan sänka tröskeln.</a:t>
            </a:r>
          </a:p>
          <a:p>
            <a:endParaRPr lang="sv-SE" dirty="0"/>
          </a:p>
          <a:p>
            <a:r>
              <a:rPr lang="sv-SE" b="1" dirty="0"/>
              <a:t>Jobbannons för ett fackligt uppdrag – </a:t>
            </a:r>
            <a:r>
              <a:rPr lang="sv-SE" b="0" dirty="0"/>
              <a:t>använd en jobbannons som mall och formulera om det till ett fackligt uppdrag. ”Har du förmågan att se helheter och vill driva förändring i en spännande roll som hjälper en hel arbetsplats att lyfta? Inga förkunskaper krävs, du får kompetensutveckling i uppdraget. Är du vår nästa ledamot/ordförande i fackklubbens styrelse?”</a:t>
            </a:r>
            <a:endParaRPr lang="sv-SE" b="1" dirty="0"/>
          </a:p>
          <a:p>
            <a:endParaRPr lang="sv-SE" dirty="0"/>
          </a:p>
          <a:p>
            <a:r>
              <a:rPr lang="sv-SE" dirty="0"/>
              <a:t>Aktiviteter som kräver lite mer resurser för planering, gärna i samarbete med styrelsen: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Nomineringsvecka med aktiviteter</a:t>
            </a:r>
            <a:r>
              <a:rPr lang="sv-SE" dirty="0"/>
              <a:t> - Ha en särskild vecka där ni syns extra mycket: affischer/intranät, korta möten, fika med valberedningen, digitala påminnelser. Här är det klokt att samarbeta med styrelsen för både kommunikation och resurser för att genomföra aktiviteter.</a:t>
            </a:r>
          </a:p>
          <a:p>
            <a:endParaRPr lang="sv-SE" dirty="0"/>
          </a:p>
          <a:p>
            <a:r>
              <a:rPr lang="sv-SE" b="1" dirty="0"/>
              <a:t>Nomineringskampanj med tema</a:t>
            </a:r>
            <a:r>
              <a:rPr lang="sv-SE" dirty="0"/>
              <a:t> - Kör en kampanj med ett roligt tema, t.ex. . “Superhjältar i vardagen” där medlemmar får nominera kollegor som gör skillnad.</a:t>
            </a:r>
            <a:br>
              <a:rPr lang="sv-SE" dirty="0"/>
            </a:br>
            <a:endParaRPr lang="sv-SE" dirty="0"/>
          </a:p>
          <a:p>
            <a:r>
              <a:rPr lang="sv-SE" b="1" dirty="0"/>
              <a:t>Nomineringslåda på arbetsplatsen</a:t>
            </a:r>
            <a:r>
              <a:rPr lang="sv-SE" dirty="0"/>
              <a:t> - Placera en fysisk låda på fikarummet eller entrén där folk kan lägga lappar med nomineringar.</a:t>
            </a:r>
          </a:p>
          <a:p>
            <a:endParaRPr lang="sv-SE" dirty="0"/>
          </a:p>
          <a:p>
            <a:endParaRPr lang="sv-SE" dirty="0"/>
          </a:p>
        </p:txBody>
      </p:sp>
      <p:sp>
        <p:nvSpPr>
          <p:cNvPr id="4" name="Platshållare för bildnummer 3"/>
          <p:cNvSpPr>
            <a:spLocks noGrp="1"/>
          </p:cNvSpPr>
          <p:nvPr>
            <p:ph type="sldNum" sz="quarter" idx="5"/>
          </p:nvPr>
        </p:nvSpPr>
        <p:spPr/>
        <p:txBody>
          <a:bodyPr/>
          <a:lstStyle/>
          <a:p>
            <a:fld id="{BC93C3E0-25D8-4146-8131-1BA76687CC80}" type="slidenum">
              <a:rPr lang="sv-SE" smtClean="0"/>
              <a:t>7</a:t>
            </a:fld>
            <a:endParaRPr lang="sv-SE"/>
          </a:p>
        </p:txBody>
      </p:sp>
    </p:spTree>
    <p:extLst>
      <p:ext uri="{BB962C8B-B14F-4D97-AF65-F5344CB8AC3E}">
        <p14:creationId xmlns:p14="http://schemas.microsoft.com/office/powerpoint/2010/main" val="255853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För geografiskt spridda medlemmar</a:t>
            </a:r>
          </a:p>
          <a:p>
            <a:r>
              <a:rPr lang="sv-SE" b="1" dirty="0"/>
              <a:t>Digitala nomineringscaféer</a:t>
            </a:r>
            <a:r>
              <a:rPr lang="sv-SE" dirty="0"/>
              <a:t> 	Håll korta, informella videomöten där valberedningen bjuder in till samtal om fackets viktiga roll och uppmana medlemmarna att nominera. Lättsamt och socialt.</a:t>
            </a:r>
          </a:p>
          <a:p>
            <a:r>
              <a:rPr lang="sv-SE" b="1" dirty="0"/>
              <a:t>Regionala ambassadörer</a:t>
            </a:r>
            <a:r>
              <a:rPr lang="sv-SE" dirty="0"/>
              <a:t> Utse kontaktpersoner på olika orter som driver på nomineringar lokalt och fungerar som “mini-valberedningar”.</a:t>
            </a:r>
          </a:p>
          <a:p>
            <a:r>
              <a:rPr lang="sv-SE" b="1" dirty="0"/>
              <a:t>Synlighet på intranät</a:t>
            </a:r>
            <a:r>
              <a:rPr lang="sv-SE" dirty="0"/>
              <a:t> </a:t>
            </a:r>
            <a:r>
              <a:rPr lang="sv-SE" i="1" dirty="0"/>
              <a:t>Anpassa kommunikationen till olika geografiska områden, t.ex. . lokala Facebook-grupper eller interna Teams-kanaler.</a:t>
            </a:r>
          </a:p>
          <a:p>
            <a:endParaRPr lang="sv-SE" dirty="0"/>
          </a:p>
          <a:p>
            <a:endParaRPr lang="sv-SE" dirty="0"/>
          </a:p>
          <a:p>
            <a:r>
              <a:rPr lang="sv-SE" b="1" dirty="0"/>
              <a:t>För samma kontor</a:t>
            </a:r>
          </a:p>
          <a:p>
            <a:r>
              <a:rPr lang="sv-SE" b="1" dirty="0"/>
              <a:t>Nomineringsfika</a:t>
            </a:r>
            <a:r>
              <a:rPr lang="sv-SE" dirty="0"/>
              <a:t> - Valberedningen bjuder på fika och samtidigt uppmuntrar alla att skriva ner minst en nominering.</a:t>
            </a:r>
          </a:p>
          <a:p>
            <a:r>
              <a:rPr lang="sv-SE" b="1" dirty="0"/>
              <a:t>Synliga “nomineringsväggar”</a:t>
            </a:r>
            <a:r>
              <a:rPr lang="sv-SE" dirty="0"/>
              <a:t> - Sätt upp en </a:t>
            </a:r>
            <a:r>
              <a:rPr lang="sv-SE" dirty="0" err="1"/>
              <a:t>whiteboard</a:t>
            </a:r>
            <a:r>
              <a:rPr lang="sv-SE" dirty="0"/>
              <a:t> eller anslagstavla där ni låter medlemmarna kryssa i att de nominerat (inte vem), så att listan fylls på löpande – skapar </a:t>
            </a:r>
            <a:r>
              <a:rPr lang="sv-SE" dirty="0" err="1"/>
              <a:t>momentum</a:t>
            </a:r>
            <a:r>
              <a:rPr lang="sv-SE" dirty="0"/>
              <a:t> och synlighet.</a:t>
            </a:r>
          </a:p>
          <a:p>
            <a:r>
              <a:rPr lang="sv-SE" b="1" dirty="0"/>
              <a:t>Lunchkampanj</a:t>
            </a:r>
            <a:r>
              <a:rPr lang="sv-SE" dirty="0"/>
              <a:t>  - Kombinera nomineringar med lunchmöten där kollegor får diskutera vem som borde sitta i styrelsen.</a:t>
            </a:r>
          </a:p>
          <a:p>
            <a:r>
              <a:rPr lang="sv-SE" b="1" dirty="0"/>
              <a:t>Nomineringslotteri</a:t>
            </a:r>
            <a:r>
              <a:rPr lang="sv-SE" dirty="0"/>
              <a:t> - Varje nominering blir en lott i en dragning om ett litet pris (t.ex. biobiljetter eller fika).</a:t>
            </a:r>
          </a:p>
          <a:p>
            <a:r>
              <a:rPr lang="sv-SE" b="1" dirty="0"/>
              <a:t>Peer-to-</a:t>
            </a:r>
            <a:r>
              <a:rPr lang="sv-SE" b="1" dirty="0" err="1"/>
              <a:t>peer</a:t>
            </a:r>
            <a:r>
              <a:rPr lang="sv-SE" b="1" dirty="0"/>
              <a:t> push</a:t>
            </a:r>
            <a:r>
              <a:rPr lang="sv-SE" dirty="0"/>
              <a:t> - Uppmuntra kollegor att direkt säga till varandra: “Du är riktigt duktig på XX,  därför vill jag nominera dig till styrelsen” – ofta mer effektivt än valberedningens uppmaningar.</a:t>
            </a:r>
          </a:p>
          <a:p>
            <a:endParaRPr lang="sv-SE" dirty="0"/>
          </a:p>
          <a:p>
            <a:endParaRPr lang="sv-SE" dirty="0"/>
          </a:p>
          <a:p>
            <a:r>
              <a:rPr lang="sv-SE" b="1" dirty="0"/>
              <a:t>Hybridstrategi</a:t>
            </a:r>
            <a:r>
              <a:rPr lang="sv-SE" dirty="0"/>
              <a:t>:   Kombinera digitala och fysiska metoder – t.ex. . en nomineringsvecka där kontoret har fika och vägg, medan de geografiskt spridda får digitala träffar och stafett.</a:t>
            </a:r>
          </a:p>
          <a:p>
            <a:r>
              <a:rPr lang="sv-SE" b="1" dirty="0"/>
              <a:t>Synliggör mångfald</a:t>
            </a:r>
            <a:r>
              <a:rPr lang="sv-SE" dirty="0"/>
              <a:t>: Lyft fram att nomineringar från olika orter och bakgrunder stärker styrelsen – gör det till en stolthet att bidra.</a:t>
            </a:r>
          </a:p>
        </p:txBody>
      </p:sp>
      <p:sp>
        <p:nvSpPr>
          <p:cNvPr id="4" name="Platshållare för bildnummer 3"/>
          <p:cNvSpPr>
            <a:spLocks noGrp="1"/>
          </p:cNvSpPr>
          <p:nvPr>
            <p:ph type="sldNum" sz="quarter" idx="5"/>
          </p:nvPr>
        </p:nvSpPr>
        <p:spPr/>
        <p:txBody>
          <a:bodyPr/>
          <a:lstStyle/>
          <a:p>
            <a:fld id="{BC93C3E0-25D8-4146-8131-1BA76687CC80}" type="slidenum">
              <a:rPr lang="sv-SE" smtClean="0"/>
              <a:t>8</a:t>
            </a:fld>
            <a:endParaRPr lang="sv-SE"/>
          </a:p>
        </p:txBody>
      </p:sp>
    </p:spTree>
    <p:extLst>
      <p:ext uri="{BB962C8B-B14F-4D97-AF65-F5344CB8AC3E}">
        <p14:creationId xmlns:p14="http://schemas.microsoft.com/office/powerpoint/2010/main" val="37640050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3.xml"/><Relationship Id="rId4" Type="http://schemas.openxmlformats.org/officeDocument/2006/relationships/image" Target="../media/image15.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mslag_1">
    <p:bg>
      <p:bgPr>
        <a:solidFill>
          <a:schemeClr val="bg1"/>
        </a:solidFill>
        <a:effectLst/>
      </p:bgPr>
    </p:bg>
    <p:spTree>
      <p:nvGrpSpPr>
        <p:cNvPr id="1" name=""/>
        <p:cNvGrpSpPr/>
        <p:nvPr/>
      </p:nvGrpSpPr>
      <p:grpSpPr>
        <a:xfrm>
          <a:off x="0" y="0"/>
          <a:ext cx="0" cy="0"/>
          <a:chOff x="0" y="0"/>
          <a:chExt cx="0" cy="0"/>
        </a:xfrm>
      </p:grpSpPr>
      <p:pic>
        <p:nvPicPr>
          <p:cNvPr id="5" name="Picture 1">
            <a:extLst>
              <a:ext uri="{FF2B5EF4-FFF2-40B4-BE49-F238E27FC236}">
                <a16:creationId xmlns:a16="http://schemas.microsoft.com/office/drawing/2014/main" id="{6DA7CF66-585E-04D6-DB1C-E0FF121F479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bwMode="gray">
          <a:xfrm>
            <a:off x="0" y="1052787"/>
            <a:ext cx="11139213" cy="5805213"/>
          </a:xfrm>
          <a:prstGeom prst="rect">
            <a:avLst/>
          </a:prstGeom>
        </p:spPr>
      </p:pic>
      <p:pic>
        <p:nvPicPr>
          <p:cNvPr id="2" name="Logotyp" descr="Logotyp för Finansförbundet">
            <a:extLst>
              <a:ext uri="{FF2B5EF4-FFF2-40B4-BE49-F238E27FC236}">
                <a16:creationId xmlns:a16="http://schemas.microsoft.com/office/drawing/2014/main" id="{53586B99-F1E2-4F74-21E4-43BAF11E795B}"/>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450946" y="301625"/>
            <a:ext cx="1675244" cy="429665"/>
          </a:xfrm>
          <a:prstGeom prst="rect">
            <a:avLst/>
          </a:prstGeom>
        </p:spPr>
      </p:pic>
      <p:sp>
        <p:nvSpPr>
          <p:cNvPr id="15" name="Rubrik 2">
            <a:extLst>
              <a:ext uri="{FF2B5EF4-FFF2-40B4-BE49-F238E27FC236}">
                <a16:creationId xmlns:a16="http://schemas.microsoft.com/office/drawing/2014/main" id="{0413F9B9-BEC7-8243-A28C-EA34A70932B4}"/>
              </a:ext>
            </a:extLst>
          </p:cNvPr>
          <p:cNvSpPr>
            <a:spLocks noGrp="1"/>
          </p:cNvSpPr>
          <p:nvPr>
            <p:ph type="title" hasCustomPrompt="1"/>
          </p:nvPr>
        </p:nvSpPr>
        <p:spPr bwMode="white">
          <a:xfrm>
            <a:off x="449999" y="1373886"/>
            <a:ext cx="8741625" cy="813140"/>
          </a:xfrm>
        </p:spPr>
        <p:txBody>
          <a:bodyPr/>
          <a:lstStyle>
            <a:lvl1pPr>
              <a:defRPr sz="4400" b="0">
                <a:solidFill>
                  <a:schemeClr val="bg1"/>
                </a:solidFill>
              </a:defRPr>
            </a:lvl1pPr>
          </a:lstStyle>
          <a:p>
            <a:r>
              <a:rPr lang="sv-SE"/>
              <a:t>Presentationens namn</a:t>
            </a:r>
          </a:p>
        </p:txBody>
      </p:sp>
      <p:sp>
        <p:nvSpPr>
          <p:cNvPr id="7" name="Platshållare för text 3">
            <a:extLst>
              <a:ext uri="{FF2B5EF4-FFF2-40B4-BE49-F238E27FC236}">
                <a16:creationId xmlns:a16="http://schemas.microsoft.com/office/drawing/2014/main" id="{0DA21EF8-B9B3-A9FB-9903-BB1B9F52A713}"/>
              </a:ext>
            </a:extLst>
          </p:cNvPr>
          <p:cNvSpPr>
            <a:spLocks noGrp="1"/>
          </p:cNvSpPr>
          <p:nvPr>
            <p:ph type="body" sz="quarter" idx="14" hasCustomPrompt="1"/>
          </p:nvPr>
        </p:nvSpPr>
        <p:spPr bwMode="white">
          <a:xfrm>
            <a:off x="450000" y="2829327"/>
            <a:ext cx="8741624" cy="2655485"/>
          </a:xfrm>
        </p:spPr>
        <p:txBody>
          <a:bodyPr/>
          <a:lstStyle>
            <a:lvl1pPr marL="284400" indent="-284400">
              <a:spcBef>
                <a:spcPts val="1200"/>
              </a:spcBef>
              <a:defRPr sz="2400">
                <a:solidFill>
                  <a:schemeClr val="bg1"/>
                </a:solidFill>
              </a:defRPr>
            </a:lvl1pPr>
            <a:lvl2pPr marL="601200" indent="-266400">
              <a:defRPr sz="2200">
                <a:solidFill>
                  <a:schemeClr val="bg1"/>
                </a:solidFill>
              </a:defRPr>
            </a:lvl2pPr>
            <a:lvl3pPr marL="900000" indent="-248400">
              <a:defRPr sz="2000">
                <a:solidFill>
                  <a:schemeClr val="bg1"/>
                </a:solidFill>
              </a:defRPr>
            </a:lvl3pPr>
            <a:lvl4pPr marL="1166400" indent="-230400">
              <a:defRPr sz="1800">
                <a:solidFill>
                  <a:schemeClr val="bg1"/>
                </a:solidFill>
              </a:defRPr>
            </a:lvl4pPr>
            <a:lvl5pPr marL="1404000" indent="-212400">
              <a:defRPr sz="1600">
                <a:solidFill>
                  <a:schemeClr val="bg1"/>
                </a:solidFill>
              </a:defRPr>
            </a:lvl5pPr>
          </a:lstStyle>
          <a:p>
            <a:pPr lvl="0"/>
            <a:r>
              <a:rPr lang="sv-SE"/>
              <a:t>Mer information (Punktlista kan avaktiveras för bara text. Förinställd pil återfås via Start (grupp Bilder) – Återställ)</a:t>
            </a:r>
          </a:p>
          <a:p>
            <a:pPr lvl="1"/>
            <a:r>
              <a:rPr lang="sv-SE"/>
              <a:t>Nivå två</a:t>
            </a:r>
          </a:p>
          <a:p>
            <a:pPr lvl="2"/>
            <a:r>
              <a:rPr lang="sv-SE"/>
              <a:t>Nivå tre</a:t>
            </a:r>
          </a:p>
          <a:p>
            <a:pPr lvl="3"/>
            <a:r>
              <a:rPr lang="sv-SE"/>
              <a:t>Nivå fyra</a:t>
            </a:r>
          </a:p>
          <a:p>
            <a:pPr lvl="4"/>
            <a:r>
              <a:rPr lang="sv-SE"/>
              <a:t>Nivå fem</a:t>
            </a:r>
          </a:p>
        </p:txBody>
      </p:sp>
      <p:sp>
        <p:nvSpPr>
          <p:cNvPr id="4" name="Platshållare för datum 4">
            <a:extLst>
              <a:ext uri="{FF2B5EF4-FFF2-40B4-BE49-F238E27FC236}">
                <a16:creationId xmlns:a16="http://schemas.microsoft.com/office/drawing/2014/main" id="{BA0F3070-B2C7-7458-6704-01B613F73774}"/>
              </a:ext>
            </a:extLst>
          </p:cNvPr>
          <p:cNvSpPr>
            <a:spLocks noGrp="1"/>
          </p:cNvSpPr>
          <p:nvPr>
            <p:ph type="dt" sz="half" idx="13"/>
          </p:nvPr>
        </p:nvSpPr>
        <p:spPr/>
        <p:txBody>
          <a:bodyPr/>
          <a:lstStyle>
            <a:lvl1pPr>
              <a:defRPr>
                <a:solidFill>
                  <a:schemeClr val="bg1"/>
                </a:solidFill>
              </a:defRPr>
            </a:lvl1pPr>
          </a:lstStyle>
          <a:p>
            <a:fld id="{8DB377A7-90E8-4482-99A5-3EE7D9482041}" type="datetime1">
              <a:rPr lang="sv-SE" smtClean="0"/>
              <a:t>2025-12-11</a:t>
            </a:fld>
            <a:endParaRPr lang="en-SE"/>
          </a:p>
        </p:txBody>
      </p:sp>
    </p:spTree>
    <p:extLst>
      <p:ext uri="{BB962C8B-B14F-4D97-AF65-F5344CB8AC3E}">
        <p14:creationId xmlns:p14="http://schemas.microsoft.com/office/powerpoint/2010/main" val="3013977714"/>
      </p:ext>
    </p:extLst>
  </p:cSld>
  <p:clrMapOvr>
    <a:masterClrMapping/>
  </p:clrMapOvr>
  <p:extLst>
    <p:ext uri="{DCECCB84-F9BA-43D5-87BE-67443E8EF086}">
      <p15:sldGuideLst xmlns:p15="http://schemas.microsoft.com/office/powerpoint/2012/main">
        <p15:guide id="1" pos="7015">
          <p15:clr>
            <a:srgbClr val="FBAE40"/>
          </p15:clr>
        </p15:guide>
        <p15:guide id="2" orient="horz" pos="663">
          <p15:clr>
            <a:srgbClr val="FBAE40"/>
          </p15:clr>
        </p15:guide>
        <p15:guide id="3" pos="279">
          <p15:clr>
            <a:srgbClr val="FBAE40"/>
          </p15:clr>
        </p15:guide>
        <p15:guide id="4" orient="horz" pos="406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underrubrik och innehåll">
    <p:spTree>
      <p:nvGrpSpPr>
        <p:cNvPr id="1" name=""/>
        <p:cNvGrpSpPr/>
        <p:nvPr/>
      </p:nvGrpSpPr>
      <p:grpSpPr>
        <a:xfrm>
          <a:off x="0" y="0"/>
          <a:ext cx="0" cy="0"/>
          <a:chOff x="0" y="0"/>
          <a:chExt cx="0" cy="0"/>
        </a:xfrm>
      </p:grpSpPr>
      <p:sp>
        <p:nvSpPr>
          <p:cNvPr id="11" name="Rubrik 1">
            <a:extLst>
              <a:ext uri="{FF2B5EF4-FFF2-40B4-BE49-F238E27FC236}">
                <a16:creationId xmlns:a16="http://schemas.microsoft.com/office/drawing/2014/main" id="{A0D7E64B-F2AF-5A18-C634-CB814C30E158}"/>
              </a:ext>
            </a:extLst>
          </p:cNvPr>
          <p:cNvSpPr>
            <a:spLocks noGrp="1"/>
          </p:cNvSpPr>
          <p:nvPr>
            <p:ph type="title" hasCustomPrompt="1"/>
          </p:nvPr>
        </p:nvSpPr>
        <p:spPr>
          <a:xfrm>
            <a:off x="450000" y="532800"/>
            <a:ext cx="8706700" cy="511200"/>
          </a:xfrm>
        </p:spPr>
        <p:txBody>
          <a:bodyPr/>
          <a:lstStyle>
            <a:lvl1pPr>
              <a:defRPr/>
            </a:lvl1pPr>
          </a:lstStyle>
          <a:p>
            <a:r>
              <a:rPr lang="sv-SE"/>
              <a:t>Sidrubrik</a:t>
            </a:r>
          </a:p>
        </p:txBody>
      </p:sp>
      <p:sp>
        <p:nvSpPr>
          <p:cNvPr id="12" name="Underrubrik 2">
            <a:extLst>
              <a:ext uri="{FF2B5EF4-FFF2-40B4-BE49-F238E27FC236}">
                <a16:creationId xmlns:a16="http://schemas.microsoft.com/office/drawing/2014/main" id="{E1465115-11A4-BEBE-EC9A-BBBF609BECA4}"/>
              </a:ext>
            </a:extLst>
          </p:cNvPr>
          <p:cNvSpPr>
            <a:spLocks noGrp="1"/>
          </p:cNvSpPr>
          <p:nvPr>
            <p:ph type="subTitle" idx="1" hasCustomPrompt="1"/>
          </p:nvPr>
        </p:nvSpPr>
        <p:spPr>
          <a:xfrm>
            <a:off x="449538" y="1042720"/>
            <a:ext cx="8707305" cy="566687"/>
          </a:xfrm>
        </p:spPr>
        <p:txBody>
          <a:bodyPr tIns="36000" rIns="0" bIns="0"/>
          <a:lstStyle>
            <a:lvl1pPr marL="0" indent="0" algn="l">
              <a:lnSpc>
                <a:spcPct val="98000"/>
              </a:lnSpc>
              <a:spcAft>
                <a:spcPts val="0"/>
              </a:spcAft>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sp>
        <p:nvSpPr>
          <p:cNvPr id="14" name="Platshållare för innehåll 3">
            <a:extLst>
              <a:ext uri="{FF2B5EF4-FFF2-40B4-BE49-F238E27FC236}">
                <a16:creationId xmlns:a16="http://schemas.microsoft.com/office/drawing/2014/main" id="{80EC00C2-40C9-9AC3-E961-9955E8019D06}"/>
              </a:ext>
            </a:extLst>
          </p:cNvPr>
          <p:cNvSpPr>
            <a:spLocks noGrp="1"/>
          </p:cNvSpPr>
          <p:nvPr>
            <p:ph sz="quarter" idx="18" hasCustomPrompt="1"/>
          </p:nvPr>
        </p:nvSpPr>
        <p:spPr>
          <a:xfrm>
            <a:off x="449538" y="1773238"/>
            <a:ext cx="8708400" cy="4015423"/>
          </a:xfrm>
        </p:spPr>
        <p:txBody>
          <a:bodyPr/>
          <a:lstStyle/>
          <a:p>
            <a:pPr lvl="0"/>
            <a:r>
              <a:rPr lang="sv-SE"/>
              <a:t>Punktlista kan avaktiveras för bara text. Förinställd pil återfås via Start (grupp Bilder) – Återställ</a:t>
            </a:r>
          </a:p>
          <a:p>
            <a:pPr lvl="1"/>
            <a:r>
              <a:rPr lang="sv-SE"/>
              <a:t>Nivå två</a:t>
            </a:r>
          </a:p>
          <a:p>
            <a:pPr lvl="2"/>
            <a:r>
              <a:rPr lang="sv-SE"/>
              <a:t>Nivå tre</a:t>
            </a:r>
          </a:p>
          <a:p>
            <a:pPr lvl="3"/>
            <a:r>
              <a:rPr lang="sv-SE"/>
              <a:t>Nivå fyra</a:t>
            </a:r>
          </a:p>
          <a:p>
            <a:pPr lvl="4"/>
            <a:r>
              <a:rPr lang="sv-SE"/>
              <a:t>Nivå fem</a:t>
            </a:r>
          </a:p>
        </p:txBody>
      </p:sp>
      <p:sp>
        <p:nvSpPr>
          <p:cNvPr id="7" name="Platshållare för sidfot 6">
            <a:extLst>
              <a:ext uri="{FF2B5EF4-FFF2-40B4-BE49-F238E27FC236}">
                <a16:creationId xmlns:a16="http://schemas.microsoft.com/office/drawing/2014/main" id="{A502C89E-422D-3FA8-F01A-3BC9D98FB5A4}"/>
              </a:ext>
            </a:extLst>
          </p:cNvPr>
          <p:cNvSpPr>
            <a:spLocks noGrp="1"/>
          </p:cNvSpPr>
          <p:nvPr>
            <p:ph type="ftr" sz="quarter" idx="14"/>
          </p:nvPr>
        </p:nvSpPr>
        <p:spPr/>
        <p:txBody>
          <a:bodyPr/>
          <a:lstStyle/>
          <a:p>
            <a:endParaRPr lang="sv-SE"/>
          </a:p>
        </p:txBody>
      </p:sp>
      <p:sp>
        <p:nvSpPr>
          <p:cNvPr id="6" name="Platshållare för datum 7">
            <a:extLst>
              <a:ext uri="{FF2B5EF4-FFF2-40B4-BE49-F238E27FC236}">
                <a16:creationId xmlns:a16="http://schemas.microsoft.com/office/drawing/2014/main" id="{D14121F4-7759-15D2-9C32-34A7D0063CE4}"/>
              </a:ext>
            </a:extLst>
          </p:cNvPr>
          <p:cNvSpPr>
            <a:spLocks noGrp="1"/>
          </p:cNvSpPr>
          <p:nvPr>
            <p:ph type="dt" sz="half" idx="13"/>
          </p:nvPr>
        </p:nvSpPr>
        <p:spPr/>
        <p:txBody>
          <a:bodyPr/>
          <a:lstStyle/>
          <a:p>
            <a:fld id="{328C0178-A7A9-4EC5-BE1C-4AE789344313}" type="datetime1">
              <a:rPr lang="sv-SE" smtClean="0"/>
              <a:t>2025-12-11</a:t>
            </a:fld>
            <a:endParaRPr lang="sv-SE"/>
          </a:p>
        </p:txBody>
      </p:sp>
      <p:sp>
        <p:nvSpPr>
          <p:cNvPr id="8" name="Platshållare för bildnummer 8">
            <a:extLst>
              <a:ext uri="{FF2B5EF4-FFF2-40B4-BE49-F238E27FC236}">
                <a16:creationId xmlns:a16="http://schemas.microsoft.com/office/drawing/2014/main" id="{65D82D6F-A601-51CD-50A2-1DD78951B923}"/>
              </a:ext>
            </a:extLst>
          </p:cNvPr>
          <p:cNvSpPr>
            <a:spLocks noGrp="1"/>
          </p:cNvSpPr>
          <p:nvPr>
            <p:ph type="sldNum" sz="quarter" idx="15"/>
          </p:nvPr>
        </p:nvSpPr>
        <p:spPr/>
        <p:txBody>
          <a:bodyPr/>
          <a:lstStyle/>
          <a:p>
            <a:fld id="{ED456FA2-E6D1-4499-8E2B-910EC08F8AD2}" type="slidenum">
              <a:rPr lang="sv-SE" smtClean="0"/>
              <a:pPr/>
              <a:t>‹#›</a:t>
            </a:fld>
            <a:endParaRPr lang="sv-SE"/>
          </a:p>
        </p:txBody>
      </p:sp>
    </p:spTree>
    <p:extLst>
      <p:ext uri="{BB962C8B-B14F-4D97-AF65-F5344CB8AC3E}">
        <p14:creationId xmlns:p14="http://schemas.microsoft.com/office/powerpoint/2010/main" val="1202335996"/>
      </p:ext>
    </p:extLst>
  </p:cSld>
  <p:clrMapOvr>
    <a:masterClrMapping/>
  </p:clrMapOvr>
  <p:extLst>
    <p:ext uri="{DCECCB84-F9BA-43D5-87BE-67443E8EF086}">
      <p15:sldGuideLst xmlns:p15="http://schemas.microsoft.com/office/powerpoint/2012/main">
        <p15:guide id="1" pos="279">
          <p15:clr>
            <a:srgbClr val="FBAE40"/>
          </p15:clr>
        </p15:guide>
        <p15:guide id="14" orient="horz" pos="411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innehåll &amp; punktlista">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9F8FF14E-A574-CE3A-89E0-EA5575E0182E}"/>
              </a:ext>
            </a:extLst>
          </p:cNvPr>
          <p:cNvSpPr>
            <a:spLocks noGrp="1"/>
          </p:cNvSpPr>
          <p:nvPr>
            <p:ph type="title" hasCustomPrompt="1"/>
          </p:nvPr>
        </p:nvSpPr>
        <p:spPr>
          <a:xfrm>
            <a:off x="449999" y="532800"/>
            <a:ext cx="10506925" cy="511200"/>
          </a:xfrm>
        </p:spPr>
        <p:txBody>
          <a:bodyPr/>
          <a:lstStyle>
            <a:lvl1pPr>
              <a:defRPr/>
            </a:lvl1pPr>
          </a:lstStyle>
          <a:p>
            <a:r>
              <a:rPr lang="sv-SE"/>
              <a:t>Sidrubrik</a:t>
            </a:r>
          </a:p>
        </p:txBody>
      </p:sp>
      <p:sp>
        <p:nvSpPr>
          <p:cNvPr id="12" name="Underrubrik 2">
            <a:extLst>
              <a:ext uri="{FF2B5EF4-FFF2-40B4-BE49-F238E27FC236}">
                <a16:creationId xmlns:a16="http://schemas.microsoft.com/office/drawing/2014/main" id="{B73B9557-FB26-0792-61D4-41148B944BA9}"/>
              </a:ext>
            </a:extLst>
          </p:cNvPr>
          <p:cNvSpPr>
            <a:spLocks noGrp="1"/>
          </p:cNvSpPr>
          <p:nvPr>
            <p:ph type="subTitle" idx="20" hasCustomPrompt="1"/>
          </p:nvPr>
        </p:nvSpPr>
        <p:spPr>
          <a:xfrm>
            <a:off x="449538" y="1042720"/>
            <a:ext cx="10507655" cy="566687"/>
          </a:xfrm>
        </p:spPr>
        <p:txBody>
          <a:bodyPr tIns="36000" rIns="0" bIns="0"/>
          <a:lstStyle>
            <a:lvl1pPr marL="0" indent="0" algn="l">
              <a:lnSpc>
                <a:spcPct val="98000"/>
              </a:lnSpc>
              <a:spcAft>
                <a:spcPts val="0"/>
              </a:spcAft>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sp>
        <p:nvSpPr>
          <p:cNvPr id="14" name="Platshållare för innehåll 3">
            <a:extLst>
              <a:ext uri="{FF2B5EF4-FFF2-40B4-BE49-F238E27FC236}">
                <a16:creationId xmlns:a16="http://schemas.microsoft.com/office/drawing/2014/main" id="{94FFCD86-A1B3-8362-4997-E072CA3E74FD}"/>
              </a:ext>
            </a:extLst>
          </p:cNvPr>
          <p:cNvSpPr>
            <a:spLocks noGrp="1"/>
          </p:cNvSpPr>
          <p:nvPr>
            <p:ph sz="quarter" idx="22" hasCustomPrompt="1"/>
          </p:nvPr>
        </p:nvSpPr>
        <p:spPr>
          <a:xfrm>
            <a:off x="449538" y="1773238"/>
            <a:ext cx="7314125" cy="4015423"/>
          </a:xfrm>
        </p:spPr>
        <p:txBody>
          <a:bodyPr/>
          <a:lstStyle/>
          <a:p>
            <a:pPr lvl="0"/>
            <a:r>
              <a:rPr lang="sv-SE"/>
              <a:t>Punktlista kan avaktiveras för bara text. Förinställd pil återfås via Start (grupp Bilder) – Återställ</a:t>
            </a:r>
          </a:p>
          <a:p>
            <a:pPr lvl="1"/>
            <a:r>
              <a:rPr lang="sv-SE"/>
              <a:t>Nivå två</a:t>
            </a:r>
          </a:p>
          <a:p>
            <a:pPr lvl="2"/>
            <a:r>
              <a:rPr lang="sv-SE"/>
              <a:t>Nivå tre</a:t>
            </a:r>
          </a:p>
          <a:p>
            <a:pPr lvl="3"/>
            <a:r>
              <a:rPr lang="sv-SE"/>
              <a:t>Nivå fyra</a:t>
            </a:r>
          </a:p>
          <a:p>
            <a:pPr lvl="4"/>
            <a:r>
              <a:rPr lang="sv-SE"/>
              <a:t>Nivå fem</a:t>
            </a:r>
          </a:p>
        </p:txBody>
      </p:sp>
      <p:sp>
        <p:nvSpPr>
          <p:cNvPr id="4" name="Platshållare för text 4">
            <a:extLst>
              <a:ext uri="{FF2B5EF4-FFF2-40B4-BE49-F238E27FC236}">
                <a16:creationId xmlns:a16="http://schemas.microsoft.com/office/drawing/2014/main" id="{98844E10-C844-2F6A-288B-0CB6DC5C9AD8}"/>
              </a:ext>
            </a:extLst>
          </p:cNvPr>
          <p:cNvSpPr>
            <a:spLocks noGrp="1"/>
          </p:cNvSpPr>
          <p:nvPr>
            <p:ph type="body" sz="quarter" idx="23" hasCustomPrompt="1"/>
          </p:nvPr>
        </p:nvSpPr>
        <p:spPr>
          <a:xfrm>
            <a:off x="8064000" y="1774800"/>
            <a:ext cx="3686400" cy="4014000"/>
          </a:xfrm>
        </p:spPr>
        <p:txBody>
          <a:bodyPr/>
          <a:lstStyle>
            <a:lvl1pPr>
              <a:defRPr/>
            </a:lvl1pPr>
          </a:lstStyle>
          <a:p>
            <a:pPr lvl="0"/>
            <a:r>
              <a:rPr lang="sv-SE"/>
              <a:t>Punktlista kan avaktiveras för bara text. Förinställd pil återfås via Start (grupp Bilder) – Återställ</a:t>
            </a:r>
          </a:p>
          <a:p>
            <a:pPr lvl="1"/>
            <a:r>
              <a:rPr lang="sv-SE"/>
              <a:t>Nivå två</a:t>
            </a:r>
          </a:p>
          <a:p>
            <a:pPr lvl="2"/>
            <a:r>
              <a:rPr lang="sv-SE"/>
              <a:t>Nivå tre</a:t>
            </a:r>
          </a:p>
          <a:p>
            <a:pPr lvl="3"/>
            <a:r>
              <a:rPr lang="sv-SE"/>
              <a:t>Nivå fyra</a:t>
            </a:r>
          </a:p>
          <a:p>
            <a:pPr lvl="4"/>
            <a:r>
              <a:rPr lang="sv-SE"/>
              <a:t>Nivå fem</a:t>
            </a:r>
          </a:p>
        </p:txBody>
      </p:sp>
      <p:sp>
        <p:nvSpPr>
          <p:cNvPr id="8" name="Platshållare för sidfot 6">
            <a:extLst>
              <a:ext uri="{FF2B5EF4-FFF2-40B4-BE49-F238E27FC236}">
                <a16:creationId xmlns:a16="http://schemas.microsoft.com/office/drawing/2014/main" id="{EB2A7A22-FFCF-D40C-46CD-3EC11E3E4B91}"/>
              </a:ext>
            </a:extLst>
          </p:cNvPr>
          <p:cNvSpPr>
            <a:spLocks noGrp="1"/>
          </p:cNvSpPr>
          <p:nvPr>
            <p:ph type="ftr" sz="quarter" idx="18"/>
          </p:nvPr>
        </p:nvSpPr>
        <p:spPr/>
        <p:txBody>
          <a:bodyPr/>
          <a:lstStyle/>
          <a:p>
            <a:endParaRPr lang="sv-SE"/>
          </a:p>
        </p:txBody>
      </p:sp>
      <p:sp>
        <p:nvSpPr>
          <p:cNvPr id="7" name="Platshållare för datum 7">
            <a:extLst>
              <a:ext uri="{FF2B5EF4-FFF2-40B4-BE49-F238E27FC236}">
                <a16:creationId xmlns:a16="http://schemas.microsoft.com/office/drawing/2014/main" id="{3F1A4E24-7BBC-EBCA-3803-AF9F7A067F5B}"/>
              </a:ext>
            </a:extLst>
          </p:cNvPr>
          <p:cNvSpPr>
            <a:spLocks noGrp="1"/>
          </p:cNvSpPr>
          <p:nvPr>
            <p:ph type="dt" sz="half" idx="17"/>
          </p:nvPr>
        </p:nvSpPr>
        <p:spPr/>
        <p:txBody>
          <a:bodyPr/>
          <a:lstStyle/>
          <a:p>
            <a:fld id="{A59D8305-8893-4A7D-A635-285A0F999A82}" type="datetime1">
              <a:rPr lang="sv-SE" smtClean="0"/>
              <a:t>2025-12-11</a:t>
            </a:fld>
            <a:endParaRPr lang="sv-SE"/>
          </a:p>
        </p:txBody>
      </p:sp>
      <p:sp>
        <p:nvSpPr>
          <p:cNvPr id="9" name="Platshållare för bildnummer 8">
            <a:extLst>
              <a:ext uri="{FF2B5EF4-FFF2-40B4-BE49-F238E27FC236}">
                <a16:creationId xmlns:a16="http://schemas.microsoft.com/office/drawing/2014/main" id="{554B93B2-0568-DF4B-D32E-AD46D4707DF3}"/>
              </a:ext>
            </a:extLst>
          </p:cNvPr>
          <p:cNvSpPr>
            <a:spLocks noGrp="1"/>
          </p:cNvSpPr>
          <p:nvPr>
            <p:ph type="sldNum" sz="quarter" idx="19"/>
          </p:nvPr>
        </p:nvSpPr>
        <p:spPr/>
        <p:txBody>
          <a:bodyPr/>
          <a:lstStyle/>
          <a:p>
            <a:fld id="{ED456FA2-E6D1-4499-8E2B-910EC08F8AD2}" type="slidenum">
              <a:rPr lang="sv-SE" smtClean="0"/>
              <a:pPr/>
              <a:t>‹#›</a:t>
            </a:fld>
            <a:endParaRPr lang="sv-SE"/>
          </a:p>
        </p:txBody>
      </p:sp>
    </p:spTree>
    <p:extLst>
      <p:ext uri="{BB962C8B-B14F-4D97-AF65-F5344CB8AC3E}">
        <p14:creationId xmlns:p14="http://schemas.microsoft.com/office/powerpoint/2010/main" val="1622610480"/>
      </p:ext>
    </p:extLst>
  </p:cSld>
  <p:clrMapOvr>
    <a:masterClrMapping/>
  </p:clrMapOvr>
  <p:extLst>
    <p:ext uri="{DCECCB84-F9BA-43D5-87BE-67443E8EF086}">
      <p15:sldGuideLst xmlns:p15="http://schemas.microsoft.com/office/powerpoint/2012/main">
        <p15:guide id="1" pos="279">
          <p15:clr>
            <a:srgbClr val="FBAE40"/>
          </p15:clr>
        </p15:guide>
        <p15:guide id="10" pos="7401">
          <p15:clr>
            <a:srgbClr val="FBAE40"/>
          </p15:clr>
        </p15:guide>
        <p15:guide id="14" orient="horz" pos="411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underrubrik och 2 innehållsdelar">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270B22CD-C086-DC15-D6EC-630AA2A28B23}"/>
              </a:ext>
            </a:extLst>
          </p:cNvPr>
          <p:cNvSpPr>
            <a:spLocks noGrp="1"/>
          </p:cNvSpPr>
          <p:nvPr>
            <p:ph type="title" hasCustomPrompt="1"/>
          </p:nvPr>
        </p:nvSpPr>
        <p:spPr>
          <a:xfrm>
            <a:off x="449999" y="532800"/>
            <a:ext cx="10506657" cy="511200"/>
          </a:xfrm>
        </p:spPr>
        <p:txBody>
          <a:bodyPr/>
          <a:lstStyle>
            <a:lvl1pPr>
              <a:defRPr/>
            </a:lvl1pPr>
          </a:lstStyle>
          <a:p>
            <a:r>
              <a:rPr lang="sv-SE"/>
              <a:t>Sidrubrik</a:t>
            </a:r>
          </a:p>
        </p:txBody>
      </p:sp>
      <p:sp>
        <p:nvSpPr>
          <p:cNvPr id="11" name="Underrubrik 2">
            <a:extLst>
              <a:ext uri="{FF2B5EF4-FFF2-40B4-BE49-F238E27FC236}">
                <a16:creationId xmlns:a16="http://schemas.microsoft.com/office/drawing/2014/main" id="{063C9D45-4AFA-4EC2-50AC-A6967B780008}"/>
              </a:ext>
            </a:extLst>
          </p:cNvPr>
          <p:cNvSpPr>
            <a:spLocks noGrp="1"/>
          </p:cNvSpPr>
          <p:nvPr>
            <p:ph type="subTitle" idx="20" hasCustomPrompt="1"/>
          </p:nvPr>
        </p:nvSpPr>
        <p:spPr>
          <a:xfrm>
            <a:off x="449538" y="1042720"/>
            <a:ext cx="10507387" cy="566687"/>
          </a:xfrm>
        </p:spPr>
        <p:txBody>
          <a:bodyPr tIns="36000" rIns="0" bIns="0"/>
          <a:lstStyle>
            <a:lvl1pPr marL="0" indent="0" algn="l">
              <a:lnSpc>
                <a:spcPct val="98000"/>
              </a:lnSpc>
              <a:spcAft>
                <a:spcPts val="0"/>
              </a:spcAft>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sp>
        <p:nvSpPr>
          <p:cNvPr id="3" name="Platshållare för innehåll 3">
            <a:extLst>
              <a:ext uri="{FF2B5EF4-FFF2-40B4-BE49-F238E27FC236}">
                <a16:creationId xmlns:a16="http://schemas.microsoft.com/office/drawing/2014/main" id="{35C02258-A88E-825D-C119-E1AE66003E52}"/>
              </a:ext>
            </a:extLst>
          </p:cNvPr>
          <p:cNvSpPr>
            <a:spLocks noGrp="1"/>
          </p:cNvSpPr>
          <p:nvPr>
            <p:ph sz="quarter" idx="23" hasCustomPrompt="1"/>
          </p:nvPr>
        </p:nvSpPr>
        <p:spPr>
          <a:xfrm>
            <a:off x="449538" y="1773238"/>
            <a:ext cx="5357915" cy="4015423"/>
          </a:xfrm>
        </p:spPr>
        <p:txBody>
          <a:bodyPr/>
          <a:lstStyle/>
          <a:p>
            <a:pPr lvl="0"/>
            <a:r>
              <a:rPr lang="sv-SE"/>
              <a:t>Punktlista kan avaktiveras för bara text. Förinställd pil återfås via Start (grupp Bilder) – Återställ</a:t>
            </a:r>
          </a:p>
          <a:p>
            <a:pPr lvl="1"/>
            <a:r>
              <a:rPr lang="sv-SE"/>
              <a:t>Nivå två</a:t>
            </a:r>
          </a:p>
          <a:p>
            <a:pPr lvl="2"/>
            <a:r>
              <a:rPr lang="sv-SE"/>
              <a:t>Nivå tre</a:t>
            </a:r>
          </a:p>
          <a:p>
            <a:pPr lvl="3"/>
            <a:r>
              <a:rPr lang="sv-SE"/>
              <a:t>Nivå fyra</a:t>
            </a:r>
          </a:p>
          <a:p>
            <a:pPr lvl="4"/>
            <a:r>
              <a:rPr lang="sv-SE"/>
              <a:t>Nivå fem</a:t>
            </a:r>
          </a:p>
        </p:txBody>
      </p:sp>
      <p:sp>
        <p:nvSpPr>
          <p:cNvPr id="5" name="Platshållare för innehåll 4">
            <a:extLst>
              <a:ext uri="{FF2B5EF4-FFF2-40B4-BE49-F238E27FC236}">
                <a16:creationId xmlns:a16="http://schemas.microsoft.com/office/drawing/2014/main" id="{A9A73F96-2D58-E734-E41D-9E89CA1A7F63}"/>
              </a:ext>
            </a:extLst>
          </p:cNvPr>
          <p:cNvSpPr>
            <a:spLocks noGrp="1"/>
          </p:cNvSpPr>
          <p:nvPr>
            <p:ph sz="quarter" idx="24" hasCustomPrompt="1"/>
          </p:nvPr>
        </p:nvSpPr>
        <p:spPr>
          <a:xfrm>
            <a:off x="6097209" y="1773237"/>
            <a:ext cx="5357915" cy="4015423"/>
          </a:xfrm>
        </p:spPr>
        <p:txBody>
          <a:bodyPr/>
          <a:lstStyle/>
          <a:p>
            <a:pPr lvl="0"/>
            <a:r>
              <a:rPr lang="sv-SE"/>
              <a:t>Punktlista kan avaktiveras för bara text. Förinställd pil återfås via Start (grupp Bilder) – Återställ</a:t>
            </a:r>
          </a:p>
          <a:p>
            <a:pPr lvl="1"/>
            <a:r>
              <a:rPr lang="sv-SE"/>
              <a:t>Nivå två</a:t>
            </a:r>
          </a:p>
          <a:p>
            <a:pPr lvl="2"/>
            <a:r>
              <a:rPr lang="sv-SE"/>
              <a:t>Nivå tre</a:t>
            </a:r>
          </a:p>
          <a:p>
            <a:pPr lvl="3"/>
            <a:r>
              <a:rPr lang="sv-SE"/>
              <a:t>Nivå fyra</a:t>
            </a:r>
          </a:p>
          <a:p>
            <a:pPr lvl="4"/>
            <a:r>
              <a:rPr lang="sv-SE"/>
              <a:t>Nivå fem</a:t>
            </a:r>
          </a:p>
        </p:txBody>
      </p:sp>
      <p:sp>
        <p:nvSpPr>
          <p:cNvPr id="9" name="Platshållare för sidfot 7">
            <a:extLst>
              <a:ext uri="{FF2B5EF4-FFF2-40B4-BE49-F238E27FC236}">
                <a16:creationId xmlns:a16="http://schemas.microsoft.com/office/drawing/2014/main" id="{3880B3FF-E438-33A4-066D-DD0D27EEB735}"/>
              </a:ext>
            </a:extLst>
          </p:cNvPr>
          <p:cNvSpPr>
            <a:spLocks noGrp="1"/>
          </p:cNvSpPr>
          <p:nvPr>
            <p:ph type="ftr" sz="quarter" idx="18"/>
          </p:nvPr>
        </p:nvSpPr>
        <p:spPr/>
        <p:txBody>
          <a:bodyPr/>
          <a:lstStyle/>
          <a:p>
            <a:endParaRPr lang="sv-SE"/>
          </a:p>
        </p:txBody>
      </p:sp>
      <p:sp>
        <p:nvSpPr>
          <p:cNvPr id="7" name="Platshållare för datum 8">
            <a:extLst>
              <a:ext uri="{FF2B5EF4-FFF2-40B4-BE49-F238E27FC236}">
                <a16:creationId xmlns:a16="http://schemas.microsoft.com/office/drawing/2014/main" id="{6B36F986-3903-2EFE-BF58-795F9B101031}"/>
              </a:ext>
            </a:extLst>
          </p:cNvPr>
          <p:cNvSpPr>
            <a:spLocks noGrp="1"/>
          </p:cNvSpPr>
          <p:nvPr>
            <p:ph type="dt" sz="half" idx="17"/>
          </p:nvPr>
        </p:nvSpPr>
        <p:spPr/>
        <p:txBody>
          <a:bodyPr/>
          <a:lstStyle/>
          <a:p>
            <a:fld id="{60E982C2-E643-4173-B656-D0046D400D9F}" type="datetime1">
              <a:rPr lang="sv-SE" smtClean="0"/>
              <a:t>2025-12-11</a:t>
            </a:fld>
            <a:endParaRPr lang="sv-SE"/>
          </a:p>
        </p:txBody>
      </p:sp>
      <p:sp>
        <p:nvSpPr>
          <p:cNvPr id="10" name="Platshållare för bildnummer 9">
            <a:extLst>
              <a:ext uri="{FF2B5EF4-FFF2-40B4-BE49-F238E27FC236}">
                <a16:creationId xmlns:a16="http://schemas.microsoft.com/office/drawing/2014/main" id="{043864A1-6763-51A0-6BB9-3C6039FD0B00}"/>
              </a:ext>
            </a:extLst>
          </p:cNvPr>
          <p:cNvSpPr>
            <a:spLocks noGrp="1"/>
          </p:cNvSpPr>
          <p:nvPr>
            <p:ph type="sldNum" sz="quarter" idx="19"/>
          </p:nvPr>
        </p:nvSpPr>
        <p:spPr/>
        <p:txBody>
          <a:bodyPr/>
          <a:lstStyle/>
          <a:p>
            <a:fld id="{ED456FA2-E6D1-4499-8E2B-910EC08F8AD2}" type="slidenum">
              <a:rPr lang="sv-SE" smtClean="0"/>
              <a:pPr/>
              <a:t>‹#›</a:t>
            </a:fld>
            <a:endParaRPr lang="sv-SE"/>
          </a:p>
        </p:txBody>
      </p:sp>
    </p:spTree>
    <p:extLst>
      <p:ext uri="{BB962C8B-B14F-4D97-AF65-F5344CB8AC3E}">
        <p14:creationId xmlns:p14="http://schemas.microsoft.com/office/powerpoint/2010/main" val="2137690235"/>
      </p:ext>
    </p:extLst>
  </p:cSld>
  <p:clrMapOvr>
    <a:masterClrMapping/>
  </p:clrMapOvr>
  <p:extLst>
    <p:ext uri="{DCECCB84-F9BA-43D5-87BE-67443E8EF086}">
      <p15:sldGuideLst xmlns:p15="http://schemas.microsoft.com/office/powerpoint/2012/main">
        <p15:guide id="1" pos="279">
          <p15:clr>
            <a:srgbClr val="FBAE40"/>
          </p15:clr>
        </p15:guide>
        <p15:guide id="6" pos="5518">
          <p15:clr>
            <a:srgbClr val="FBAE40"/>
          </p15:clr>
        </p15:guide>
        <p15:guide id="7" pos="5836">
          <p15:clr>
            <a:srgbClr val="FBAE40"/>
          </p15:clr>
        </p15:guide>
        <p15:guide id="10" pos="7401">
          <p15:clr>
            <a:srgbClr val="FBAE40"/>
          </p15:clr>
        </p15:guide>
        <p15:guide id="14" orient="horz" pos="411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punktlista &amp;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2543CE-FD8C-0E3D-6BDB-55EB1A5ADEA7}"/>
              </a:ext>
            </a:extLst>
          </p:cNvPr>
          <p:cNvSpPr>
            <a:spLocks noGrp="1"/>
          </p:cNvSpPr>
          <p:nvPr>
            <p:ph type="title" hasCustomPrompt="1"/>
          </p:nvPr>
        </p:nvSpPr>
        <p:spPr>
          <a:xfrm>
            <a:off x="450000" y="534780"/>
            <a:ext cx="6480000" cy="511200"/>
          </a:xfrm>
        </p:spPr>
        <p:txBody>
          <a:bodyPr/>
          <a:lstStyle>
            <a:lvl1pPr>
              <a:defRPr/>
            </a:lvl1pPr>
          </a:lstStyle>
          <a:p>
            <a:r>
              <a:rPr lang="sv-SE"/>
              <a:t>Sidrubrik</a:t>
            </a:r>
          </a:p>
        </p:txBody>
      </p:sp>
      <p:sp>
        <p:nvSpPr>
          <p:cNvPr id="4" name="Underrubrik 2">
            <a:extLst>
              <a:ext uri="{FF2B5EF4-FFF2-40B4-BE49-F238E27FC236}">
                <a16:creationId xmlns:a16="http://schemas.microsoft.com/office/drawing/2014/main" id="{C4170B4B-4875-6092-5658-A039E7A35B84}"/>
              </a:ext>
            </a:extLst>
          </p:cNvPr>
          <p:cNvSpPr>
            <a:spLocks noGrp="1"/>
          </p:cNvSpPr>
          <p:nvPr>
            <p:ph type="subTitle" idx="20" hasCustomPrompt="1"/>
          </p:nvPr>
        </p:nvSpPr>
        <p:spPr>
          <a:xfrm>
            <a:off x="449539" y="1042720"/>
            <a:ext cx="6480450" cy="566687"/>
          </a:xfrm>
        </p:spPr>
        <p:txBody>
          <a:bodyPr tIns="36000" rIns="0" bIns="0"/>
          <a:lstStyle>
            <a:lvl1pPr marL="0" indent="0" algn="l">
              <a:lnSpc>
                <a:spcPct val="98000"/>
              </a:lnSpc>
              <a:spcAft>
                <a:spcPts val="0"/>
              </a:spcAft>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sp>
        <p:nvSpPr>
          <p:cNvPr id="11" name="Platshållare för innehåll 3">
            <a:extLst>
              <a:ext uri="{FF2B5EF4-FFF2-40B4-BE49-F238E27FC236}">
                <a16:creationId xmlns:a16="http://schemas.microsoft.com/office/drawing/2014/main" id="{5E22BEF1-4F90-015E-461B-5A693564DEF0}"/>
              </a:ext>
            </a:extLst>
          </p:cNvPr>
          <p:cNvSpPr>
            <a:spLocks noGrp="1"/>
          </p:cNvSpPr>
          <p:nvPr>
            <p:ph sz="quarter" idx="23" hasCustomPrompt="1"/>
          </p:nvPr>
        </p:nvSpPr>
        <p:spPr>
          <a:xfrm>
            <a:off x="449538" y="1773238"/>
            <a:ext cx="6480001" cy="2725199"/>
          </a:xfrm>
        </p:spPr>
        <p:txBody>
          <a:bodyPr/>
          <a:lstStyle/>
          <a:p>
            <a:pPr lvl="0"/>
            <a:r>
              <a:rPr lang="sv-SE"/>
              <a:t>Punktlista kan avaktiveras för bara text. Förinställd pil återfås via Start (grupp Bilder) – Återställ</a:t>
            </a:r>
          </a:p>
          <a:p>
            <a:pPr lvl="1"/>
            <a:r>
              <a:rPr lang="sv-SE"/>
              <a:t>Nivå två</a:t>
            </a:r>
          </a:p>
          <a:p>
            <a:pPr lvl="2"/>
            <a:r>
              <a:rPr lang="sv-SE"/>
              <a:t>Nivå tre</a:t>
            </a:r>
          </a:p>
          <a:p>
            <a:pPr lvl="3"/>
            <a:r>
              <a:rPr lang="sv-SE"/>
              <a:t>Nivå fyra</a:t>
            </a:r>
          </a:p>
          <a:p>
            <a:pPr lvl="4"/>
            <a:r>
              <a:rPr lang="sv-SE"/>
              <a:t>Nivå fem</a:t>
            </a:r>
          </a:p>
        </p:txBody>
      </p:sp>
      <p:sp>
        <p:nvSpPr>
          <p:cNvPr id="10" name="Platshållare för text 4">
            <a:extLst>
              <a:ext uri="{FF2B5EF4-FFF2-40B4-BE49-F238E27FC236}">
                <a16:creationId xmlns:a16="http://schemas.microsoft.com/office/drawing/2014/main" id="{099F154F-019D-7DB2-00D5-A00D7F000E24}"/>
              </a:ext>
            </a:extLst>
          </p:cNvPr>
          <p:cNvSpPr>
            <a:spLocks noGrp="1"/>
          </p:cNvSpPr>
          <p:nvPr>
            <p:ph type="body" sz="quarter" idx="25" hasCustomPrompt="1"/>
          </p:nvPr>
        </p:nvSpPr>
        <p:spPr>
          <a:xfrm>
            <a:off x="449538" y="4624033"/>
            <a:ext cx="6480000" cy="1397204"/>
          </a:xfrm>
        </p:spPr>
        <p:txBody>
          <a:bodyPr/>
          <a:lstStyle>
            <a:lvl1pPr>
              <a:defRPr/>
            </a:lvl1pPr>
          </a:lstStyle>
          <a:p>
            <a:pPr lvl="0"/>
            <a:r>
              <a:rPr lang="sv-SE"/>
              <a:t>Punktlista kan avaktiveras för bara text. Förinställd pil återfås via Start (grupp Bilder) – Återställ</a:t>
            </a:r>
          </a:p>
          <a:p>
            <a:pPr lvl="1"/>
            <a:r>
              <a:rPr lang="sv-SE"/>
              <a:t>Nivå två</a:t>
            </a:r>
          </a:p>
          <a:p>
            <a:pPr lvl="2"/>
            <a:r>
              <a:rPr lang="sv-SE"/>
              <a:t>Nivå tre</a:t>
            </a:r>
          </a:p>
        </p:txBody>
      </p:sp>
      <p:sp>
        <p:nvSpPr>
          <p:cNvPr id="7" name="Platshållare för bild 5">
            <a:extLst>
              <a:ext uri="{FF2B5EF4-FFF2-40B4-BE49-F238E27FC236}">
                <a16:creationId xmlns:a16="http://schemas.microsoft.com/office/drawing/2014/main" id="{8A7E98AF-9614-E5B5-529B-72BE3C2D45C5}"/>
              </a:ext>
            </a:extLst>
          </p:cNvPr>
          <p:cNvSpPr>
            <a:spLocks noGrp="1"/>
          </p:cNvSpPr>
          <p:nvPr>
            <p:ph type="pic" sz="quarter" idx="22" hasCustomPrompt="1"/>
          </p:nvPr>
        </p:nvSpPr>
        <p:spPr>
          <a:xfrm>
            <a:off x="7535863" y="0"/>
            <a:ext cx="4662000" cy="6858000"/>
          </a:xfrm>
        </p:spPr>
        <p:txBody>
          <a:bodyPr lIns="72000" tIns="72000"/>
          <a:lstStyle>
            <a:lvl1pPr marL="0" indent="0">
              <a:spcBef>
                <a:spcPts val="0"/>
              </a:spcBef>
              <a:spcAft>
                <a:spcPts val="0"/>
              </a:spcAft>
              <a:buFont typeface="Arial" panose="020B0604020202020204" pitchFamily="34" charset="0"/>
              <a:buNone/>
              <a:defRPr sz="1600">
                <a:solidFill>
                  <a:schemeClr val="accent6"/>
                </a:solidFill>
              </a:defRPr>
            </a:lvl1pPr>
          </a:lstStyle>
          <a:p>
            <a:r>
              <a:rPr lang="sv-SE"/>
              <a:t>Infoga bild via ikonen.</a:t>
            </a:r>
            <a:br>
              <a:rPr lang="sv-SE"/>
            </a:br>
            <a:r>
              <a:rPr lang="sv-SE"/>
              <a:t>För att anpassa placering/storlek:</a:t>
            </a:r>
            <a:br>
              <a:rPr lang="sv-SE"/>
            </a:br>
            <a:r>
              <a:rPr lang="sv-SE"/>
              <a:t>Markera bilden</a:t>
            </a:r>
            <a:br>
              <a:rPr lang="sv-SE"/>
            </a:br>
            <a:r>
              <a:rPr lang="sv-SE"/>
              <a:t>&gt; menyval Formformat</a:t>
            </a:r>
            <a:br>
              <a:rPr lang="sv-SE"/>
            </a:br>
            <a:r>
              <a:rPr lang="sv-SE"/>
              <a:t>&gt; Beskär… (och sedan anpassa enligt önskemål)</a:t>
            </a:r>
          </a:p>
        </p:txBody>
      </p:sp>
      <p:sp>
        <p:nvSpPr>
          <p:cNvPr id="5" name="Platshållare för sidfot 7">
            <a:extLst>
              <a:ext uri="{FF2B5EF4-FFF2-40B4-BE49-F238E27FC236}">
                <a16:creationId xmlns:a16="http://schemas.microsoft.com/office/drawing/2014/main" id="{A381B1D1-70D4-B649-D0E8-F5AF1B559332}"/>
              </a:ext>
            </a:extLst>
          </p:cNvPr>
          <p:cNvSpPr>
            <a:spLocks noGrp="1"/>
          </p:cNvSpPr>
          <p:nvPr>
            <p:ph type="ftr" sz="quarter" idx="17"/>
          </p:nvPr>
        </p:nvSpPr>
        <p:spPr/>
        <p:txBody>
          <a:bodyPr/>
          <a:lstStyle/>
          <a:p>
            <a:endParaRPr lang="sv-SE"/>
          </a:p>
        </p:txBody>
      </p:sp>
      <p:sp>
        <p:nvSpPr>
          <p:cNvPr id="3" name="Platshållare för datum 8">
            <a:extLst>
              <a:ext uri="{FF2B5EF4-FFF2-40B4-BE49-F238E27FC236}">
                <a16:creationId xmlns:a16="http://schemas.microsoft.com/office/drawing/2014/main" id="{D1022209-68F6-AD5C-3D06-D55807F79C2A}"/>
              </a:ext>
            </a:extLst>
          </p:cNvPr>
          <p:cNvSpPr>
            <a:spLocks noGrp="1"/>
          </p:cNvSpPr>
          <p:nvPr>
            <p:ph type="dt" sz="half" idx="16"/>
          </p:nvPr>
        </p:nvSpPr>
        <p:spPr/>
        <p:txBody>
          <a:bodyPr/>
          <a:lstStyle/>
          <a:p>
            <a:fld id="{A1C857CA-88E8-4797-8DF5-3B774B0B5CDD}" type="datetime1">
              <a:rPr lang="sv-SE" smtClean="0"/>
              <a:t>2025-12-11</a:t>
            </a:fld>
            <a:endParaRPr lang="sv-SE"/>
          </a:p>
        </p:txBody>
      </p:sp>
      <p:sp>
        <p:nvSpPr>
          <p:cNvPr id="6" name="Platshållare för bildnummer 9">
            <a:extLst>
              <a:ext uri="{FF2B5EF4-FFF2-40B4-BE49-F238E27FC236}">
                <a16:creationId xmlns:a16="http://schemas.microsoft.com/office/drawing/2014/main" id="{98272942-D72E-85C2-4395-51B5CE2A0640}"/>
              </a:ext>
            </a:extLst>
          </p:cNvPr>
          <p:cNvSpPr>
            <a:spLocks noGrp="1"/>
          </p:cNvSpPr>
          <p:nvPr>
            <p:ph type="sldNum" sz="quarter" idx="18"/>
          </p:nvPr>
        </p:nvSpPr>
        <p:spPr/>
        <p:txBody>
          <a:bodyPr/>
          <a:lstStyle/>
          <a:p>
            <a:fld id="{ED456FA2-E6D1-4499-8E2B-910EC08F8AD2}" type="slidenum">
              <a:rPr lang="sv-SE" smtClean="0"/>
              <a:pPr/>
              <a:t>‹#›</a:t>
            </a:fld>
            <a:endParaRPr lang="sv-SE"/>
          </a:p>
        </p:txBody>
      </p:sp>
    </p:spTree>
    <p:extLst>
      <p:ext uri="{BB962C8B-B14F-4D97-AF65-F5344CB8AC3E}">
        <p14:creationId xmlns:p14="http://schemas.microsoft.com/office/powerpoint/2010/main" val="145120846"/>
      </p:ext>
    </p:extLst>
  </p:cSld>
  <p:clrMapOvr>
    <a:masterClrMapping/>
  </p:clrMapOvr>
  <p:extLst>
    <p:ext uri="{DCECCB84-F9BA-43D5-87BE-67443E8EF086}">
      <p15:sldGuideLst xmlns:p15="http://schemas.microsoft.com/office/powerpoint/2012/main">
        <p15:guide id="15" pos="474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mp; kort punktlista">
    <p:bg bwMode="gray">
      <p:bgRef idx="1001">
        <a:schemeClr val="bg1"/>
      </p:bgRef>
    </p:bg>
    <p:spTree>
      <p:nvGrpSpPr>
        <p:cNvPr id="1" name=""/>
        <p:cNvGrpSpPr/>
        <p:nvPr/>
      </p:nvGrpSpPr>
      <p:grpSpPr>
        <a:xfrm>
          <a:off x="0" y="0"/>
          <a:ext cx="0" cy="0"/>
          <a:chOff x="0" y="0"/>
          <a:chExt cx="0" cy="0"/>
        </a:xfrm>
      </p:grpSpPr>
      <p:sp>
        <p:nvSpPr>
          <p:cNvPr id="3" name="Rektangel dekorativ">
            <a:extLst>
              <a:ext uri="{FF2B5EF4-FFF2-40B4-BE49-F238E27FC236}">
                <a16:creationId xmlns:a16="http://schemas.microsoft.com/office/drawing/2014/main" id="{483ADE78-04F1-6FB8-8F75-DDFE7217D5BF}"/>
              </a:ext>
              <a:ext uri="{C183D7F6-B498-43B3-948B-1728B52AA6E4}">
                <adec:decorative xmlns:adec="http://schemas.microsoft.com/office/drawing/2017/decorative" val="1"/>
              </a:ext>
            </a:extLst>
          </p:cNvPr>
          <p:cNvSpPr/>
          <p:nvPr userDrawn="1"/>
        </p:nvSpPr>
        <p:spPr bwMode="ltGray">
          <a:xfrm>
            <a:off x="7531101" y="0"/>
            <a:ext cx="4660899"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621DBBC3-59FE-5AEE-2A6E-012B0319A08B}"/>
              </a:ext>
            </a:extLst>
          </p:cNvPr>
          <p:cNvSpPr>
            <a:spLocks noGrp="1"/>
          </p:cNvSpPr>
          <p:nvPr>
            <p:ph type="title" hasCustomPrompt="1"/>
          </p:nvPr>
        </p:nvSpPr>
        <p:spPr>
          <a:xfrm>
            <a:off x="450000" y="532800"/>
            <a:ext cx="6480000" cy="511200"/>
          </a:xfrm>
        </p:spPr>
        <p:txBody>
          <a:bodyPr/>
          <a:lstStyle>
            <a:lvl1pPr>
              <a:defRPr/>
            </a:lvl1pPr>
          </a:lstStyle>
          <a:p>
            <a:r>
              <a:rPr lang="sv-SE"/>
              <a:t>Sidrubrik</a:t>
            </a:r>
          </a:p>
        </p:txBody>
      </p:sp>
      <p:sp>
        <p:nvSpPr>
          <p:cNvPr id="4" name="Underrubrik 2">
            <a:extLst>
              <a:ext uri="{FF2B5EF4-FFF2-40B4-BE49-F238E27FC236}">
                <a16:creationId xmlns:a16="http://schemas.microsoft.com/office/drawing/2014/main" id="{D1B12176-8261-6E17-F8CC-491DA249FA76}"/>
              </a:ext>
            </a:extLst>
          </p:cNvPr>
          <p:cNvSpPr>
            <a:spLocks noGrp="1"/>
          </p:cNvSpPr>
          <p:nvPr>
            <p:ph type="subTitle" idx="21" hasCustomPrompt="1"/>
          </p:nvPr>
        </p:nvSpPr>
        <p:spPr>
          <a:xfrm>
            <a:off x="449539" y="1042720"/>
            <a:ext cx="6480450" cy="566687"/>
          </a:xfrm>
        </p:spPr>
        <p:txBody>
          <a:bodyPr tIns="36000" rIns="0" bIns="0"/>
          <a:lstStyle>
            <a:lvl1pPr marL="0" indent="0" algn="l">
              <a:lnSpc>
                <a:spcPct val="98000"/>
              </a:lnSpc>
              <a:spcAft>
                <a:spcPts val="0"/>
              </a:spcAft>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sp>
        <p:nvSpPr>
          <p:cNvPr id="10" name="Platshållare för innehåll 3">
            <a:extLst>
              <a:ext uri="{FF2B5EF4-FFF2-40B4-BE49-F238E27FC236}">
                <a16:creationId xmlns:a16="http://schemas.microsoft.com/office/drawing/2014/main" id="{B3D9E4AD-6762-6C6E-616F-664C4B906831}"/>
              </a:ext>
            </a:extLst>
          </p:cNvPr>
          <p:cNvSpPr>
            <a:spLocks noGrp="1"/>
          </p:cNvSpPr>
          <p:nvPr>
            <p:ph sz="quarter" idx="23" hasCustomPrompt="1"/>
          </p:nvPr>
        </p:nvSpPr>
        <p:spPr>
          <a:xfrm>
            <a:off x="449538" y="1773238"/>
            <a:ext cx="6480001" cy="3611021"/>
          </a:xfrm>
        </p:spPr>
        <p:txBody>
          <a:bodyPr/>
          <a:lstStyle/>
          <a:p>
            <a:pPr lvl="0"/>
            <a:r>
              <a:rPr lang="sv-SE"/>
              <a:t>Punktlista kan avaktiveras för bara text. Förinställd pil återfås via Start (grupp Bilder) – Återställ</a:t>
            </a:r>
          </a:p>
          <a:p>
            <a:pPr lvl="1"/>
            <a:r>
              <a:rPr lang="sv-SE"/>
              <a:t>Nivå två</a:t>
            </a:r>
          </a:p>
          <a:p>
            <a:pPr lvl="2"/>
            <a:r>
              <a:rPr lang="sv-SE"/>
              <a:t>Nivå tre</a:t>
            </a:r>
          </a:p>
          <a:p>
            <a:pPr lvl="3"/>
            <a:r>
              <a:rPr lang="sv-SE"/>
              <a:t>Nivå fyra</a:t>
            </a:r>
          </a:p>
          <a:p>
            <a:pPr lvl="4"/>
            <a:r>
              <a:rPr lang="sv-SE"/>
              <a:t>Nivå fem</a:t>
            </a:r>
          </a:p>
        </p:txBody>
      </p:sp>
      <p:sp>
        <p:nvSpPr>
          <p:cNvPr id="11" name="Platshållare för text 4">
            <a:extLst>
              <a:ext uri="{FF2B5EF4-FFF2-40B4-BE49-F238E27FC236}">
                <a16:creationId xmlns:a16="http://schemas.microsoft.com/office/drawing/2014/main" id="{9888BF99-C739-0461-19D1-6932BDFAC923}"/>
              </a:ext>
            </a:extLst>
          </p:cNvPr>
          <p:cNvSpPr>
            <a:spLocks noGrp="1"/>
          </p:cNvSpPr>
          <p:nvPr>
            <p:ph type="body" sz="quarter" idx="24" hasCustomPrompt="1"/>
          </p:nvPr>
        </p:nvSpPr>
        <p:spPr bwMode="white">
          <a:xfrm>
            <a:off x="8005180" y="1773238"/>
            <a:ext cx="3744000" cy="3600000"/>
          </a:xfrm>
        </p:spPr>
        <p:txBody>
          <a:bodyPr/>
          <a:lstStyle>
            <a:lvl1pPr marL="284400" indent="-284400">
              <a:buFontTx/>
              <a:buBlip>
                <a:blip r:embed="rId2">
                  <a:extLst>
                    <a:ext uri="{96DAC541-7B7A-43D3-8B79-37D633B846F1}">
                      <asvg:svgBlip xmlns:asvg="http://schemas.microsoft.com/office/drawing/2016/SVG/main" r:embed="rId3"/>
                    </a:ext>
                  </a:extLst>
                </a:blip>
              </a:buBlip>
              <a:defRPr>
                <a:solidFill>
                  <a:schemeClr val="bg1"/>
                </a:solidFill>
              </a:defRPr>
            </a:lvl1pPr>
            <a:lvl2pPr marL="601200" indent="-266400">
              <a:buFontTx/>
              <a:buBlip>
                <a:blip r:embed="rId2">
                  <a:extLst>
                    <a:ext uri="{96DAC541-7B7A-43D3-8B79-37D633B846F1}">
                      <asvg:svgBlip xmlns:asvg="http://schemas.microsoft.com/office/drawing/2016/SVG/main" r:embed="rId3"/>
                    </a:ext>
                  </a:extLst>
                </a:blip>
              </a:buBlip>
              <a:defRPr>
                <a:solidFill>
                  <a:schemeClr val="bg1"/>
                </a:solidFill>
              </a:defRPr>
            </a:lvl2pPr>
            <a:lvl3pPr marL="900000" indent="-248400">
              <a:buFontTx/>
              <a:buBlip>
                <a:blip r:embed="rId2">
                  <a:extLst>
                    <a:ext uri="{96DAC541-7B7A-43D3-8B79-37D633B846F1}">
                      <asvg:svgBlip xmlns:asvg="http://schemas.microsoft.com/office/drawing/2016/SVG/main" r:embed="rId3"/>
                    </a:ext>
                  </a:extLst>
                </a:blip>
              </a:buBlip>
              <a:defRPr>
                <a:solidFill>
                  <a:schemeClr val="bg1"/>
                </a:solidFill>
              </a:defRPr>
            </a:lvl3pPr>
            <a:lvl4pPr marL="1166400" indent="-230400">
              <a:buFontTx/>
              <a:buBlip>
                <a:blip r:embed="rId2">
                  <a:extLst>
                    <a:ext uri="{96DAC541-7B7A-43D3-8B79-37D633B846F1}">
                      <asvg:svgBlip xmlns:asvg="http://schemas.microsoft.com/office/drawing/2016/SVG/main" r:embed="rId3"/>
                    </a:ext>
                  </a:extLst>
                </a:blip>
              </a:buBlip>
              <a:defRPr>
                <a:solidFill>
                  <a:schemeClr val="bg1"/>
                </a:solidFill>
              </a:defRPr>
            </a:lvl4pPr>
            <a:lvl5pPr marL="1404000" indent="-211138">
              <a:buFontTx/>
              <a:buBlip>
                <a:blip r:embed="rId2">
                  <a:extLst>
                    <a:ext uri="{96DAC541-7B7A-43D3-8B79-37D633B846F1}">
                      <asvg:svgBlip xmlns:asvg="http://schemas.microsoft.com/office/drawing/2016/SVG/main" r:embed="rId3"/>
                    </a:ext>
                  </a:extLst>
                </a:blip>
              </a:buBlip>
              <a:defRPr>
                <a:solidFill>
                  <a:schemeClr val="bg1"/>
                </a:solidFill>
              </a:defRPr>
            </a:lvl5pPr>
          </a:lstStyle>
          <a:p>
            <a:pPr lvl="0"/>
            <a:r>
              <a:rPr lang="sv-SE"/>
              <a:t>Punktlista kan avaktiveras för bara text. Förinställd pil återfås via Start (grupp Bilder) – Återställ</a:t>
            </a:r>
          </a:p>
          <a:p>
            <a:pPr lvl="1"/>
            <a:r>
              <a:rPr lang="sv-SE"/>
              <a:t>Nivå två</a:t>
            </a:r>
          </a:p>
          <a:p>
            <a:pPr lvl="2"/>
            <a:r>
              <a:rPr lang="sv-SE"/>
              <a:t>Nivå tre</a:t>
            </a:r>
          </a:p>
          <a:p>
            <a:pPr lvl="3"/>
            <a:r>
              <a:rPr lang="sv-SE"/>
              <a:t>Nivå fyra</a:t>
            </a:r>
          </a:p>
          <a:p>
            <a:pPr lvl="4"/>
            <a:r>
              <a:rPr lang="sv-SE"/>
              <a:t>Nivå fem</a:t>
            </a:r>
          </a:p>
        </p:txBody>
      </p:sp>
      <p:sp>
        <p:nvSpPr>
          <p:cNvPr id="7" name="Platshållare för sidfot 6">
            <a:extLst>
              <a:ext uri="{FF2B5EF4-FFF2-40B4-BE49-F238E27FC236}">
                <a16:creationId xmlns:a16="http://schemas.microsoft.com/office/drawing/2014/main" id="{E4EB7A69-CD93-156E-EE5F-D298D448250D}"/>
              </a:ext>
            </a:extLst>
          </p:cNvPr>
          <p:cNvSpPr>
            <a:spLocks noGrp="1"/>
          </p:cNvSpPr>
          <p:nvPr>
            <p:ph type="ftr" sz="quarter" idx="17"/>
          </p:nvPr>
        </p:nvSpPr>
        <p:spPr/>
        <p:txBody>
          <a:bodyPr/>
          <a:lstStyle/>
          <a:p>
            <a:endParaRPr lang="sv-SE"/>
          </a:p>
        </p:txBody>
      </p:sp>
      <p:sp>
        <p:nvSpPr>
          <p:cNvPr id="6" name="Platshållare för datum 7">
            <a:extLst>
              <a:ext uri="{FF2B5EF4-FFF2-40B4-BE49-F238E27FC236}">
                <a16:creationId xmlns:a16="http://schemas.microsoft.com/office/drawing/2014/main" id="{C2528B9B-35B8-7DBB-EDFA-BB0CA011FC93}"/>
              </a:ext>
            </a:extLst>
          </p:cNvPr>
          <p:cNvSpPr>
            <a:spLocks noGrp="1"/>
          </p:cNvSpPr>
          <p:nvPr>
            <p:ph type="dt" sz="half" idx="16"/>
          </p:nvPr>
        </p:nvSpPr>
        <p:spPr bwMode="ltGray"/>
        <p:txBody>
          <a:bodyPr/>
          <a:lstStyle>
            <a:lvl1pPr>
              <a:defRPr>
                <a:solidFill>
                  <a:schemeClr val="bg1"/>
                </a:solidFill>
              </a:defRPr>
            </a:lvl1pPr>
          </a:lstStyle>
          <a:p>
            <a:fld id="{BCB8D905-3E8E-40E4-95D0-D2EE1739FB2D}" type="datetime1">
              <a:rPr lang="sv-SE" smtClean="0"/>
              <a:t>2025-12-11</a:t>
            </a:fld>
            <a:endParaRPr lang="sv-SE"/>
          </a:p>
        </p:txBody>
      </p:sp>
      <p:sp>
        <p:nvSpPr>
          <p:cNvPr id="8" name="Platshållare för bildnummer 8">
            <a:extLst>
              <a:ext uri="{FF2B5EF4-FFF2-40B4-BE49-F238E27FC236}">
                <a16:creationId xmlns:a16="http://schemas.microsoft.com/office/drawing/2014/main" id="{C2CCFBD8-DC8F-8861-F662-1CAB9881CC90}"/>
              </a:ext>
            </a:extLst>
          </p:cNvPr>
          <p:cNvSpPr>
            <a:spLocks noGrp="1"/>
          </p:cNvSpPr>
          <p:nvPr>
            <p:ph type="sldNum" sz="quarter" idx="18"/>
          </p:nvPr>
        </p:nvSpPr>
        <p:spPr bwMode="ltGray"/>
        <p:txBody>
          <a:bodyPr/>
          <a:lstStyle>
            <a:lvl1pPr>
              <a:defRPr>
                <a:solidFill>
                  <a:schemeClr val="bg1"/>
                </a:solidFill>
              </a:defRPr>
            </a:lvl1pPr>
          </a:lstStyle>
          <a:p>
            <a:fld id="{ED456FA2-E6D1-4499-8E2B-910EC08F8AD2}" type="slidenum">
              <a:rPr lang="sv-SE" smtClean="0"/>
              <a:pPr/>
              <a:t>‹#›</a:t>
            </a:fld>
            <a:endParaRPr lang="sv-SE"/>
          </a:p>
        </p:txBody>
      </p:sp>
    </p:spTree>
    <p:extLst>
      <p:ext uri="{BB962C8B-B14F-4D97-AF65-F5344CB8AC3E}">
        <p14:creationId xmlns:p14="http://schemas.microsoft.com/office/powerpoint/2010/main" val="333652022"/>
      </p:ext>
    </p:extLst>
  </p:cSld>
  <p:clrMapOvr>
    <a:masterClrMapping/>
  </p:clrMapOvr>
  <p:extLst>
    <p:ext uri="{DCECCB84-F9BA-43D5-87BE-67443E8EF086}">
      <p15:sldGuideLst xmlns:p15="http://schemas.microsoft.com/office/powerpoint/2012/main">
        <p15:guide id="6" pos="4725" userDrawn="1">
          <p15:clr>
            <a:srgbClr val="FBAE40"/>
          </p15:clr>
        </p15:guide>
        <p15:guide id="14" orient="horz" pos="411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punktlista, bild &amp; titel">
    <p:bg>
      <p:bgPr>
        <a:solidFill>
          <a:schemeClr val="bg1"/>
        </a:solidFill>
        <a:effectLst/>
      </p:bgPr>
    </p:bg>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940DB6CE-14D5-D7ED-5BEA-1E1000E15B40}"/>
              </a:ext>
            </a:extLst>
          </p:cNvPr>
          <p:cNvSpPr>
            <a:spLocks noGrp="1"/>
          </p:cNvSpPr>
          <p:nvPr>
            <p:ph type="title" hasCustomPrompt="1"/>
          </p:nvPr>
        </p:nvSpPr>
        <p:spPr>
          <a:xfrm>
            <a:off x="450000" y="532800"/>
            <a:ext cx="6480000" cy="511200"/>
          </a:xfrm>
        </p:spPr>
        <p:txBody>
          <a:bodyPr/>
          <a:lstStyle>
            <a:lvl1pPr>
              <a:defRPr/>
            </a:lvl1pPr>
          </a:lstStyle>
          <a:p>
            <a:r>
              <a:rPr lang="sv-SE"/>
              <a:t>Sidrubrik</a:t>
            </a:r>
          </a:p>
        </p:txBody>
      </p:sp>
      <p:sp>
        <p:nvSpPr>
          <p:cNvPr id="6" name="Underrubrik 2">
            <a:extLst>
              <a:ext uri="{FF2B5EF4-FFF2-40B4-BE49-F238E27FC236}">
                <a16:creationId xmlns:a16="http://schemas.microsoft.com/office/drawing/2014/main" id="{4B7D6F84-DA98-ADC4-E11D-CF4160E5DD80}"/>
              </a:ext>
            </a:extLst>
          </p:cNvPr>
          <p:cNvSpPr>
            <a:spLocks noGrp="1"/>
          </p:cNvSpPr>
          <p:nvPr>
            <p:ph type="subTitle" idx="21" hasCustomPrompt="1"/>
          </p:nvPr>
        </p:nvSpPr>
        <p:spPr>
          <a:xfrm>
            <a:off x="449539" y="1042720"/>
            <a:ext cx="6480450" cy="566687"/>
          </a:xfrm>
        </p:spPr>
        <p:txBody>
          <a:bodyPr tIns="36000" rIns="0" bIns="0"/>
          <a:lstStyle>
            <a:lvl1pPr marL="0" indent="0" algn="l">
              <a:lnSpc>
                <a:spcPct val="98000"/>
              </a:lnSpc>
              <a:spcAft>
                <a:spcPts val="0"/>
              </a:spcAft>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sp>
        <p:nvSpPr>
          <p:cNvPr id="10" name="Platshållare för innehåll 3">
            <a:extLst>
              <a:ext uri="{FF2B5EF4-FFF2-40B4-BE49-F238E27FC236}">
                <a16:creationId xmlns:a16="http://schemas.microsoft.com/office/drawing/2014/main" id="{715B65BF-2304-A515-4A0B-DF80B391F426}"/>
              </a:ext>
            </a:extLst>
          </p:cNvPr>
          <p:cNvSpPr>
            <a:spLocks noGrp="1"/>
          </p:cNvSpPr>
          <p:nvPr>
            <p:ph sz="quarter" idx="24" hasCustomPrompt="1"/>
          </p:nvPr>
        </p:nvSpPr>
        <p:spPr>
          <a:xfrm>
            <a:off x="449538" y="1773239"/>
            <a:ext cx="6480001" cy="2659062"/>
          </a:xfrm>
        </p:spPr>
        <p:txBody>
          <a:bodyPr/>
          <a:lstStyle/>
          <a:p>
            <a:pPr lvl="0"/>
            <a:r>
              <a:rPr lang="sv-SE"/>
              <a:t>Punktlista kan avaktiveras för bara text. Förinställd pil återfås via Start (grupp Bilder) – Återställ</a:t>
            </a:r>
          </a:p>
          <a:p>
            <a:pPr lvl="1"/>
            <a:r>
              <a:rPr lang="sv-SE"/>
              <a:t>Nivå två</a:t>
            </a:r>
          </a:p>
          <a:p>
            <a:pPr lvl="2"/>
            <a:r>
              <a:rPr lang="sv-SE"/>
              <a:t>Nivå tre</a:t>
            </a:r>
          </a:p>
          <a:p>
            <a:pPr lvl="3"/>
            <a:r>
              <a:rPr lang="sv-SE"/>
              <a:t>Nivå fyra</a:t>
            </a:r>
          </a:p>
          <a:p>
            <a:pPr lvl="4"/>
            <a:r>
              <a:rPr lang="sv-SE"/>
              <a:t>Nivå fem</a:t>
            </a:r>
          </a:p>
        </p:txBody>
      </p:sp>
      <p:sp>
        <p:nvSpPr>
          <p:cNvPr id="4" name="Platshållare för text 4">
            <a:extLst>
              <a:ext uri="{FF2B5EF4-FFF2-40B4-BE49-F238E27FC236}">
                <a16:creationId xmlns:a16="http://schemas.microsoft.com/office/drawing/2014/main" id="{7A0EF3E0-B99F-60A5-A8D0-914D4E8D827C}"/>
              </a:ext>
            </a:extLst>
          </p:cNvPr>
          <p:cNvSpPr>
            <a:spLocks noGrp="1"/>
          </p:cNvSpPr>
          <p:nvPr>
            <p:ph type="body" sz="quarter" idx="25" hasCustomPrompt="1"/>
          </p:nvPr>
        </p:nvSpPr>
        <p:spPr>
          <a:xfrm>
            <a:off x="449538" y="4624033"/>
            <a:ext cx="6480000" cy="1397204"/>
          </a:xfrm>
        </p:spPr>
        <p:txBody>
          <a:bodyPr/>
          <a:lstStyle>
            <a:lvl1pPr>
              <a:defRPr/>
            </a:lvl1pPr>
          </a:lstStyle>
          <a:p>
            <a:pPr lvl="0"/>
            <a:r>
              <a:rPr lang="sv-SE"/>
              <a:t>Punktlista kan avaktiveras för bara text. Förinställd pil återfås via Start (grupp Bilder) – Återställ</a:t>
            </a:r>
          </a:p>
          <a:p>
            <a:pPr lvl="1"/>
            <a:r>
              <a:rPr lang="sv-SE"/>
              <a:t>Nivå två</a:t>
            </a:r>
          </a:p>
          <a:p>
            <a:pPr lvl="2"/>
            <a:r>
              <a:rPr lang="sv-SE"/>
              <a:t>Nivå tre</a:t>
            </a:r>
          </a:p>
        </p:txBody>
      </p:sp>
      <p:sp>
        <p:nvSpPr>
          <p:cNvPr id="5" name="Platshållare för bild 5">
            <a:extLst>
              <a:ext uri="{FF2B5EF4-FFF2-40B4-BE49-F238E27FC236}">
                <a16:creationId xmlns:a16="http://schemas.microsoft.com/office/drawing/2014/main" id="{B0EB3044-9FB5-58DE-75C9-8BF238902D09}"/>
              </a:ext>
            </a:extLst>
          </p:cNvPr>
          <p:cNvSpPr>
            <a:spLocks noGrp="1"/>
          </p:cNvSpPr>
          <p:nvPr>
            <p:ph type="pic" sz="quarter" idx="23" hasCustomPrompt="1"/>
          </p:nvPr>
        </p:nvSpPr>
        <p:spPr>
          <a:xfrm>
            <a:off x="7239000" y="0"/>
            <a:ext cx="4958863" cy="5423242"/>
          </a:xfrm>
        </p:spPr>
        <p:txBody>
          <a:bodyPr lIns="72000" tIns="72000"/>
          <a:lstStyle>
            <a:lvl1pPr marL="0" indent="0">
              <a:spcBef>
                <a:spcPts val="0"/>
              </a:spcBef>
              <a:spcAft>
                <a:spcPts val="0"/>
              </a:spcAft>
              <a:buFont typeface="Arial" panose="020B0604020202020204" pitchFamily="34" charset="0"/>
              <a:buNone/>
              <a:defRPr sz="1600">
                <a:solidFill>
                  <a:schemeClr val="accent6"/>
                </a:solidFill>
              </a:defRPr>
            </a:lvl1pPr>
          </a:lstStyle>
          <a:p>
            <a:r>
              <a:rPr lang="sv-SE"/>
              <a:t>Infoga bild via ikonen.</a:t>
            </a:r>
            <a:br>
              <a:rPr lang="sv-SE"/>
            </a:br>
            <a:r>
              <a:rPr lang="sv-SE"/>
              <a:t>För att anpassa placering/storlek:</a:t>
            </a:r>
            <a:br>
              <a:rPr lang="sv-SE"/>
            </a:br>
            <a:r>
              <a:rPr lang="sv-SE"/>
              <a:t>Markera bilden</a:t>
            </a:r>
            <a:br>
              <a:rPr lang="sv-SE"/>
            </a:br>
            <a:r>
              <a:rPr lang="sv-SE"/>
              <a:t>&gt; menyval Formformat</a:t>
            </a:r>
            <a:br>
              <a:rPr lang="sv-SE"/>
            </a:br>
            <a:r>
              <a:rPr lang="sv-SE"/>
              <a:t>&gt; Beskär… (och sedan anpassa enligt önskemål)</a:t>
            </a:r>
          </a:p>
        </p:txBody>
      </p:sp>
      <p:sp>
        <p:nvSpPr>
          <p:cNvPr id="24" name="Platshållare för text 6">
            <a:extLst>
              <a:ext uri="{FF2B5EF4-FFF2-40B4-BE49-F238E27FC236}">
                <a16:creationId xmlns:a16="http://schemas.microsoft.com/office/drawing/2014/main" id="{C90D84F8-5778-E304-C8BA-A8C60AB65440}"/>
              </a:ext>
            </a:extLst>
          </p:cNvPr>
          <p:cNvSpPr>
            <a:spLocks noGrp="1"/>
          </p:cNvSpPr>
          <p:nvPr>
            <p:ph type="body" sz="quarter" idx="16" hasCustomPrompt="1"/>
          </p:nvPr>
        </p:nvSpPr>
        <p:spPr>
          <a:xfrm>
            <a:off x="7239000" y="5657612"/>
            <a:ext cx="4737100" cy="363625"/>
          </a:xfrm>
        </p:spPr>
        <p:txBody>
          <a:bodyPr/>
          <a:lstStyle>
            <a:lvl1pPr marL="0" indent="0" algn="r">
              <a:buFont typeface="Arial" panose="020B0604020202020204" pitchFamily="34" charset="0"/>
              <a:buNone/>
              <a:defRPr sz="2000"/>
            </a:lvl1pPr>
          </a:lstStyle>
          <a:p>
            <a:pPr lvl="0"/>
            <a:r>
              <a:rPr lang="sv-SE"/>
              <a:t>Bildbeskrivning / namn</a:t>
            </a:r>
          </a:p>
        </p:txBody>
      </p:sp>
      <p:sp>
        <p:nvSpPr>
          <p:cNvPr id="7" name="Platshållare för sidfot 7">
            <a:extLst>
              <a:ext uri="{FF2B5EF4-FFF2-40B4-BE49-F238E27FC236}">
                <a16:creationId xmlns:a16="http://schemas.microsoft.com/office/drawing/2014/main" id="{DB40A22F-F45A-82A3-429A-2E256B5BD4A2}"/>
              </a:ext>
            </a:extLst>
          </p:cNvPr>
          <p:cNvSpPr>
            <a:spLocks noGrp="1"/>
          </p:cNvSpPr>
          <p:nvPr>
            <p:ph type="ftr" sz="quarter" idx="17"/>
          </p:nvPr>
        </p:nvSpPr>
        <p:spPr>
          <a:xfrm>
            <a:off x="1692653" y="6251420"/>
            <a:ext cx="4114800" cy="365125"/>
          </a:xfrm>
        </p:spPr>
        <p:txBody>
          <a:bodyPr/>
          <a:lstStyle/>
          <a:p>
            <a:endParaRPr lang="sv-SE"/>
          </a:p>
        </p:txBody>
      </p:sp>
      <p:sp>
        <p:nvSpPr>
          <p:cNvPr id="8" name="Platshållare för datum 8">
            <a:extLst>
              <a:ext uri="{FF2B5EF4-FFF2-40B4-BE49-F238E27FC236}">
                <a16:creationId xmlns:a16="http://schemas.microsoft.com/office/drawing/2014/main" id="{B9DFF234-1ADB-F7FF-C9B2-13E21A486A00}"/>
              </a:ext>
            </a:extLst>
          </p:cNvPr>
          <p:cNvSpPr>
            <a:spLocks noGrp="1"/>
          </p:cNvSpPr>
          <p:nvPr>
            <p:ph type="dt" sz="half" idx="22"/>
          </p:nvPr>
        </p:nvSpPr>
        <p:spPr>
          <a:xfrm>
            <a:off x="9593704" y="6251420"/>
            <a:ext cx="1678899" cy="365125"/>
          </a:xfrm>
        </p:spPr>
        <p:txBody>
          <a:bodyPr/>
          <a:lstStyle/>
          <a:p>
            <a:fld id="{03B44A6F-C562-4C06-A5FA-931BCAC0C47F}" type="datetime1">
              <a:rPr lang="sv-SE" smtClean="0"/>
              <a:t>2025-12-11</a:t>
            </a:fld>
            <a:endParaRPr lang="sv-SE"/>
          </a:p>
        </p:txBody>
      </p:sp>
      <p:sp>
        <p:nvSpPr>
          <p:cNvPr id="9" name="Platshållare för bildnummer 9">
            <a:extLst>
              <a:ext uri="{FF2B5EF4-FFF2-40B4-BE49-F238E27FC236}">
                <a16:creationId xmlns:a16="http://schemas.microsoft.com/office/drawing/2014/main" id="{4E12C2BC-7667-8BBC-B621-9B2334D87753}"/>
              </a:ext>
            </a:extLst>
          </p:cNvPr>
          <p:cNvSpPr>
            <a:spLocks noGrp="1"/>
          </p:cNvSpPr>
          <p:nvPr>
            <p:ph type="sldNum" sz="quarter" idx="18"/>
          </p:nvPr>
        </p:nvSpPr>
        <p:spPr>
          <a:xfrm>
            <a:off x="11384381" y="6145967"/>
            <a:ext cx="551969" cy="524655"/>
          </a:xfrm>
        </p:spPr>
        <p:txBody>
          <a:bodyPr/>
          <a:lstStyle/>
          <a:p>
            <a:fld id="{ED456FA2-E6D1-4499-8E2B-910EC08F8AD2}" type="slidenum">
              <a:rPr lang="sv-SE" smtClean="0"/>
              <a:pPr/>
              <a:t>‹#›</a:t>
            </a:fld>
            <a:endParaRPr lang="sv-SE"/>
          </a:p>
        </p:txBody>
      </p:sp>
    </p:spTree>
    <p:extLst>
      <p:ext uri="{BB962C8B-B14F-4D97-AF65-F5344CB8AC3E}">
        <p14:creationId xmlns:p14="http://schemas.microsoft.com/office/powerpoint/2010/main" val="214570227"/>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646630D8-5B44-922B-8F0F-901CF5CB0E96}"/>
              </a:ext>
            </a:extLst>
          </p:cNvPr>
          <p:cNvSpPr>
            <a:spLocks noGrp="1"/>
          </p:cNvSpPr>
          <p:nvPr>
            <p:ph type="title" hasCustomPrompt="1"/>
          </p:nvPr>
        </p:nvSpPr>
        <p:spPr/>
        <p:txBody>
          <a:bodyPr/>
          <a:lstStyle>
            <a:lvl1pPr>
              <a:defRPr/>
            </a:lvl1pPr>
          </a:lstStyle>
          <a:p>
            <a:r>
              <a:rPr lang="sv-SE"/>
              <a:t>Sidrubrik</a:t>
            </a:r>
          </a:p>
        </p:txBody>
      </p:sp>
      <p:sp>
        <p:nvSpPr>
          <p:cNvPr id="6" name="Platshållare för diagram 2">
            <a:extLst>
              <a:ext uri="{FF2B5EF4-FFF2-40B4-BE49-F238E27FC236}">
                <a16:creationId xmlns:a16="http://schemas.microsoft.com/office/drawing/2014/main" id="{731EE379-F077-F8BB-D93F-57829245BC42}"/>
              </a:ext>
            </a:extLst>
          </p:cNvPr>
          <p:cNvSpPr>
            <a:spLocks noGrp="1"/>
          </p:cNvSpPr>
          <p:nvPr>
            <p:ph type="chart" sz="quarter" idx="13"/>
          </p:nvPr>
        </p:nvSpPr>
        <p:spPr>
          <a:xfrm>
            <a:off x="455612" y="1219200"/>
            <a:ext cx="11293475" cy="4864100"/>
          </a:xfrm>
        </p:spPr>
        <p:txBody>
          <a:bodyPr lIns="0"/>
          <a:lstStyle>
            <a:lvl1pPr marL="0" indent="0">
              <a:buFont typeface="Arial" panose="020B0604020202020204" pitchFamily="34" charset="0"/>
              <a:buNone/>
              <a:defRPr sz="1600">
                <a:solidFill>
                  <a:schemeClr val="accent6"/>
                </a:solidFill>
              </a:defRPr>
            </a:lvl1pPr>
          </a:lstStyle>
          <a:p>
            <a:r>
              <a:rPr lang="sv-SE"/>
              <a:t>Klicka på ikonen för att lägga till ett diagram</a:t>
            </a:r>
          </a:p>
        </p:txBody>
      </p:sp>
      <p:sp>
        <p:nvSpPr>
          <p:cNvPr id="2" name="Platshållare för sidfot 7">
            <a:extLst>
              <a:ext uri="{FF2B5EF4-FFF2-40B4-BE49-F238E27FC236}">
                <a16:creationId xmlns:a16="http://schemas.microsoft.com/office/drawing/2014/main" id="{82D330D7-66FA-567A-B96D-323DBF593137}"/>
              </a:ext>
            </a:extLst>
          </p:cNvPr>
          <p:cNvSpPr>
            <a:spLocks noGrp="1"/>
          </p:cNvSpPr>
          <p:nvPr>
            <p:ph type="ftr" sz="quarter" idx="17"/>
          </p:nvPr>
        </p:nvSpPr>
        <p:spPr>
          <a:xfrm>
            <a:off x="1692653" y="6251420"/>
            <a:ext cx="4114800" cy="365125"/>
          </a:xfrm>
        </p:spPr>
        <p:txBody>
          <a:bodyPr/>
          <a:lstStyle/>
          <a:p>
            <a:endParaRPr lang="sv-SE"/>
          </a:p>
        </p:txBody>
      </p:sp>
      <p:sp>
        <p:nvSpPr>
          <p:cNvPr id="3" name="Platshållare för datum 8">
            <a:extLst>
              <a:ext uri="{FF2B5EF4-FFF2-40B4-BE49-F238E27FC236}">
                <a16:creationId xmlns:a16="http://schemas.microsoft.com/office/drawing/2014/main" id="{2DEF3667-E27E-D6E3-F76B-775BFEF4A9B8}"/>
              </a:ext>
            </a:extLst>
          </p:cNvPr>
          <p:cNvSpPr>
            <a:spLocks noGrp="1"/>
          </p:cNvSpPr>
          <p:nvPr>
            <p:ph type="dt" sz="half" idx="16"/>
          </p:nvPr>
        </p:nvSpPr>
        <p:spPr>
          <a:xfrm>
            <a:off x="9593704" y="6251420"/>
            <a:ext cx="1678899" cy="365125"/>
          </a:xfrm>
        </p:spPr>
        <p:txBody>
          <a:bodyPr/>
          <a:lstStyle/>
          <a:p>
            <a:fld id="{B2C71E55-CD2D-4236-B456-89D49AFC89A4}" type="datetime1">
              <a:rPr lang="sv-SE" smtClean="0"/>
              <a:t>2025-12-11</a:t>
            </a:fld>
            <a:endParaRPr lang="sv-SE"/>
          </a:p>
        </p:txBody>
      </p:sp>
      <p:sp>
        <p:nvSpPr>
          <p:cNvPr id="5" name="Platshållare för bildnummer 9">
            <a:extLst>
              <a:ext uri="{FF2B5EF4-FFF2-40B4-BE49-F238E27FC236}">
                <a16:creationId xmlns:a16="http://schemas.microsoft.com/office/drawing/2014/main" id="{5899E1FA-E150-71C8-C4EB-62361E203CE9}"/>
              </a:ext>
            </a:extLst>
          </p:cNvPr>
          <p:cNvSpPr>
            <a:spLocks noGrp="1"/>
          </p:cNvSpPr>
          <p:nvPr>
            <p:ph type="sldNum" sz="quarter" idx="18"/>
          </p:nvPr>
        </p:nvSpPr>
        <p:spPr>
          <a:xfrm>
            <a:off x="11384381" y="6145967"/>
            <a:ext cx="551969" cy="524655"/>
          </a:xfrm>
        </p:spPr>
        <p:txBody>
          <a:bodyPr/>
          <a:lstStyle/>
          <a:p>
            <a:fld id="{ED456FA2-E6D1-4499-8E2B-910EC08F8AD2}" type="slidenum">
              <a:rPr lang="sv-SE" smtClean="0"/>
              <a:pPr/>
              <a:t>‹#›</a:t>
            </a:fld>
            <a:endParaRPr lang="sv-SE"/>
          </a:p>
        </p:txBody>
      </p:sp>
    </p:spTree>
    <p:extLst>
      <p:ext uri="{BB962C8B-B14F-4D97-AF65-F5344CB8AC3E}">
        <p14:creationId xmlns:p14="http://schemas.microsoft.com/office/powerpoint/2010/main" val="1056632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ell">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7C14D506-BAEB-CD24-F064-14E6AF497292}"/>
              </a:ext>
            </a:extLst>
          </p:cNvPr>
          <p:cNvSpPr>
            <a:spLocks noGrp="1"/>
          </p:cNvSpPr>
          <p:nvPr>
            <p:ph type="title" hasCustomPrompt="1"/>
          </p:nvPr>
        </p:nvSpPr>
        <p:spPr/>
        <p:txBody>
          <a:bodyPr/>
          <a:lstStyle>
            <a:lvl1pPr>
              <a:defRPr/>
            </a:lvl1pPr>
          </a:lstStyle>
          <a:p>
            <a:r>
              <a:rPr lang="sv-SE"/>
              <a:t>Sidrubrik</a:t>
            </a:r>
          </a:p>
        </p:txBody>
      </p:sp>
      <p:sp>
        <p:nvSpPr>
          <p:cNvPr id="7" name="Platshållare för tabell 2">
            <a:extLst>
              <a:ext uri="{FF2B5EF4-FFF2-40B4-BE49-F238E27FC236}">
                <a16:creationId xmlns:a16="http://schemas.microsoft.com/office/drawing/2014/main" id="{C5A5A6BC-80D1-04D8-3206-5F9578D0A7BB}"/>
              </a:ext>
            </a:extLst>
          </p:cNvPr>
          <p:cNvSpPr>
            <a:spLocks noGrp="1"/>
          </p:cNvSpPr>
          <p:nvPr>
            <p:ph type="tbl" sz="quarter" idx="13"/>
          </p:nvPr>
        </p:nvSpPr>
        <p:spPr>
          <a:xfrm>
            <a:off x="455613" y="1219200"/>
            <a:ext cx="11293475" cy="4840288"/>
          </a:xfrm>
        </p:spPr>
        <p:txBody>
          <a:bodyPr lIns="0"/>
          <a:lstStyle>
            <a:lvl1pPr marL="0" indent="0">
              <a:buFont typeface="Arial" panose="020B0604020202020204" pitchFamily="34" charset="0"/>
              <a:buNone/>
              <a:defRPr sz="1600">
                <a:solidFill>
                  <a:schemeClr val="accent6"/>
                </a:solidFill>
              </a:defRPr>
            </a:lvl1pPr>
          </a:lstStyle>
          <a:p>
            <a:r>
              <a:rPr lang="sv-SE"/>
              <a:t>Klicka på ikonen för att lägga till en tabell</a:t>
            </a:r>
          </a:p>
        </p:txBody>
      </p:sp>
      <p:sp>
        <p:nvSpPr>
          <p:cNvPr id="5" name="Platshållare för sidfot 3">
            <a:extLst>
              <a:ext uri="{FF2B5EF4-FFF2-40B4-BE49-F238E27FC236}">
                <a16:creationId xmlns:a16="http://schemas.microsoft.com/office/drawing/2014/main" id="{41CE5E51-B489-AA15-0984-CE170E457D97}"/>
              </a:ext>
            </a:extLst>
          </p:cNvPr>
          <p:cNvSpPr>
            <a:spLocks noGrp="1"/>
          </p:cNvSpPr>
          <p:nvPr>
            <p:ph type="ftr" sz="quarter" idx="15"/>
          </p:nvPr>
        </p:nvSpPr>
        <p:spPr/>
        <p:txBody>
          <a:bodyPr/>
          <a:lstStyle/>
          <a:p>
            <a:endParaRPr lang="sv-SE"/>
          </a:p>
        </p:txBody>
      </p:sp>
      <p:sp>
        <p:nvSpPr>
          <p:cNvPr id="4" name="Platshållare för datum 4">
            <a:extLst>
              <a:ext uri="{FF2B5EF4-FFF2-40B4-BE49-F238E27FC236}">
                <a16:creationId xmlns:a16="http://schemas.microsoft.com/office/drawing/2014/main" id="{FE44B561-68B1-C130-991D-3A27E414BAC2}"/>
              </a:ext>
            </a:extLst>
          </p:cNvPr>
          <p:cNvSpPr>
            <a:spLocks noGrp="1"/>
          </p:cNvSpPr>
          <p:nvPr>
            <p:ph type="dt" sz="half" idx="14"/>
          </p:nvPr>
        </p:nvSpPr>
        <p:spPr/>
        <p:txBody>
          <a:bodyPr/>
          <a:lstStyle/>
          <a:p>
            <a:fld id="{B084D25C-3229-4278-84A7-7F3F8AFBE360}" type="datetime1">
              <a:rPr lang="sv-SE" smtClean="0"/>
              <a:t>2025-12-11</a:t>
            </a:fld>
            <a:endParaRPr lang="sv-SE"/>
          </a:p>
        </p:txBody>
      </p:sp>
      <p:sp>
        <p:nvSpPr>
          <p:cNvPr id="6" name="Platshållare för bildnummer 5">
            <a:extLst>
              <a:ext uri="{FF2B5EF4-FFF2-40B4-BE49-F238E27FC236}">
                <a16:creationId xmlns:a16="http://schemas.microsoft.com/office/drawing/2014/main" id="{54DD30F8-A79E-E840-8830-66CA64ECB0E1}"/>
              </a:ext>
            </a:extLst>
          </p:cNvPr>
          <p:cNvSpPr>
            <a:spLocks noGrp="1"/>
          </p:cNvSpPr>
          <p:nvPr>
            <p:ph type="sldNum" sz="quarter" idx="16"/>
          </p:nvPr>
        </p:nvSpPr>
        <p:spPr/>
        <p:txBody>
          <a:bodyPr/>
          <a:lstStyle/>
          <a:p>
            <a:fld id="{ED456FA2-E6D1-4499-8E2B-910EC08F8AD2}" type="slidenum">
              <a:rPr lang="sv-SE" smtClean="0"/>
              <a:pPr/>
              <a:t>‹#›</a:t>
            </a:fld>
            <a:endParaRPr lang="sv-SE"/>
          </a:p>
        </p:txBody>
      </p:sp>
    </p:spTree>
    <p:extLst>
      <p:ext uri="{BB962C8B-B14F-4D97-AF65-F5344CB8AC3E}">
        <p14:creationId xmlns:p14="http://schemas.microsoft.com/office/powerpoint/2010/main" val="374014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itat_2">
    <p:spTree>
      <p:nvGrpSpPr>
        <p:cNvPr id="1" name=""/>
        <p:cNvGrpSpPr/>
        <p:nvPr/>
      </p:nvGrpSpPr>
      <p:grpSpPr>
        <a:xfrm>
          <a:off x="0" y="0"/>
          <a:ext cx="0" cy="0"/>
          <a:chOff x="0" y="0"/>
          <a:chExt cx="0" cy="0"/>
        </a:xfrm>
      </p:grpSpPr>
      <p:sp>
        <p:nvSpPr>
          <p:cNvPr id="9" name="Rubrik 1" descr="Citat">
            <a:extLst>
              <a:ext uri="{FF2B5EF4-FFF2-40B4-BE49-F238E27FC236}">
                <a16:creationId xmlns:a16="http://schemas.microsoft.com/office/drawing/2014/main" id="{29B325DE-64C9-716B-0D48-292E73242AD4}"/>
              </a:ext>
            </a:extLst>
          </p:cNvPr>
          <p:cNvSpPr>
            <a:spLocks noGrp="1"/>
          </p:cNvSpPr>
          <p:nvPr>
            <p:ph type="title" hasCustomPrompt="1"/>
          </p:nvPr>
        </p:nvSpPr>
        <p:spPr>
          <a:xfrm>
            <a:off x="442913" y="-497430"/>
            <a:ext cx="10514012" cy="425727"/>
          </a:xfrm>
        </p:spPr>
        <p:txBody>
          <a:bodyPr anchor="b" anchorCtr="0">
            <a:normAutofit/>
          </a:bodyPr>
          <a:lstStyle>
            <a:lvl1pPr>
              <a:defRPr sz="2000">
                <a:solidFill>
                  <a:schemeClr val="tx1"/>
                </a:solidFill>
              </a:defRPr>
            </a:lvl1pPr>
          </a:lstStyle>
          <a:p>
            <a:r>
              <a:rPr lang="sv-SE"/>
              <a:t>Ange rubrik</a:t>
            </a:r>
            <a:r>
              <a:rPr lang="sv-SE" strike="noStrike"/>
              <a:t> utanför presentationsytan</a:t>
            </a:r>
            <a:r>
              <a:rPr lang="sv-SE"/>
              <a:t> för läsning av skärmläsare (syns ej vid presentation)</a:t>
            </a:r>
          </a:p>
        </p:txBody>
      </p:sp>
      <p:pic>
        <p:nvPicPr>
          <p:cNvPr id="5" name="Dekorativ bild" descr="Flertalet vita papper utspridda på en plan yta">
            <a:extLst>
              <a:ext uri="{FF2B5EF4-FFF2-40B4-BE49-F238E27FC236}">
                <a16:creationId xmlns:a16="http://schemas.microsoft.com/office/drawing/2014/main" id="{BF2A20CC-2D7F-970E-C4CA-E2A2CF436B87}"/>
              </a:ext>
            </a:extLst>
          </p:cNvPr>
          <p:cNvPicPr>
            <a:picLocks noChangeAspect="1"/>
          </p:cNvPicPr>
          <p:nvPr userDrawn="1"/>
        </p:nvPicPr>
        <p:blipFill>
          <a:blip r:embed="rId2" cstate="print">
            <a:alphaModFix amt="35000"/>
            <a:extLst>
              <a:ext uri="{28A0092B-C50C-407E-A947-70E740481C1C}">
                <a14:useLocalDpi xmlns:a14="http://schemas.microsoft.com/office/drawing/2010/main"/>
              </a:ext>
            </a:extLst>
          </a:blip>
          <a:srcRect/>
          <a:stretch/>
        </p:blipFill>
        <p:spPr>
          <a:xfrm>
            <a:off x="0" y="1"/>
            <a:ext cx="12191999" cy="6858000"/>
          </a:xfrm>
          <a:prstGeom prst="rect">
            <a:avLst/>
          </a:prstGeom>
        </p:spPr>
      </p:pic>
      <p:sp>
        <p:nvSpPr>
          <p:cNvPr id="8" name="Platshållare för text 2">
            <a:extLst>
              <a:ext uri="{FF2B5EF4-FFF2-40B4-BE49-F238E27FC236}">
                <a16:creationId xmlns:a16="http://schemas.microsoft.com/office/drawing/2014/main" id="{05C55EFD-CCEC-9A07-CF45-B742C2D41035}"/>
              </a:ext>
            </a:extLst>
          </p:cNvPr>
          <p:cNvSpPr>
            <a:spLocks noGrp="1"/>
          </p:cNvSpPr>
          <p:nvPr>
            <p:ph type="body" sz="quarter" idx="13" hasCustomPrompt="1"/>
          </p:nvPr>
        </p:nvSpPr>
        <p:spPr>
          <a:xfrm>
            <a:off x="450864" y="300429"/>
            <a:ext cx="5357800" cy="2511959"/>
          </a:xfrm>
        </p:spPr>
        <p:txBody>
          <a:bodyPr lIns="0" tIns="0" rIns="0" bIns="0" anchor="t"/>
          <a:lstStyle>
            <a:lvl1pPr marL="0" indent="0">
              <a:lnSpc>
                <a:spcPct val="100000"/>
              </a:lnSpc>
              <a:spcBef>
                <a:spcPts val="0"/>
              </a:spcBef>
              <a:buFont typeface="Arial" panose="020B0604020202020204" pitchFamily="34" charset="0"/>
              <a:buNone/>
              <a:defRPr sz="2800">
                <a:solidFill>
                  <a:schemeClr val="tx1"/>
                </a:solidFill>
              </a:defRPr>
            </a:lvl1pPr>
          </a:lstStyle>
          <a:p>
            <a:pPr lvl="0"/>
            <a:r>
              <a:rPr lang="sv-SE"/>
              <a:t>”Skriv citat här”</a:t>
            </a:r>
          </a:p>
        </p:txBody>
      </p:sp>
      <p:sp>
        <p:nvSpPr>
          <p:cNvPr id="4" name="Platshållare för text 3">
            <a:extLst>
              <a:ext uri="{FF2B5EF4-FFF2-40B4-BE49-F238E27FC236}">
                <a16:creationId xmlns:a16="http://schemas.microsoft.com/office/drawing/2014/main" id="{276F13E7-34D0-1E37-3A09-9D17FC846FAD}"/>
              </a:ext>
            </a:extLst>
          </p:cNvPr>
          <p:cNvSpPr>
            <a:spLocks noGrp="1"/>
          </p:cNvSpPr>
          <p:nvPr>
            <p:ph type="body" sz="quarter" idx="10" hasCustomPrompt="1"/>
          </p:nvPr>
        </p:nvSpPr>
        <p:spPr>
          <a:xfrm>
            <a:off x="450863" y="3429000"/>
            <a:ext cx="5508000" cy="1115961"/>
          </a:xfrm>
        </p:spPr>
        <p:txBody>
          <a:bodyPr lIns="0" tIns="0" rIns="0" bIns="0" anchor="ctr"/>
          <a:lstStyle>
            <a:lvl1pPr marL="0" indent="0">
              <a:lnSpc>
                <a:spcPct val="100000"/>
              </a:lnSpc>
              <a:spcBef>
                <a:spcPts val="0"/>
              </a:spcBef>
              <a:spcAft>
                <a:spcPts val="400"/>
              </a:spcAft>
              <a:buFont typeface="Arial" panose="020B0604020202020204" pitchFamily="34" charset="0"/>
              <a:buNone/>
              <a:defRPr sz="2000">
                <a:solidFill>
                  <a:schemeClr val="tx1"/>
                </a:solidFill>
              </a:defRPr>
            </a:lvl1pPr>
          </a:lstStyle>
          <a:p>
            <a:pPr lvl="0"/>
            <a:r>
              <a:rPr lang="sv-SE"/>
              <a:t>Namn</a:t>
            </a:r>
            <a:br>
              <a:rPr lang="sv-SE"/>
            </a:br>
            <a:r>
              <a:rPr lang="sv-SE"/>
              <a:t>Titel</a:t>
            </a:r>
          </a:p>
        </p:txBody>
      </p:sp>
      <p:pic>
        <p:nvPicPr>
          <p:cNvPr id="6" name="Logotyp 4" descr="Logotyp för Finansförbundet">
            <a:extLst>
              <a:ext uri="{FF2B5EF4-FFF2-40B4-BE49-F238E27FC236}">
                <a16:creationId xmlns:a16="http://schemas.microsoft.com/office/drawing/2014/main" id="{DE7D1CC7-2389-6567-5798-88D2400A9470}"/>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442913" y="6271577"/>
            <a:ext cx="986622" cy="253048"/>
          </a:xfrm>
          <a:prstGeom prst="rect">
            <a:avLst/>
          </a:prstGeom>
        </p:spPr>
      </p:pic>
      <p:sp>
        <p:nvSpPr>
          <p:cNvPr id="3" name="Platshållare för sidfot 5">
            <a:extLst>
              <a:ext uri="{FF2B5EF4-FFF2-40B4-BE49-F238E27FC236}">
                <a16:creationId xmlns:a16="http://schemas.microsoft.com/office/drawing/2014/main" id="{F7A78EB1-0AF6-296B-9166-39A4F88B578F}"/>
              </a:ext>
            </a:extLst>
          </p:cNvPr>
          <p:cNvSpPr>
            <a:spLocks noGrp="1"/>
          </p:cNvSpPr>
          <p:nvPr>
            <p:ph type="ftr" sz="quarter" idx="15"/>
          </p:nvPr>
        </p:nvSpPr>
        <p:spPr/>
        <p:txBody>
          <a:bodyPr/>
          <a:lstStyle/>
          <a:p>
            <a:endParaRPr lang="sv-SE"/>
          </a:p>
        </p:txBody>
      </p:sp>
      <p:sp>
        <p:nvSpPr>
          <p:cNvPr id="2" name="Platshållare för datum 6">
            <a:extLst>
              <a:ext uri="{FF2B5EF4-FFF2-40B4-BE49-F238E27FC236}">
                <a16:creationId xmlns:a16="http://schemas.microsoft.com/office/drawing/2014/main" id="{EB524742-B455-6877-5967-F64156CE1798}"/>
              </a:ext>
            </a:extLst>
          </p:cNvPr>
          <p:cNvSpPr>
            <a:spLocks noGrp="1"/>
          </p:cNvSpPr>
          <p:nvPr>
            <p:ph type="dt" sz="half" idx="14"/>
          </p:nvPr>
        </p:nvSpPr>
        <p:spPr/>
        <p:txBody>
          <a:bodyPr/>
          <a:lstStyle/>
          <a:p>
            <a:fld id="{ABFEB9DF-27D2-4B61-A677-E1031BFACFA1}" type="datetime1">
              <a:rPr lang="sv-SE" smtClean="0"/>
              <a:t>2025-12-11</a:t>
            </a:fld>
            <a:endParaRPr lang="sv-SE"/>
          </a:p>
        </p:txBody>
      </p:sp>
      <p:sp>
        <p:nvSpPr>
          <p:cNvPr id="7" name="Platshållare för bildnummer 7">
            <a:extLst>
              <a:ext uri="{FF2B5EF4-FFF2-40B4-BE49-F238E27FC236}">
                <a16:creationId xmlns:a16="http://schemas.microsoft.com/office/drawing/2014/main" id="{0E9D8AA1-B505-F996-102F-4092D31DCEF1}"/>
              </a:ext>
            </a:extLst>
          </p:cNvPr>
          <p:cNvSpPr>
            <a:spLocks noGrp="1"/>
          </p:cNvSpPr>
          <p:nvPr>
            <p:ph type="sldNum" sz="quarter" idx="16"/>
          </p:nvPr>
        </p:nvSpPr>
        <p:spPr/>
        <p:txBody>
          <a:bodyPr/>
          <a:lstStyle/>
          <a:p>
            <a:fld id="{ED456FA2-E6D1-4499-8E2B-910EC08F8AD2}" type="slidenum">
              <a:rPr lang="sv-SE" smtClean="0"/>
              <a:pPr/>
              <a:t>‹#›</a:t>
            </a:fld>
            <a:endParaRPr lang="sv-SE"/>
          </a:p>
        </p:txBody>
      </p:sp>
    </p:spTree>
    <p:extLst>
      <p:ext uri="{BB962C8B-B14F-4D97-AF65-F5344CB8AC3E}">
        <p14:creationId xmlns:p14="http://schemas.microsoft.com/office/powerpoint/2010/main" val="340860895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itat_3 - egen bild">
    <p:spTree>
      <p:nvGrpSpPr>
        <p:cNvPr id="1" name=""/>
        <p:cNvGrpSpPr/>
        <p:nvPr/>
      </p:nvGrpSpPr>
      <p:grpSpPr>
        <a:xfrm>
          <a:off x="0" y="0"/>
          <a:ext cx="0" cy="0"/>
          <a:chOff x="0" y="0"/>
          <a:chExt cx="0" cy="0"/>
        </a:xfrm>
      </p:grpSpPr>
      <p:sp>
        <p:nvSpPr>
          <p:cNvPr id="10" name="Platshållare för bild 8">
            <a:extLst>
              <a:ext uri="{FF2B5EF4-FFF2-40B4-BE49-F238E27FC236}">
                <a16:creationId xmlns:a16="http://schemas.microsoft.com/office/drawing/2014/main" id="{2A00312A-D8DB-3511-2016-98AB78FE4DFB}"/>
              </a:ext>
            </a:extLst>
          </p:cNvPr>
          <p:cNvSpPr>
            <a:spLocks noGrp="1"/>
          </p:cNvSpPr>
          <p:nvPr>
            <p:ph type="pic" sz="quarter" idx="22" hasCustomPrompt="1"/>
          </p:nvPr>
        </p:nvSpPr>
        <p:spPr bwMode="gray">
          <a:xfrm>
            <a:off x="0" y="0"/>
            <a:ext cx="12197863" cy="6858000"/>
          </a:xfrm>
        </p:spPr>
        <p:txBody>
          <a:bodyPr lIns="0" tIns="288000" rIns="0"/>
          <a:lstStyle>
            <a:lvl1pPr marL="7170738" indent="0" algn="l">
              <a:spcBef>
                <a:spcPts val="0"/>
              </a:spcBef>
              <a:spcAft>
                <a:spcPts val="0"/>
              </a:spcAft>
              <a:buFont typeface="Arial" panose="020B0604020202020204" pitchFamily="34" charset="0"/>
              <a:buNone/>
              <a:defRPr sz="1600">
                <a:solidFill>
                  <a:schemeClr val="accent6"/>
                </a:solidFill>
              </a:defRPr>
            </a:lvl1pPr>
          </a:lstStyle>
          <a:p>
            <a:r>
              <a:rPr lang="sv-SE"/>
              <a:t>Infoga bild via ikonen.</a:t>
            </a:r>
            <a:br>
              <a:rPr lang="sv-SE"/>
            </a:br>
            <a:r>
              <a:rPr lang="sv-SE"/>
              <a:t>För att anpassa placering/storlek:</a:t>
            </a:r>
            <a:br>
              <a:rPr lang="sv-SE"/>
            </a:br>
            <a:r>
              <a:rPr lang="sv-SE"/>
              <a:t>Markera bilden</a:t>
            </a:r>
            <a:br>
              <a:rPr lang="sv-SE"/>
            </a:br>
            <a:r>
              <a:rPr lang="sv-SE"/>
              <a:t>&gt; menyval Formformat</a:t>
            </a:r>
            <a:br>
              <a:rPr lang="sv-SE"/>
            </a:br>
            <a:r>
              <a:rPr lang="sv-SE"/>
              <a:t>&gt; Beskär… (och sedan anpassa enligt önskemål)</a:t>
            </a:r>
          </a:p>
        </p:txBody>
      </p:sp>
      <p:sp>
        <p:nvSpPr>
          <p:cNvPr id="9" name="Rubrik 1">
            <a:extLst>
              <a:ext uri="{FF2B5EF4-FFF2-40B4-BE49-F238E27FC236}">
                <a16:creationId xmlns:a16="http://schemas.microsoft.com/office/drawing/2014/main" id="{29B325DE-64C9-716B-0D48-292E73242AD4}"/>
              </a:ext>
            </a:extLst>
          </p:cNvPr>
          <p:cNvSpPr>
            <a:spLocks noGrp="1"/>
          </p:cNvSpPr>
          <p:nvPr>
            <p:ph type="title" hasCustomPrompt="1"/>
          </p:nvPr>
        </p:nvSpPr>
        <p:spPr>
          <a:xfrm>
            <a:off x="442913" y="-497430"/>
            <a:ext cx="10514012" cy="425727"/>
          </a:xfrm>
        </p:spPr>
        <p:txBody>
          <a:bodyPr anchor="b" anchorCtr="0">
            <a:normAutofit/>
          </a:bodyPr>
          <a:lstStyle>
            <a:lvl1pPr>
              <a:defRPr sz="2000">
                <a:solidFill>
                  <a:schemeClr val="tx1"/>
                </a:solidFill>
              </a:defRPr>
            </a:lvl1pPr>
          </a:lstStyle>
          <a:p>
            <a:r>
              <a:rPr lang="sv-SE"/>
              <a:t>Ange rubrik</a:t>
            </a:r>
            <a:r>
              <a:rPr lang="sv-SE" strike="noStrike"/>
              <a:t> utanför presentationsytan</a:t>
            </a:r>
            <a:r>
              <a:rPr lang="sv-SE"/>
              <a:t> för läsning av skärmläsare (syns ej vid presentation)</a:t>
            </a:r>
          </a:p>
        </p:txBody>
      </p:sp>
      <p:sp>
        <p:nvSpPr>
          <p:cNvPr id="8" name="Platshållare för text 2">
            <a:extLst>
              <a:ext uri="{FF2B5EF4-FFF2-40B4-BE49-F238E27FC236}">
                <a16:creationId xmlns:a16="http://schemas.microsoft.com/office/drawing/2014/main" id="{05C55EFD-CCEC-9A07-CF45-B742C2D41035}"/>
              </a:ext>
            </a:extLst>
          </p:cNvPr>
          <p:cNvSpPr>
            <a:spLocks noGrp="1"/>
          </p:cNvSpPr>
          <p:nvPr>
            <p:ph type="body" sz="quarter" idx="13" hasCustomPrompt="1"/>
          </p:nvPr>
        </p:nvSpPr>
        <p:spPr bwMode="ltGray">
          <a:xfrm>
            <a:off x="450864" y="300429"/>
            <a:ext cx="5357800" cy="2511959"/>
          </a:xfrm>
        </p:spPr>
        <p:txBody>
          <a:bodyPr lIns="0" tIns="0" rIns="0" bIns="0" anchor="t"/>
          <a:lstStyle>
            <a:lvl1pPr marL="0" indent="0">
              <a:lnSpc>
                <a:spcPct val="100000"/>
              </a:lnSpc>
              <a:spcBef>
                <a:spcPts val="0"/>
              </a:spcBef>
              <a:buFont typeface="Arial" panose="020B0604020202020204" pitchFamily="34" charset="0"/>
              <a:buNone/>
              <a:defRPr sz="2800">
                <a:solidFill>
                  <a:schemeClr val="tx1"/>
                </a:solidFill>
              </a:defRPr>
            </a:lvl1pPr>
          </a:lstStyle>
          <a:p>
            <a:pPr lvl="0"/>
            <a:r>
              <a:rPr lang="sv-SE"/>
              <a:t>”Skriv citat här”</a:t>
            </a:r>
          </a:p>
        </p:txBody>
      </p:sp>
      <p:sp>
        <p:nvSpPr>
          <p:cNvPr id="4" name="Platshållare för text 3">
            <a:extLst>
              <a:ext uri="{FF2B5EF4-FFF2-40B4-BE49-F238E27FC236}">
                <a16:creationId xmlns:a16="http://schemas.microsoft.com/office/drawing/2014/main" id="{276F13E7-34D0-1E37-3A09-9D17FC846FAD}"/>
              </a:ext>
            </a:extLst>
          </p:cNvPr>
          <p:cNvSpPr>
            <a:spLocks noGrp="1"/>
          </p:cNvSpPr>
          <p:nvPr>
            <p:ph type="body" sz="quarter" idx="10" hasCustomPrompt="1"/>
          </p:nvPr>
        </p:nvSpPr>
        <p:spPr bwMode="ltGray">
          <a:xfrm>
            <a:off x="450863" y="3429000"/>
            <a:ext cx="5508000" cy="1115961"/>
          </a:xfrm>
        </p:spPr>
        <p:txBody>
          <a:bodyPr lIns="0" tIns="0" rIns="0" bIns="0" anchor="ctr"/>
          <a:lstStyle>
            <a:lvl1pPr marL="0" indent="0">
              <a:lnSpc>
                <a:spcPct val="100000"/>
              </a:lnSpc>
              <a:spcBef>
                <a:spcPts val="0"/>
              </a:spcBef>
              <a:spcAft>
                <a:spcPts val="400"/>
              </a:spcAft>
              <a:buFont typeface="Arial" panose="020B0604020202020204" pitchFamily="34" charset="0"/>
              <a:buNone/>
              <a:defRPr sz="2000">
                <a:solidFill>
                  <a:schemeClr val="tx1"/>
                </a:solidFill>
              </a:defRPr>
            </a:lvl1pPr>
          </a:lstStyle>
          <a:p>
            <a:pPr lvl="0"/>
            <a:r>
              <a:rPr lang="sv-SE"/>
              <a:t>Namn</a:t>
            </a:r>
            <a:br>
              <a:rPr lang="sv-SE"/>
            </a:br>
            <a:r>
              <a:rPr lang="sv-SE"/>
              <a:t>Titel</a:t>
            </a:r>
          </a:p>
        </p:txBody>
      </p:sp>
      <p:pic>
        <p:nvPicPr>
          <p:cNvPr id="6" name="Logotyp 4" descr="Logotyp för Finansförbundet">
            <a:extLst>
              <a:ext uri="{FF2B5EF4-FFF2-40B4-BE49-F238E27FC236}">
                <a16:creationId xmlns:a16="http://schemas.microsoft.com/office/drawing/2014/main" id="{DE7D1CC7-2389-6567-5798-88D2400A947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ltGray">
          <a:xfrm>
            <a:off x="442913" y="6271577"/>
            <a:ext cx="986622" cy="253048"/>
          </a:xfrm>
          <a:prstGeom prst="rect">
            <a:avLst/>
          </a:prstGeom>
        </p:spPr>
      </p:pic>
      <p:sp>
        <p:nvSpPr>
          <p:cNvPr id="3" name="Platshållare för sidfot 5">
            <a:extLst>
              <a:ext uri="{FF2B5EF4-FFF2-40B4-BE49-F238E27FC236}">
                <a16:creationId xmlns:a16="http://schemas.microsoft.com/office/drawing/2014/main" id="{F7A78EB1-0AF6-296B-9166-39A4F88B578F}"/>
              </a:ext>
            </a:extLst>
          </p:cNvPr>
          <p:cNvSpPr>
            <a:spLocks noGrp="1"/>
          </p:cNvSpPr>
          <p:nvPr>
            <p:ph type="ftr" sz="quarter" idx="15"/>
          </p:nvPr>
        </p:nvSpPr>
        <p:spPr bwMode="ltGray"/>
        <p:txBody>
          <a:bodyPr/>
          <a:lstStyle/>
          <a:p>
            <a:endParaRPr lang="sv-SE"/>
          </a:p>
        </p:txBody>
      </p:sp>
      <p:sp>
        <p:nvSpPr>
          <p:cNvPr id="2" name="Platshållare för datum 6">
            <a:extLst>
              <a:ext uri="{FF2B5EF4-FFF2-40B4-BE49-F238E27FC236}">
                <a16:creationId xmlns:a16="http://schemas.microsoft.com/office/drawing/2014/main" id="{EB524742-B455-6877-5967-F64156CE1798}"/>
              </a:ext>
            </a:extLst>
          </p:cNvPr>
          <p:cNvSpPr>
            <a:spLocks noGrp="1"/>
          </p:cNvSpPr>
          <p:nvPr>
            <p:ph type="dt" sz="half" idx="14"/>
          </p:nvPr>
        </p:nvSpPr>
        <p:spPr bwMode="ltGray"/>
        <p:txBody>
          <a:bodyPr/>
          <a:lstStyle/>
          <a:p>
            <a:fld id="{5DB61AFE-773C-46BE-8419-5E240181952D}" type="datetime1">
              <a:rPr lang="sv-SE" smtClean="0"/>
              <a:t>2025-12-11</a:t>
            </a:fld>
            <a:endParaRPr lang="sv-SE"/>
          </a:p>
        </p:txBody>
      </p:sp>
      <p:sp>
        <p:nvSpPr>
          <p:cNvPr id="7" name="Platshållare för bildnummer 7">
            <a:extLst>
              <a:ext uri="{FF2B5EF4-FFF2-40B4-BE49-F238E27FC236}">
                <a16:creationId xmlns:a16="http://schemas.microsoft.com/office/drawing/2014/main" id="{0E9D8AA1-B505-F996-102F-4092D31DCEF1}"/>
              </a:ext>
            </a:extLst>
          </p:cNvPr>
          <p:cNvSpPr>
            <a:spLocks noGrp="1"/>
          </p:cNvSpPr>
          <p:nvPr>
            <p:ph type="sldNum" sz="quarter" idx="16"/>
          </p:nvPr>
        </p:nvSpPr>
        <p:spPr bwMode="ltGray"/>
        <p:txBody>
          <a:bodyPr/>
          <a:lstStyle/>
          <a:p>
            <a:fld id="{ED456FA2-E6D1-4499-8E2B-910EC08F8AD2}" type="slidenum">
              <a:rPr lang="sv-SE" smtClean="0"/>
              <a:pPr/>
              <a:t>‹#›</a:t>
            </a:fld>
            <a:endParaRPr lang="sv-SE"/>
          </a:p>
        </p:txBody>
      </p:sp>
    </p:spTree>
    <p:extLst>
      <p:ext uri="{BB962C8B-B14F-4D97-AF65-F5344CB8AC3E}">
        <p14:creationId xmlns:p14="http://schemas.microsoft.com/office/powerpoint/2010/main" val="428220197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mslag_2">
    <p:bg>
      <p:bgPr>
        <a:solidFill>
          <a:schemeClr val="bg1"/>
        </a:solidFill>
        <a:effectLst/>
      </p:bgPr>
    </p:bg>
    <p:spTree>
      <p:nvGrpSpPr>
        <p:cNvPr id="1" name=""/>
        <p:cNvGrpSpPr/>
        <p:nvPr/>
      </p:nvGrpSpPr>
      <p:grpSpPr>
        <a:xfrm>
          <a:off x="0" y="0"/>
          <a:ext cx="0" cy="0"/>
          <a:chOff x="0" y="0"/>
          <a:chExt cx="0" cy="0"/>
        </a:xfrm>
      </p:grpSpPr>
      <p:pic>
        <p:nvPicPr>
          <p:cNvPr id="6" name="Logotyp" descr="Logotyp för Finansförbundet">
            <a:extLst>
              <a:ext uri="{FF2B5EF4-FFF2-40B4-BE49-F238E27FC236}">
                <a16:creationId xmlns:a16="http://schemas.microsoft.com/office/drawing/2014/main" id="{10CA65DB-A037-07F6-B09A-6FB2B7A0371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0946" y="301625"/>
            <a:ext cx="1675244" cy="429665"/>
          </a:xfrm>
          <a:prstGeom prst="rect">
            <a:avLst/>
          </a:prstGeom>
        </p:spPr>
      </p:pic>
      <p:pic>
        <p:nvPicPr>
          <p:cNvPr id="5" name="Picture 1" descr="Abstrakt datorgenererad bild på kuber i grått">
            <a:extLst>
              <a:ext uri="{FF2B5EF4-FFF2-40B4-BE49-F238E27FC236}">
                <a16:creationId xmlns:a16="http://schemas.microsoft.com/office/drawing/2014/main" id="{6DA7CF66-585E-04D6-DB1C-E0FF121F4794}"/>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0" y="1052513"/>
            <a:ext cx="11139213" cy="5805213"/>
          </a:xfrm>
          <a:prstGeom prst="rect">
            <a:avLst/>
          </a:prstGeom>
        </p:spPr>
      </p:pic>
      <p:sp>
        <p:nvSpPr>
          <p:cNvPr id="2" name="Platshållare för datum 4">
            <a:extLst>
              <a:ext uri="{FF2B5EF4-FFF2-40B4-BE49-F238E27FC236}">
                <a16:creationId xmlns:a16="http://schemas.microsoft.com/office/drawing/2014/main" id="{C9932D5F-F904-E50D-6EBA-5B5267BA22F0}"/>
              </a:ext>
            </a:extLst>
          </p:cNvPr>
          <p:cNvSpPr>
            <a:spLocks noGrp="1"/>
          </p:cNvSpPr>
          <p:nvPr>
            <p:ph type="dt" sz="half" idx="13"/>
          </p:nvPr>
        </p:nvSpPr>
        <p:spPr>
          <a:xfrm>
            <a:off x="450945" y="6089650"/>
            <a:ext cx="2743200" cy="365125"/>
          </a:xfrm>
        </p:spPr>
        <p:txBody>
          <a:bodyPr/>
          <a:lstStyle>
            <a:lvl1pPr>
              <a:defRPr>
                <a:solidFill>
                  <a:schemeClr val="bg1"/>
                </a:solidFill>
              </a:defRPr>
            </a:lvl1pPr>
          </a:lstStyle>
          <a:p>
            <a:fld id="{DF5578F9-F868-45A6-BF57-7541636B0A52}" type="datetime1">
              <a:rPr lang="sv-SE" smtClean="0"/>
              <a:t>2025-12-11</a:t>
            </a:fld>
            <a:endParaRPr lang="en-SE"/>
          </a:p>
        </p:txBody>
      </p:sp>
      <p:sp>
        <p:nvSpPr>
          <p:cNvPr id="7" name="Rubrik 2">
            <a:extLst>
              <a:ext uri="{FF2B5EF4-FFF2-40B4-BE49-F238E27FC236}">
                <a16:creationId xmlns:a16="http://schemas.microsoft.com/office/drawing/2014/main" id="{CBC7D185-BE69-20A3-89DA-CA4FE29AAA40}"/>
              </a:ext>
            </a:extLst>
          </p:cNvPr>
          <p:cNvSpPr>
            <a:spLocks noGrp="1"/>
          </p:cNvSpPr>
          <p:nvPr>
            <p:ph type="title" hasCustomPrompt="1"/>
          </p:nvPr>
        </p:nvSpPr>
        <p:spPr bwMode="white">
          <a:xfrm>
            <a:off x="449999" y="1373886"/>
            <a:ext cx="8741625" cy="813140"/>
          </a:xfrm>
        </p:spPr>
        <p:txBody>
          <a:bodyPr/>
          <a:lstStyle>
            <a:lvl1pPr>
              <a:defRPr sz="4400" b="0">
                <a:solidFill>
                  <a:schemeClr val="bg1"/>
                </a:solidFill>
              </a:defRPr>
            </a:lvl1pPr>
          </a:lstStyle>
          <a:p>
            <a:r>
              <a:rPr lang="sv-SE"/>
              <a:t>Presentationens namn</a:t>
            </a:r>
          </a:p>
        </p:txBody>
      </p:sp>
      <p:sp>
        <p:nvSpPr>
          <p:cNvPr id="8" name="Platshållare för text 3">
            <a:extLst>
              <a:ext uri="{FF2B5EF4-FFF2-40B4-BE49-F238E27FC236}">
                <a16:creationId xmlns:a16="http://schemas.microsoft.com/office/drawing/2014/main" id="{11CB1101-AD8F-8A71-0A2A-8A83E2CC92F3}"/>
              </a:ext>
            </a:extLst>
          </p:cNvPr>
          <p:cNvSpPr>
            <a:spLocks noGrp="1"/>
          </p:cNvSpPr>
          <p:nvPr>
            <p:ph type="body" sz="quarter" idx="14" hasCustomPrompt="1"/>
          </p:nvPr>
        </p:nvSpPr>
        <p:spPr bwMode="white">
          <a:xfrm>
            <a:off x="450000" y="2829327"/>
            <a:ext cx="8741624" cy="2655485"/>
          </a:xfrm>
        </p:spPr>
        <p:txBody>
          <a:bodyPr/>
          <a:lstStyle>
            <a:lvl1pPr marL="284400" indent="-284400">
              <a:spcBef>
                <a:spcPts val="1200"/>
              </a:spcBef>
              <a:defRPr sz="2400">
                <a:solidFill>
                  <a:schemeClr val="bg1"/>
                </a:solidFill>
              </a:defRPr>
            </a:lvl1pPr>
            <a:lvl2pPr marL="601200" indent="-266400">
              <a:defRPr sz="2200">
                <a:solidFill>
                  <a:schemeClr val="bg1"/>
                </a:solidFill>
              </a:defRPr>
            </a:lvl2pPr>
            <a:lvl3pPr marL="900000" indent="-248400">
              <a:defRPr sz="2000">
                <a:solidFill>
                  <a:schemeClr val="bg1"/>
                </a:solidFill>
              </a:defRPr>
            </a:lvl3pPr>
            <a:lvl4pPr marL="1166400" indent="-230400">
              <a:defRPr sz="1800">
                <a:solidFill>
                  <a:schemeClr val="bg1"/>
                </a:solidFill>
              </a:defRPr>
            </a:lvl4pPr>
            <a:lvl5pPr marL="1404000" indent="-212400">
              <a:defRPr sz="1600">
                <a:solidFill>
                  <a:schemeClr val="bg1"/>
                </a:solidFill>
              </a:defRPr>
            </a:lvl5pPr>
          </a:lstStyle>
          <a:p>
            <a:pPr lvl="0"/>
            <a:r>
              <a:rPr lang="sv-SE"/>
              <a:t>Mer information (Punktlista kan avaktiveras för bara text. Förinställd pil återfås via Start (grupp Bilder) – Återställ)</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67709580"/>
      </p:ext>
    </p:extLst>
  </p:cSld>
  <p:clrMapOvr>
    <a:masterClrMapping/>
  </p:clrMapOvr>
  <p:extLst>
    <p:ext uri="{DCECCB84-F9BA-43D5-87BE-67443E8EF086}">
      <p15:sldGuideLst xmlns:p15="http://schemas.microsoft.com/office/powerpoint/2012/main">
        <p15:guide id="1" pos="7015">
          <p15:clr>
            <a:srgbClr val="FBAE40"/>
          </p15:clr>
        </p15:guide>
        <p15:guide id="2" orient="horz" pos="663">
          <p15:clr>
            <a:srgbClr val="FBAE40"/>
          </p15:clr>
        </p15:guide>
        <p15:guide id="3" pos="279">
          <p15:clr>
            <a:srgbClr val="FBAE40"/>
          </p15:clr>
        </p15:guide>
        <p15:guide id="4" orient="horz" pos="4065">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7616209-E1F2-4913-7B6C-CD5FD87FB9E4}"/>
              </a:ext>
            </a:extLst>
          </p:cNvPr>
          <p:cNvSpPr>
            <a:spLocks noGrp="1"/>
          </p:cNvSpPr>
          <p:nvPr>
            <p:ph type="title" hasCustomPrompt="1"/>
          </p:nvPr>
        </p:nvSpPr>
        <p:spPr>
          <a:xfrm>
            <a:off x="450000" y="532800"/>
            <a:ext cx="10514012" cy="1080000"/>
          </a:xfrm>
        </p:spPr>
        <p:txBody>
          <a:bodyPr/>
          <a:lstStyle>
            <a:lvl1pPr>
              <a:defRPr/>
            </a:lvl1pPr>
          </a:lstStyle>
          <a:p>
            <a:r>
              <a:rPr lang="sv-SE"/>
              <a:t>Sidrubrik</a:t>
            </a:r>
          </a:p>
        </p:txBody>
      </p:sp>
      <p:sp>
        <p:nvSpPr>
          <p:cNvPr id="4" name="Platshållare för sidfot 3">
            <a:extLst>
              <a:ext uri="{FF2B5EF4-FFF2-40B4-BE49-F238E27FC236}">
                <a16:creationId xmlns:a16="http://schemas.microsoft.com/office/drawing/2014/main" id="{CC83C581-EFED-4935-5EDD-008858C1D2AB}"/>
              </a:ext>
            </a:extLst>
          </p:cNvPr>
          <p:cNvSpPr>
            <a:spLocks noGrp="1"/>
          </p:cNvSpPr>
          <p:nvPr>
            <p:ph type="ftr" sz="quarter" idx="11"/>
          </p:nvPr>
        </p:nvSpPr>
        <p:spPr/>
        <p:txBody>
          <a:bodyPr/>
          <a:lstStyle/>
          <a:p>
            <a:endParaRPr lang="sv-SE"/>
          </a:p>
        </p:txBody>
      </p:sp>
      <p:sp>
        <p:nvSpPr>
          <p:cNvPr id="3" name="Platshållare för datum 2">
            <a:extLst>
              <a:ext uri="{FF2B5EF4-FFF2-40B4-BE49-F238E27FC236}">
                <a16:creationId xmlns:a16="http://schemas.microsoft.com/office/drawing/2014/main" id="{306EE53E-1CC1-EFF3-0DCC-69E3E9B3492F}"/>
              </a:ext>
            </a:extLst>
          </p:cNvPr>
          <p:cNvSpPr>
            <a:spLocks noGrp="1"/>
          </p:cNvSpPr>
          <p:nvPr>
            <p:ph type="dt" sz="half" idx="10"/>
          </p:nvPr>
        </p:nvSpPr>
        <p:spPr/>
        <p:txBody>
          <a:bodyPr/>
          <a:lstStyle/>
          <a:p>
            <a:fld id="{EA4FB189-D39A-4CA8-9437-EABB2E281CE5}" type="datetime1">
              <a:rPr lang="sv-SE" smtClean="0"/>
              <a:t>2025-12-11</a:t>
            </a:fld>
            <a:endParaRPr lang="sv-SE"/>
          </a:p>
        </p:txBody>
      </p:sp>
      <p:sp>
        <p:nvSpPr>
          <p:cNvPr id="5" name="Platshållare för bildnummer 4">
            <a:extLst>
              <a:ext uri="{FF2B5EF4-FFF2-40B4-BE49-F238E27FC236}">
                <a16:creationId xmlns:a16="http://schemas.microsoft.com/office/drawing/2014/main" id="{2B91EA26-5C41-A9E6-B09C-6F52F7337333}"/>
              </a:ext>
            </a:extLst>
          </p:cNvPr>
          <p:cNvSpPr>
            <a:spLocks noGrp="1"/>
          </p:cNvSpPr>
          <p:nvPr>
            <p:ph type="sldNum" sz="quarter" idx="12"/>
          </p:nvPr>
        </p:nvSpPr>
        <p:spPr/>
        <p:txBody>
          <a:bodyPr/>
          <a:lstStyle/>
          <a:p>
            <a:fld id="{ED456FA2-E6D1-4499-8E2B-910EC08F8AD2}" type="slidenum">
              <a:rPr lang="sv-SE" smtClean="0"/>
              <a:pPr/>
              <a:t>‹#›</a:t>
            </a:fld>
            <a:endParaRPr lang="sv-SE"/>
          </a:p>
        </p:txBody>
      </p:sp>
    </p:spTree>
    <p:extLst>
      <p:ext uri="{BB962C8B-B14F-4D97-AF65-F5344CB8AC3E}">
        <p14:creationId xmlns:p14="http://schemas.microsoft.com/office/powerpoint/2010/main" val="42434584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itat_1">
    <p:spTree>
      <p:nvGrpSpPr>
        <p:cNvPr id="1" name=""/>
        <p:cNvGrpSpPr/>
        <p:nvPr/>
      </p:nvGrpSpPr>
      <p:grpSpPr>
        <a:xfrm>
          <a:off x="0" y="0"/>
          <a:ext cx="0" cy="0"/>
          <a:chOff x="0" y="0"/>
          <a:chExt cx="0" cy="0"/>
        </a:xfrm>
      </p:grpSpPr>
      <p:pic>
        <p:nvPicPr>
          <p:cNvPr id="5" name="Dekorativ bild">
            <a:extLst>
              <a:ext uri="{FF2B5EF4-FFF2-40B4-BE49-F238E27FC236}">
                <a16:creationId xmlns:a16="http://schemas.microsoft.com/office/drawing/2014/main" id="{BF2A20CC-2D7F-970E-C4CA-E2A2CF436B8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flipH="1" flipV="1">
            <a:off x="0" y="0"/>
            <a:ext cx="12192000" cy="6858000"/>
          </a:xfrm>
          <a:prstGeom prst="rect">
            <a:avLst/>
          </a:prstGeom>
        </p:spPr>
      </p:pic>
      <p:sp>
        <p:nvSpPr>
          <p:cNvPr id="3" name="Rubrik 1" descr="Citat">
            <a:extLst>
              <a:ext uri="{FF2B5EF4-FFF2-40B4-BE49-F238E27FC236}">
                <a16:creationId xmlns:a16="http://schemas.microsoft.com/office/drawing/2014/main" id="{D1DD33C6-9A96-0A74-BB66-3900BCDE2A8A}"/>
              </a:ext>
            </a:extLst>
          </p:cNvPr>
          <p:cNvSpPr>
            <a:spLocks noGrp="1"/>
          </p:cNvSpPr>
          <p:nvPr>
            <p:ph type="title" hasCustomPrompt="1"/>
          </p:nvPr>
        </p:nvSpPr>
        <p:spPr>
          <a:xfrm>
            <a:off x="442913" y="-497430"/>
            <a:ext cx="10514012" cy="425727"/>
          </a:xfrm>
        </p:spPr>
        <p:txBody>
          <a:bodyPr anchor="b" anchorCtr="0">
            <a:normAutofit/>
          </a:bodyPr>
          <a:lstStyle>
            <a:lvl1pPr>
              <a:defRPr sz="2000">
                <a:solidFill>
                  <a:schemeClr val="bg1"/>
                </a:solidFill>
              </a:defRPr>
            </a:lvl1pPr>
          </a:lstStyle>
          <a:p>
            <a:r>
              <a:rPr lang="sv-SE"/>
              <a:t>Ange rubrik</a:t>
            </a:r>
            <a:r>
              <a:rPr lang="sv-SE" strike="noStrike"/>
              <a:t> utanför presentationsytan</a:t>
            </a:r>
            <a:r>
              <a:rPr lang="sv-SE"/>
              <a:t> för läsning av skärmläsare (syns ej vid presentation)</a:t>
            </a:r>
          </a:p>
        </p:txBody>
      </p:sp>
      <p:sp>
        <p:nvSpPr>
          <p:cNvPr id="7" name="Platshållare för text 2">
            <a:extLst>
              <a:ext uri="{FF2B5EF4-FFF2-40B4-BE49-F238E27FC236}">
                <a16:creationId xmlns:a16="http://schemas.microsoft.com/office/drawing/2014/main" id="{E9991E7F-854F-9A9A-8588-5BF0E1B1FA5F}"/>
              </a:ext>
            </a:extLst>
          </p:cNvPr>
          <p:cNvSpPr>
            <a:spLocks noGrp="1"/>
          </p:cNvSpPr>
          <p:nvPr>
            <p:ph type="body" sz="quarter" idx="13" hasCustomPrompt="1"/>
          </p:nvPr>
        </p:nvSpPr>
        <p:spPr bwMode="white">
          <a:xfrm>
            <a:off x="450863" y="300429"/>
            <a:ext cx="5357800" cy="2511959"/>
          </a:xfrm>
          <a:noFill/>
        </p:spPr>
        <p:txBody>
          <a:bodyPr lIns="0" tIns="0" rIns="0" bIns="0" anchor="t"/>
          <a:lstStyle>
            <a:lvl1pPr marL="0" indent="0">
              <a:lnSpc>
                <a:spcPts val="3000"/>
              </a:lnSpc>
              <a:spcBef>
                <a:spcPts val="0"/>
              </a:spcBef>
              <a:buFont typeface="Arial" panose="020B0604020202020204" pitchFamily="34" charset="0"/>
              <a:buNone/>
              <a:defRPr sz="2800">
                <a:solidFill>
                  <a:schemeClr val="tx1"/>
                </a:solidFill>
              </a:defRPr>
            </a:lvl1pPr>
          </a:lstStyle>
          <a:p>
            <a:pPr lvl="0"/>
            <a:r>
              <a:rPr lang="sv-SE"/>
              <a:t>”Skriv citat här”</a:t>
            </a:r>
          </a:p>
        </p:txBody>
      </p:sp>
      <p:sp>
        <p:nvSpPr>
          <p:cNvPr id="6" name="Platshållare för text 3">
            <a:extLst>
              <a:ext uri="{FF2B5EF4-FFF2-40B4-BE49-F238E27FC236}">
                <a16:creationId xmlns:a16="http://schemas.microsoft.com/office/drawing/2014/main" id="{8809F734-EE2F-A7EA-8CAB-1FB7CE8492B4}"/>
              </a:ext>
            </a:extLst>
          </p:cNvPr>
          <p:cNvSpPr>
            <a:spLocks noGrp="1"/>
          </p:cNvSpPr>
          <p:nvPr>
            <p:ph type="body" sz="quarter" idx="10" hasCustomPrompt="1"/>
          </p:nvPr>
        </p:nvSpPr>
        <p:spPr bwMode="white">
          <a:xfrm>
            <a:off x="450864" y="3429000"/>
            <a:ext cx="5508000" cy="1115961"/>
          </a:xfrm>
          <a:noFill/>
        </p:spPr>
        <p:txBody>
          <a:bodyPr lIns="0" tIns="0" rIns="0" bIns="0" anchor="ctr"/>
          <a:lstStyle>
            <a:lvl1pPr marL="0" indent="0">
              <a:lnSpc>
                <a:spcPct val="100000"/>
              </a:lnSpc>
              <a:spcBef>
                <a:spcPts val="0"/>
              </a:spcBef>
              <a:spcAft>
                <a:spcPts val="1200"/>
              </a:spcAft>
              <a:buFont typeface="Arial" panose="020B0604020202020204" pitchFamily="34" charset="0"/>
              <a:buNone/>
              <a:defRPr sz="2000">
                <a:solidFill>
                  <a:schemeClr val="tx1"/>
                </a:solidFill>
              </a:defRPr>
            </a:lvl1pPr>
          </a:lstStyle>
          <a:p>
            <a:pPr lvl="0"/>
            <a:r>
              <a:rPr lang="sv-SE"/>
              <a:t>Namn</a:t>
            </a:r>
            <a:br>
              <a:rPr lang="sv-SE"/>
            </a:br>
            <a:r>
              <a:rPr lang="sv-SE"/>
              <a:t>Titel</a:t>
            </a:r>
          </a:p>
        </p:txBody>
      </p:sp>
      <p:pic>
        <p:nvPicPr>
          <p:cNvPr id="2" name="Logotyp 4" descr="Logotyp för Finansförbundet">
            <a:extLst>
              <a:ext uri="{FF2B5EF4-FFF2-40B4-BE49-F238E27FC236}">
                <a16:creationId xmlns:a16="http://schemas.microsoft.com/office/drawing/2014/main" id="{CC905495-2324-E3C9-0F99-AA8B14B1965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42913" y="6277535"/>
            <a:ext cx="986624" cy="253048"/>
          </a:xfrm>
          <a:prstGeom prst="rect">
            <a:avLst/>
          </a:prstGeom>
        </p:spPr>
      </p:pic>
      <p:sp>
        <p:nvSpPr>
          <p:cNvPr id="8" name="Platshållare för sidfot 7">
            <a:extLst>
              <a:ext uri="{FF2B5EF4-FFF2-40B4-BE49-F238E27FC236}">
                <a16:creationId xmlns:a16="http://schemas.microsoft.com/office/drawing/2014/main" id="{788A44BC-51C5-96F5-1D17-791B24868D4E}"/>
              </a:ext>
            </a:extLst>
          </p:cNvPr>
          <p:cNvSpPr>
            <a:spLocks noGrp="1"/>
          </p:cNvSpPr>
          <p:nvPr>
            <p:ph type="ftr" sz="quarter" idx="15"/>
          </p:nvPr>
        </p:nvSpPr>
        <p:spPr/>
        <p:txBody>
          <a:bodyPr/>
          <a:lstStyle/>
          <a:p>
            <a:endParaRPr lang="sv-SE"/>
          </a:p>
        </p:txBody>
      </p:sp>
      <p:sp>
        <p:nvSpPr>
          <p:cNvPr id="4" name="Platshållare för datum 3">
            <a:extLst>
              <a:ext uri="{FF2B5EF4-FFF2-40B4-BE49-F238E27FC236}">
                <a16:creationId xmlns:a16="http://schemas.microsoft.com/office/drawing/2014/main" id="{5149FF6D-439E-1DF2-4D5A-409083F2316A}"/>
              </a:ext>
            </a:extLst>
          </p:cNvPr>
          <p:cNvSpPr>
            <a:spLocks noGrp="1"/>
          </p:cNvSpPr>
          <p:nvPr>
            <p:ph type="dt" sz="half" idx="14"/>
          </p:nvPr>
        </p:nvSpPr>
        <p:spPr/>
        <p:txBody>
          <a:bodyPr/>
          <a:lstStyle/>
          <a:p>
            <a:fld id="{F0416F73-B4A7-4F9C-A71E-65656908E7F9}" type="datetime1">
              <a:rPr lang="sv-SE" smtClean="0"/>
              <a:pPr/>
              <a:t>2025-12-11</a:t>
            </a:fld>
            <a:endParaRPr lang="sv-SE"/>
          </a:p>
        </p:txBody>
      </p:sp>
      <p:sp>
        <p:nvSpPr>
          <p:cNvPr id="9" name="Platshållare för bildnummer 8">
            <a:extLst>
              <a:ext uri="{FF2B5EF4-FFF2-40B4-BE49-F238E27FC236}">
                <a16:creationId xmlns:a16="http://schemas.microsoft.com/office/drawing/2014/main" id="{23ED0CB1-24C2-F3AC-CDC4-FFC19126770D}"/>
              </a:ext>
            </a:extLst>
          </p:cNvPr>
          <p:cNvSpPr>
            <a:spLocks noGrp="1"/>
          </p:cNvSpPr>
          <p:nvPr>
            <p:ph type="sldNum" sz="quarter" idx="16"/>
          </p:nvPr>
        </p:nvSpPr>
        <p:spPr/>
        <p:txBody>
          <a:bodyPr/>
          <a:lstStyle/>
          <a:p>
            <a:fld id="{ED456FA2-E6D1-4499-8E2B-910EC08F8AD2}" type="slidenum">
              <a:rPr lang="sv-SE" smtClean="0"/>
              <a:pPr/>
              <a:t>‹#›</a:t>
            </a:fld>
            <a:endParaRPr lang="sv-SE"/>
          </a:p>
        </p:txBody>
      </p:sp>
    </p:spTree>
    <p:extLst>
      <p:ext uri="{BB962C8B-B14F-4D97-AF65-F5344CB8AC3E}">
        <p14:creationId xmlns:p14="http://schemas.microsoft.com/office/powerpoint/2010/main" val="564127728"/>
      </p:ext>
    </p:extLst>
  </p:cSld>
  <p:clrMapOvr>
    <a:masterClrMapping/>
  </p:clrMapOvr>
  <p:extLst>
    <p:ext uri="{DCECCB84-F9BA-43D5-87BE-67443E8EF086}">
      <p15:sldGuideLst xmlns:p15="http://schemas.microsoft.com/office/powerpoint/2012/main">
        <p15:guide id="1" pos="279">
          <p15:clr>
            <a:srgbClr val="FBAE40"/>
          </p15:clr>
        </p15:guide>
        <p15:guide id="14" orient="horz" pos="411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Rubrik, underrubrik, innehåll, mörk bakgrund">
    <p:bg bwMode="gray">
      <p:bgPr>
        <a:solidFill>
          <a:schemeClr val="bg1"/>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3F39E7E3-1B75-9054-B824-A84548B2F914}"/>
              </a:ext>
            </a:extLst>
          </p:cNvPr>
          <p:cNvSpPr>
            <a:spLocks noGrp="1"/>
          </p:cNvSpPr>
          <p:nvPr>
            <p:ph type="title" hasCustomPrompt="1"/>
          </p:nvPr>
        </p:nvSpPr>
        <p:spPr bwMode="white">
          <a:xfrm>
            <a:off x="449999" y="532800"/>
            <a:ext cx="10506464" cy="511200"/>
          </a:xfrm>
        </p:spPr>
        <p:txBody>
          <a:bodyPr/>
          <a:lstStyle>
            <a:lvl1pPr>
              <a:defRPr>
                <a:solidFill>
                  <a:schemeClr val="tx1"/>
                </a:solidFill>
              </a:defRPr>
            </a:lvl1pPr>
          </a:lstStyle>
          <a:p>
            <a:r>
              <a:rPr lang="sv-SE"/>
              <a:t>Sidrubrik</a:t>
            </a:r>
          </a:p>
        </p:txBody>
      </p:sp>
      <p:sp>
        <p:nvSpPr>
          <p:cNvPr id="9" name="Underrubrik 2">
            <a:extLst>
              <a:ext uri="{FF2B5EF4-FFF2-40B4-BE49-F238E27FC236}">
                <a16:creationId xmlns:a16="http://schemas.microsoft.com/office/drawing/2014/main" id="{340388EE-4528-E4EC-0777-FC2004F42D18}"/>
              </a:ext>
            </a:extLst>
          </p:cNvPr>
          <p:cNvSpPr>
            <a:spLocks noGrp="1"/>
          </p:cNvSpPr>
          <p:nvPr>
            <p:ph type="subTitle" idx="21" hasCustomPrompt="1"/>
          </p:nvPr>
        </p:nvSpPr>
        <p:spPr bwMode="white">
          <a:xfrm>
            <a:off x="449539" y="1042720"/>
            <a:ext cx="10506924" cy="566687"/>
          </a:xfrm>
        </p:spPr>
        <p:txBody>
          <a:bodyPr tIns="36000" rIns="0" bIns="0"/>
          <a:lstStyle>
            <a:lvl1pPr marL="0" indent="0" algn="l">
              <a:lnSpc>
                <a:spcPct val="98000"/>
              </a:lnSpc>
              <a:spcAft>
                <a:spcPts val="0"/>
              </a:spcAft>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sp>
        <p:nvSpPr>
          <p:cNvPr id="3" name="Platshållare för innehåll 3">
            <a:extLst>
              <a:ext uri="{FF2B5EF4-FFF2-40B4-BE49-F238E27FC236}">
                <a16:creationId xmlns:a16="http://schemas.microsoft.com/office/drawing/2014/main" id="{FBAD10CF-266E-40D7-3D33-60937BA40314}"/>
              </a:ext>
            </a:extLst>
          </p:cNvPr>
          <p:cNvSpPr>
            <a:spLocks noGrp="1"/>
          </p:cNvSpPr>
          <p:nvPr>
            <p:ph sz="quarter" idx="25" hasCustomPrompt="1"/>
          </p:nvPr>
        </p:nvSpPr>
        <p:spPr bwMode="white">
          <a:xfrm>
            <a:off x="449538" y="1773238"/>
            <a:ext cx="8701090" cy="4015421"/>
          </a:xfrm>
        </p:spPr>
        <p:txBody>
          <a:bodyPr/>
          <a:lstStyle>
            <a:lvl1pPr marL="284400" indent="-284400">
              <a:buFontTx/>
              <a:buBlip>
                <a:blip r:embed="rId2">
                  <a:extLst>
                    <a:ext uri="{96DAC541-7B7A-43D3-8B79-37D633B846F1}">
                      <asvg:svgBlip xmlns:asvg="http://schemas.microsoft.com/office/drawing/2016/SVG/main" r:embed="rId3"/>
                    </a:ext>
                  </a:extLst>
                </a:blip>
              </a:buBlip>
              <a:defRPr>
                <a:solidFill>
                  <a:schemeClr val="tx1"/>
                </a:solidFill>
              </a:defRPr>
            </a:lvl1pPr>
            <a:lvl2pPr marL="601200" indent="-266400">
              <a:buFontTx/>
              <a:buBlip>
                <a:blip r:embed="rId2">
                  <a:extLst>
                    <a:ext uri="{96DAC541-7B7A-43D3-8B79-37D633B846F1}">
                      <asvg:svgBlip xmlns:asvg="http://schemas.microsoft.com/office/drawing/2016/SVG/main" r:embed="rId3"/>
                    </a:ext>
                  </a:extLst>
                </a:blip>
              </a:buBlip>
              <a:defRPr>
                <a:solidFill>
                  <a:schemeClr val="tx1"/>
                </a:solidFill>
              </a:defRPr>
            </a:lvl2pPr>
            <a:lvl3pPr marL="900000" indent="-248400">
              <a:buFontTx/>
              <a:buBlip>
                <a:blip r:embed="rId2">
                  <a:extLst>
                    <a:ext uri="{96DAC541-7B7A-43D3-8B79-37D633B846F1}">
                      <asvg:svgBlip xmlns:asvg="http://schemas.microsoft.com/office/drawing/2016/SVG/main" r:embed="rId3"/>
                    </a:ext>
                  </a:extLst>
                </a:blip>
              </a:buBlip>
              <a:defRPr>
                <a:solidFill>
                  <a:schemeClr val="tx1"/>
                </a:solidFill>
              </a:defRPr>
            </a:lvl3pPr>
            <a:lvl4pPr marL="1166400" indent="-230400">
              <a:buFontTx/>
              <a:buBlip>
                <a:blip r:embed="rId2">
                  <a:extLst>
                    <a:ext uri="{96DAC541-7B7A-43D3-8B79-37D633B846F1}">
                      <asvg:svgBlip xmlns:asvg="http://schemas.microsoft.com/office/drawing/2016/SVG/main" r:embed="rId3"/>
                    </a:ext>
                  </a:extLst>
                </a:blip>
              </a:buBlip>
              <a:defRPr>
                <a:solidFill>
                  <a:schemeClr val="tx1"/>
                </a:solidFill>
              </a:defRPr>
            </a:lvl4pPr>
            <a:lvl5pPr marL="1404000" indent="-211138">
              <a:buFontTx/>
              <a:buBlip>
                <a:blip r:embed="rId2">
                  <a:extLst>
                    <a:ext uri="{96DAC541-7B7A-43D3-8B79-37D633B846F1}">
                      <asvg:svgBlip xmlns:asvg="http://schemas.microsoft.com/office/drawing/2016/SVG/main" r:embed="rId3"/>
                    </a:ext>
                  </a:extLst>
                </a:blip>
              </a:buBlip>
              <a:defRPr>
                <a:solidFill>
                  <a:schemeClr val="tx1"/>
                </a:solidFill>
              </a:defRPr>
            </a:lvl5pPr>
          </a:lstStyle>
          <a:p>
            <a:pPr lvl="0"/>
            <a:r>
              <a:rPr lang="sv-SE"/>
              <a:t>Punktlista kan avaktiveras för bara text. Förinställd pil återfås via Start (grupp Bilder) – Återställ</a:t>
            </a:r>
          </a:p>
          <a:p>
            <a:pPr lvl="1"/>
            <a:r>
              <a:rPr lang="sv-SE"/>
              <a:t>Nivå två</a:t>
            </a:r>
          </a:p>
          <a:p>
            <a:pPr lvl="2"/>
            <a:r>
              <a:rPr lang="sv-SE"/>
              <a:t>Nivå tre</a:t>
            </a:r>
          </a:p>
          <a:p>
            <a:pPr lvl="3"/>
            <a:r>
              <a:rPr lang="sv-SE"/>
              <a:t>Nivå fyra</a:t>
            </a:r>
          </a:p>
          <a:p>
            <a:pPr lvl="4"/>
            <a:r>
              <a:rPr lang="sv-SE"/>
              <a:t>Nivå fem</a:t>
            </a:r>
          </a:p>
        </p:txBody>
      </p:sp>
      <p:pic>
        <p:nvPicPr>
          <p:cNvPr id="4" name="Logotyp 4" descr="Logotyp för Finansförbundet">
            <a:extLst>
              <a:ext uri="{FF2B5EF4-FFF2-40B4-BE49-F238E27FC236}">
                <a16:creationId xmlns:a16="http://schemas.microsoft.com/office/drawing/2014/main" id="{38E0F8F7-F070-4E23-2A75-1696DF65EADE}"/>
              </a:ext>
            </a:extLst>
          </p:cNvPr>
          <p:cNvPicPr>
            <a:picLocks noChangeAspect="1"/>
          </p:cNvPicPr>
          <p:nvPr userDrawn="1"/>
        </p:nvPicPr>
        <p:blipFill>
          <a:blip r:embed="rId4"/>
          <a:srcRect/>
          <a:stretch/>
        </p:blipFill>
        <p:spPr bwMode="white">
          <a:xfrm>
            <a:off x="442914" y="6277535"/>
            <a:ext cx="986622" cy="253047"/>
          </a:xfrm>
          <a:prstGeom prst="rect">
            <a:avLst/>
          </a:prstGeom>
        </p:spPr>
      </p:pic>
      <p:sp>
        <p:nvSpPr>
          <p:cNvPr id="12" name="Platshållare för sidfot 10">
            <a:extLst>
              <a:ext uri="{FF2B5EF4-FFF2-40B4-BE49-F238E27FC236}">
                <a16:creationId xmlns:a16="http://schemas.microsoft.com/office/drawing/2014/main" id="{3F2BCA7F-7FBA-0A66-C989-24440AE94C80}"/>
              </a:ext>
            </a:extLst>
          </p:cNvPr>
          <p:cNvSpPr>
            <a:spLocks noGrp="1"/>
          </p:cNvSpPr>
          <p:nvPr>
            <p:ph type="ftr" sz="quarter" idx="23"/>
          </p:nvPr>
        </p:nvSpPr>
        <p:spPr bwMode="white"/>
        <p:txBody>
          <a:bodyPr/>
          <a:lstStyle>
            <a:lvl1pPr>
              <a:defRPr>
                <a:solidFill>
                  <a:schemeClr val="tx1"/>
                </a:solidFill>
              </a:defRPr>
            </a:lvl1pPr>
          </a:lstStyle>
          <a:p>
            <a:endParaRPr lang="sv-SE"/>
          </a:p>
        </p:txBody>
      </p:sp>
      <p:sp>
        <p:nvSpPr>
          <p:cNvPr id="11" name="Platshållare för datum 11">
            <a:extLst>
              <a:ext uri="{FF2B5EF4-FFF2-40B4-BE49-F238E27FC236}">
                <a16:creationId xmlns:a16="http://schemas.microsoft.com/office/drawing/2014/main" id="{6E3BFD0C-3A3E-9E8A-1D74-EC60B54A1898}"/>
              </a:ext>
            </a:extLst>
          </p:cNvPr>
          <p:cNvSpPr>
            <a:spLocks noGrp="1"/>
          </p:cNvSpPr>
          <p:nvPr>
            <p:ph type="dt" sz="half" idx="22"/>
          </p:nvPr>
        </p:nvSpPr>
        <p:spPr bwMode="white"/>
        <p:txBody>
          <a:bodyPr/>
          <a:lstStyle>
            <a:lvl1pPr>
              <a:defRPr>
                <a:solidFill>
                  <a:schemeClr val="tx1"/>
                </a:solidFill>
              </a:defRPr>
            </a:lvl1pPr>
          </a:lstStyle>
          <a:p>
            <a:fld id="{AEEAB3F8-92A7-4D10-9AAA-16DCD0E34C0B}" type="datetime1">
              <a:rPr lang="sv-SE" smtClean="0"/>
              <a:pPr/>
              <a:t>2025-12-11</a:t>
            </a:fld>
            <a:endParaRPr lang="sv-SE"/>
          </a:p>
        </p:txBody>
      </p:sp>
      <p:sp>
        <p:nvSpPr>
          <p:cNvPr id="13" name="Platshållare för bildnummer 12">
            <a:extLst>
              <a:ext uri="{FF2B5EF4-FFF2-40B4-BE49-F238E27FC236}">
                <a16:creationId xmlns:a16="http://schemas.microsoft.com/office/drawing/2014/main" id="{5C5158DB-1A1B-4BF2-ABD2-9C6662E389E4}"/>
              </a:ext>
            </a:extLst>
          </p:cNvPr>
          <p:cNvSpPr>
            <a:spLocks noGrp="1"/>
          </p:cNvSpPr>
          <p:nvPr>
            <p:ph type="sldNum" sz="quarter" idx="24"/>
          </p:nvPr>
        </p:nvSpPr>
        <p:spPr bwMode="white"/>
        <p:txBody>
          <a:bodyPr/>
          <a:lstStyle>
            <a:lvl1pPr>
              <a:defRPr>
                <a:solidFill>
                  <a:schemeClr val="tx1"/>
                </a:solidFill>
              </a:defRPr>
            </a:lvl1pPr>
          </a:lstStyle>
          <a:p>
            <a:fld id="{ED456FA2-E6D1-4499-8E2B-910EC08F8AD2}" type="slidenum">
              <a:rPr lang="sv-SE" smtClean="0"/>
              <a:pPr/>
              <a:t>‹#›</a:t>
            </a:fld>
            <a:endParaRPr lang="sv-SE"/>
          </a:p>
        </p:txBody>
      </p:sp>
    </p:spTree>
    <p:extLst>
      <p:ext uri="{BB962C8B-B14F-4D97-AF65-F5344CB8AC3E}">
        <p14:creationId xmlns:p14="http://schemas.microsoft.com/office/powerpoint/2010/main" val="8266879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Endast rubrik mörk bakgrun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EA3C7E-62EB-5FC1-2FF5-83CC6A830DE3}"/>
              </a:ext>
            </a:extLst>
          </p:cNvPr>
          <p:cNvSpPr>
            <a:spLocks noGrp="1"/>
          </p:cNvSpPr>
          <p:nvPr>
            <p:ph type="title" hasCustomPrompt="1"/>
          </p:nvPr>
        </p:nvSpPr>
        <p:spPr bwMode="white">
          <a:xfrm>
            <a:off x="450000" y="532800"/>
            <a:ext cx="10514012" cy="1080000"/>
          </a:xfrm>
        </p:spPr>
        <p:txBody>
          <a:bodyPr/>
          <a:lstStyle>
            <a:lvl1pPr>
              <a:defRPr/>
            </a:lvl1pPr>
          </a:lstStyle>
          <a:p>
            <a:r>
              <a:rPr lang="sv-SE"/>
              <a:t>Sidrubrik</a:t>
            </a:r>
          </a:p>
        </p:txBody>
      </p:sp>
      <p:pic>
        <p:nvPicPr>
          <p:cNvPr id="5" name="Logotyp 2" descr="Logotyp för Finansförbundet">
            <a:extLst>
              <a:ext uri="{FF2B5EF4-FFF2-40B4-BE49-F238E27FC236}">
                <a16:creationId xmlns:a16="http://schemas.microsoft.com/office/drawing/2014/main" id="{92F4287A-BE60-AB81-C21E-DE600DAEE592}"/>
              </a:ext>
            </a:extLst>
          </p:cNvPr>
          <p:cNvPicPr>
            <a:picLocks noChangeAspect="1"/>
          </p:cNvPicPr>
          <p:nvPr userDrawn="1"/>
        </p:nvPicPr>
        <p:blipFill>
          <a:blip r:embed="rId2"/>
          <a:srcRect/>
          <a:stretch/>
        </p:blipFill>
        <p:spPr bwMode="white">
          <a:xfrm>
            <a:off x="442914" y="6277535"/>
            <a:ext cx="986622" cy="253047"/>
          </a:xfrm>
          <a:prstGeom prst="rect">
            <a:avLst/>
          </a:prstGeom>
        </p:spPr>
      </p:pic>
      <p:sp>
        <p:nvSpPr>
          <p:cNvPr id="6" name="Platshållare för sidfot 10">
            <a:extLst>
              <a:ext uri="{FF2B5EF4-FFF2-40B4-BE49-F238E27FC236}">
                <a16:creationId xmlns:a16="http://schemas.microsoft.com/office/drawing/2014/main" id="{4CC67970-6872-62CE-049C-9C689D1FAA48}"/>
              </a:ext>
            </a:extLst>
          </p:cNvPr>
          <p:cNvSpPr>
            <a:spLocks noGrp="1"/>
          </p:cNvSpPr>
          <p:nvPr>
            <p:ph type="ftr" sz="quarter" idx="23"/>
          </p:nvPr>
        </p:nvSpPr>
        <p:spPr bwMode="white">
          <a:xfrm>
            <a:off x="1692653" y="6251420"/>
            <a:ext cx="4114800" cy="365125"/>
          </a:xfrm>
        </p:spPr>
        <p:txBody>
          <a:bodyPr/>
          <a:lstStyle/>
          <a:p>
            <a:endParaRPr lang="sv-SE"/>
          </a:p>
        </p:txBody>
      </p:sp>
      <p:sp>
        <p:nvSpPr>
          <p:cNvPr id="7" name="Platshållare för datum 11">
            <a:extLst>
              <a:ext uri="{FF2B5EF4-FFF2-40B4-BE49-F238E27FC236}">
                <a16:creationId xmlns:a16="http://schemas.microsoft.com/office/drawing/2014/main" id="{4DCCBF73-625B-1954-8614-2673F4D1B0A7}"/>
              </a:ext>
            </a:extLst>
          </p:cNvPr>
          <p:cNvSpPr>
            <a:spLocks noGrp="1"/>
          </p:cNvSpPr>
          <p:nvPr>
            <p:ph type="dt" sz="half" idx="22"/>
          </p:nvPr>
        </p:nvSpPr>
        <p:spPr bwMode="white">
          <a:xfrm>
            <a:off x="9593704" y="6251420"/>
            <a:ext cx="1678899" cy="365125"/>
          </a:xfrm>
        </p:spPr>
        <p:txBody>
          <a:bodyPr/>
          <a:lstStyle/>
          <a:p>
            <a:fld id="{427C00BD-48F3-4B37-BEB8-7723C7369D66}" type="datetime1">
              <a:rPr lang="sv-SE" smtClean="0"/>
              <a:t>2025-12-11</a:t>
            </a:fld>
            <a:endParaRPr lang="sv-SE"/>
          </a:p>
        </p:txBody>
      </p:sp>
      <p:sp>
        <p:nvSpPr>
          <p:cNvPr id="8" name="Platshållare för bildnummer 12">
            <a:extLst>
              <a:ext uri="{FF2B5EF4-FFF2-40B4-BE49-F238E27FC236}">
                <a16:creationId xmlns:a16="http://schemas.microsoft.com/office/drawing/2014/main" id="{7FE7E372-143E-8C31-8FEA-E262110AB672}"/>
              </a:ext>
            </a:extLst>
          </p:cNvPr>
          <p:cNvSpPr>
            <a:spLocks noGrp="1"/>
          </p:cNvSpPr>
          <p:nvPr>
            <p:ph type="sldNum" sz="quarter" idx="24"/>
          </p:nvPr>
        </p:nvSpPr>
        <p:spPr bwMode="white">
          <a:xfrm>
            <a:off x="11384381" y="6145967"/>
            <a:ext cx="551969" cy="524655"/>
          </a:xfrm>
        </p:spPr>
        <p:txBody>
          <a:bodyPr/>
          <a:lstStyle/>
          <a:p>
            <a:fld id="{ED456FA2-E6D1-4499-8E2B-910EC08F8AD2}" type="slidenum">
              <a:rPr lang="sv-SE" smtClean="0"/>
              <a:pPr/>
              <a:t>‹#›</a:t>
            </a:fld>
            <a:endParaRPr lang="sv-SE"/>
          </a:p>
        </p:txBody>
      </p:sp>
    </p:spTree>
    <p:extLst>
      <p:ext uri="{BB962C8B-B14F-4D97-AF65-F5344CB8AC3E}">
        <p14:creationId xmlns:p14="http://schemas.microsoft.com/office/powerpoint/2010/main" val="2042804286"/>
      </p:ext>
    </p:extLst>
  </p:cSld>
  <p:clrMapOvr>
    <a:masterClrMapping/>
  </p:clrMapOvr>
  <p:extLst>
    <p:ext uri="{DCECCB84-F9BA-43D5-87BE-67443E8EF086}">
      <p15:sldGuideLst xmlns:p15="http://schemas.microsoft.com/office/powerpoint/2012/main">
        <p15:guide id="1" pos="279">
          <p15:clr>
            <a:srgbClr val="FBAE40"/>
          </p15:clr>
        </p15:guide>
        <p15:guide id="4" pos="3681">
          <p15:clr>
            <a:srgbClr val="FBAE40"/>
          </p15:clr>
        </p15:guide>
        <p15:guide id="6" pos="5518">
          <p15:clr>
            <a:srgbClr val="FBAE40"/>
          </p15:clr>
        </p15:guide>
        <p15:guide id="7" pos="5836">
          <p15:clr>
            <a:srgbClr val="FBAE40"/>
          </p15:clr>
        </p15:guide>
        <p15:guide id="10" pos="7401">
          <p15:clr>
            <a:srgbClr val="FBAE40"/>
          </p15:clr>
        </p15:guide>
        <p15:guide id="11" pos="1844">
          <p15:clr>
            <a:srgbClr val="FBAE40"/>
          </p15:clr>
        </p15:guide>
        <p15:guide id="12" pos="2139">
          <p15:clr>
            <a:srgbClr val="FBAE40"/>
          </p15:clr>
        </p15:guide>
        <p15:guide id="14" orient="horz" pos="411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vslutning_1">
    <p:bg bwMode="gray">
      <p:bgPr>
        <a:solidFill>
          <a:schemeClr val="bg1"/>
        </a:solidFill>
        <a:effectLst/>
      </p:bgPr>
    </p:bg>
    <p:spTree>
      <p:nvGrpSpPr>
        <p:cNvPr id="1" name=""/>
        <p:cNvGrpSpPr/>
        <p:nvPr/>
      </p:nvGrpSpPr>
      <p:grpSpPr>
        <a:xfrm>
          <a:off x="0" y="0"/>
          <a:ext cx="0" cy="0"/>
          <a:chOff x="0" y="0"/>
          <a:chExt cx="0" cy="0"/>
        </a:xfrm>
      </p:grpSpPr>
      <p:sp>
        <p:nvSpPr>
          <p:cNvPr id="5" name="Rubrik 1" descr="Endast logotyp 1">
            <a:extLst>
              <a:ext uri="{FF2B5EF4-FFF2-40B4-BE49-F238E27FC236}">
                <a16:creationId xmlns:a16="http://schemas.microsoft.com/office/drawing/2014/main" id="{8DF2784C-BD40-6A5C-7E36-EFDC0F91D019}"/>
              </a:ext>
            </a:extLst>
          </p:cNvPr>
          <p:cNvSpPr>
            <a:spLocks noGrp="1"/>
          </p:cNvSpPr>
          <p:nvPr>
            <p:ph type="title" hasCustomPrompt="1"/>
          </p:nvPr>
        </p:nvSpPr>
        <p:spPr>
          <a:xfrm>
            <a:off x="0" y="-347301"/>
            <a:ext cx="12192000" cy="326832"/>
          </a:xfrm>
        </p:spPr>
        <p:txBody>
          <a:bodyPr>
            <a:normAutofit/>
          </a:bodyPr>
          <a:lstStyle>
            <a:lvl1pPr>
              <a:defRPr sz="2000">
                <a:solidFill>
                  <a:schemeClr val="bg1"/>
                </a:solidFill>
              </a:defRPr>
            </a:lvl1pPr>
          </a:lstStyle>
          <a:p>
            <a:r>
              <a:rPr lang="sv-SE"/>
              <a:t>Ange rubrik, exempelvis ”Endast logotyp” för läsning av skärmläsare (syns inte vid presentation)</a:t>
            </a:r>
          </a:p>
        </p:txBody>
      </p:sp>
      <p:pic>
        <p:nvPicPr>
          <p:cNvPr id="2" name="Bild 2" descr="Logotyp för Finansförbundet">
            <a:extLst>
              <a:ext uri="{FF2B5EF4-FFF2-40B4-BE49-F238E27FC236}">
                <a16:creationId xmlns:a16="http://schemas.microsoft.com/office/drawing/2014/main" id="{CC905495-2324-E3C9-0F99-AA8B14B1965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90943" y="2966041"/>
            <a:ext cx="3610114" cy="925917"/>
          </a:xfrm>
          <a:prstGeom prst="rect">
            <a:avLst/>
          </a:prstGeom>
        </p:spPr>
      </p:pic>
    </p:spTree>
    <p:extLst>
      <p:ext uri="{BB962C8B-B14F-4D97-AF65-F5344CB8AC3E}">
        <p14:creationId xmlns:p14="http://schemas.microsoft.com/office/powerpoint/2010/main" val="2228951016"/>
      </p:ext>
    </p:extLst>
  </p:cSld>
  <p:clrMapOvr>
    <a:masterClrMapping/>
  </p:clrMapOvr>
  <p:extLst>
    <p:ext uri="{DCECCB84-F9BA-43D5-87BE-67443E8EF086}">
      <p15:sldGuideLst xmlns:p15="http://schemas.microsoft.com/office/powerpoint/2012/main">
        <p15:guide id="1" pos="279">
          <p15:clr>
            <a:srgbClr val="FBAE40"/>
          </p15:clr>
        </p15:guide>
        <p15:guide id="4" pos="3681">
          <p15:clr>
            <a:srgbClr val="FBAE40"/>
          </p15:clr>
        </p15:guide>
        <p15:guide id="5" pos="3976">
          <p15:clr>
            <a:srgbClr val="FBAE40"/>
          </p15:clr>
        </p15:guide>
        <p15:guide id="6" pos="5518">
          <p15:clr>
            <a:srgbClr val="FBAE40"/>
          </p15:clr>
        </p15:guide>
        <p15:guide id="7" pos="5836">
          <p15:clr>
            <a:srgbClr val="FBAE40"/>
          </p15:clr>
        </p15:guide>
        <p15:guide id="10" pos="7401">
          <p15:clr>
            <a:srgbClr val="FBAE40"/>
          </p15:clr>
        </p15:guide>
        <p15:guide id="11" pos="1844">
          <p15:clr>
            <a:srgbClr val="FBAE40"/>
          </p15:clr>
        </p15:guide>
        <p15:guide id="12" pos="2139">
          <p15:clr>
            <a:srgbClr val="FBAE40"/>
          </p15:clr>
        </p15:guide>
        <p15:guide id="13" orient="horz" pos="187">
          <p15:clr>
            <a:srgbClr val="FBAE40"/>
          </p15:clr>
        </p15:guide>
        <p15:guide id="14" orient="horz" pos="411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vslutning_2">
    <p:bg bwMode="gray">
      <p:bgRef idx="1001">
        <a:schemeClr val="bg2"/>
      </p:bgRef>
    </p:bg>
    <p:spTree>
      <p:nvGrpSpPr>
        <p:cNvPr id="1" name=""/>
        <p:cNvGrpSpPr/>
        <p:nvPr/>
      </p:nvGrpSpPr>
      <p:grpSpPr>
        <a:xfrm>
          <a:off x="0" y="0"/>
          <a:ext cx="0" cy="0"/>
          <a:chOff x="0" y="0"/>
          <a:chExt cx="0" cy="0"/>
        </a:xfrm>
      </p:grpSpPr>
      <p:sp>
        <p:nvSpPr>
          <p:cNvPr id="5" name="Rubrik 1" descr="Endast logotyp 2">
            <a:extLst>
              <a:ext uri="{FF2B5EF4-FFF2-40B4-BE49-F238E27FC236}">
                <a16:creationId xmlns:a16="http://schemas.microsoft.com/office/drawing/2014/main" id="{A5E98A56-F2BE-44ED-3216-091E440AA41F}"/>
              </a:ext>
            </a:extLst>
          </p:cNvPr>
          <p:cNvSpPr>
            <a:spLocks noGrp="1"/>
          </p:cNvSpPr>
          <p:nvPr>
            <p:ph type="title" hasCustomPrompt="1"/>
          </p:nvPr>
        </p:nvSpPr>
        <p:spPr>
          <a:xfrm>
            <a:off x="0" y="-347301"/>
            <a:ext cx="12192000" cy="326832"/>
          </a:xfrm>
        </p:spPr>
        <p:txBody>
          <a:bodyPr>
            <a:normAutofit/>
          </a:bodyPr>
          <a:lstStyle>
            <a:lvl1pPr>
              <a:defRPr sz="2000">
                <a:solidFill>
                  <a:schemeClr val="bg1"/>
                </a:solidFill>
              </a:defRPr>
            </a:lvl1pPr>
          </a:lstStyle>
          <a:p>
            <a:r>
              <a:rPr lang="sv-SE"/>
              <a:t>Ange rubrik, exempelvis ”Endast logotyp” för läsning av skärmläsare (syns inte vid presentation)</a:t>
            </a:r>
          </a:p>
        </p:txBody>
      </p:sp>
      <p:pic>
        <p:nvPicPr>
          <p:cNvPr id="4" name="Bild 2" descr="Logotyp för Finansförbundet">
            <a:extLst>
              <a:ext uri="{FF2B5EF4-FFF2-40B4-BE49-F238E27FC236}">
                <a16:creationId xmlns:a16="http://schemas.microsoft.com/office/drawing/2014/main" id="{C35A1F6B-DE9A-7155-3E74-CDB9393C654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90943" y="2966041"/>
            <a:ext cx="3610114" cy="925917"/>
          </a:xfrm>
          <a:prstGeom prst="rect">
            <a:avLst/>
          </a:prstGeom>
        </p:spPr>
      </p:pic>
    </p:spTree>
    <p:extLst>
      <p:ext uri="{BB962C8B-B14F-4D97-AF65-F5344CB8AC3E}">
        <p14:creationId xmlns:p14="http://schemas.microsoft.com/office/powerpoint/2010/main" val="3311126801"/>
      </p:ext>
    </p:extLst>
  </p:cSld>
  <p:clrMapOvr>
    <a:masterClrMapping/>
  </p:clrMapOvr>
  <p:extLst>
    <p:ext uri="{DCECCB84-F9BA-43D5-87BE-67443E8EF086}">
      <p15:sldGuideLst xmlns:p15="http://schemas.microsoft.com/office/powerpoint/2012/main">
        <p15:guide id="1" pos="279">
          <p15:clr>
            <a:srgbClr val="FBAE40"/>
          </p15:clr>
        </p15:guide>
        <p15:guide id="4" pos="3681">
          <p15:clr>
            <a:srgbClr val="FBAE40"/>
          </p15:clr>
        </p15:guide>
        <p15:guide id="5" pos="3976">
          <p15:clr>
            <a:srgbClr val="FBAE40"/>
          </p15:clr>
        </p15:guide>
        <p15:guide id="6" pos="5518">
          <p15:clr>
            <a:srgbClr val="FBAE40"/>
          </p15:clr>
        </p15:guide>
        <p15:guide id="7" pos="5836">
          <p15:clr>
            <a:srgbClr val="FBAE40"/>
          </p15:clr>
        </p15:guide>
        <p15:guide id="10" pos="7401">
          <p15:clr>
            <a:srgbClr val="FBAE40"/>
          </p15:clr>
        </p15:guide>
        <p15:guide id="11" pos="1844">
          <p15:clr>
            <a:srgbClr val="FBAE40"/>
          </p15:clr>
        </p15:guide>
        <p15:guide id="12" pos="2139">
          <p15:clr>
            <a:srgbClr val="FBAE40"/>
          </p15:clr>
        </p15:guide>
        <p15:guide id="13" orient="horz" pos="187">
          <p15:clr>
            <a:srgbClr val="FBAE40"/>
          </p15:clr>
        </p15:guide>
        <p15:guide id="14" orient="horz" pos="411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vslutning_3">
    <p:bg bwMode="ltGray">
      <p:bgPr>
        <a:solidFill>
          <a:srgbClr val="D4E7FD"/>
        </a:solidFill>
        <a:effectLst/>
      </p:bgPr>
    </p:bg>
    <p:spTree>
      <p:nvGrpSpPr>
        <p:cNvPr id="1" name=""/>
        <p:cNvGrpSpPr/>
        <p:nvPr/>
      </p:nvGrpSpPr>
      <p:grpSpPr>
        <a:xfrm>
          <a:off x="0" y="0"/>
          <a:ext cx="0" cy="0"/>
          <a:chOff x="0" y="0"/>
          <a:chExt cx="0" cy="0"/>
        </a:xfrm>
      </p:grpSpPr>
      <p:sp>
        <p:nvSpPr>
          <p:cNvPr id="3" name="Rubrik 1" descr="Endast logotyp 3">
            <a:extLst>
              <a:ext uri="{FF2B5EF4-FFF2-40B4-BE49-F238E27FC236}">
                <a16:creationId xmlns:a16="http://schemas.microsoft.com/office/drawing/2014/main" id="{82E8C3D0-8DB9-2445-2920-13BFF5C7AB68}"/>
              </a:ext>
            </a:extLst>
          </p:cNvPr>
          <p:cNvSpPr>
            <a:spLocks noGrp="1"/>
          </p:cNvSpPr>
          <p:nvPr>
            <p:ph type="title" hasCustomPrompt="1"/>
          </p:nvPr>
        </p:nvSpPr>
        <p:spPr>
          <a:xfrm>
            <a:off x="0" y="-347301"/>
            <a:ext cx="12192000" cy="326832"/>
          </a:xfrm>
        </p:spPr>
        <p:txBody>
          <a:bodyPr>
            <a:normAutofit/>
          </a:bodyPr>
          <a:lstStyle>
            <a:lvl1pPr>
              <a:defRPr sz="2000">
                <a:solidFill>
                  <a:schemeClr val="tx1"/>
                </a:solidFill>
              </a:defRPr>
            </a:lvl1pPr>
          </a:lstStyle>
          <a:p>
            <a:r>
              <a:rPr lang="sv-SE"/>
              <a:t>Ange rubrik, exempelvis ”Endast logotyp” för läsning av skärmläsare (syns inte vid presentation)</a:t>
            </a:r>
          </a:p>
        </p:txBody>
      </p:sp>
      <p:pic>
        <p:nvPicPr>
          <p:cNvPr id="5" name="Bild 2" descr="Logotyp för Finansförbundet">
            <a:extLst>
              <a:ext uri="{FF2B5EF4-FFF2-40B4-BE49-F238E27FC236}">
                <a16:creationId xmlns:a16="http://schemas.microsoft.com/office/drawing/2014/main" id="{D576397D-E390-1F58-2BC3-2696D3F7799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blackGray">
          <a:xfrm>
            <a:off x="4290947" y="2966041"/>
            <a:ext cx="3610106" cy="925917"/>
          </a:xfrm>
          <a:prstGeom prst="rect">
            <a:avLst/>
          </a:prstGeom>
        </p:spPr>
      </p:pic>
    </p:spTree>
    <p:extLst>
      <p:ext uri="{BB962C8B-B14F-4D97-AF65-F5344CB8AC3E}">
        <p14:creationId xmlns:p14="http://schemas.microsoft.com/office/powerpoint/2010/main" val="335557181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79">
          <p15:clr>
            <a:srgbClr val="FBAE40"/>
          </p15:clr>
        </p15:guide>
        <p15:guide id="4" pos="3681">
          <p15:clr>
            <a:srgbClr val="FBAE40"/>
          </p15:clr>
        </p15:guide>
        <p15:guide id="5" pos="3976">
          <p15:clr>
            <a:srgbClr val="FBAE40"/>
          </p15:clr>
        </p15:guide>
        <p15:guide id="6" pos="5518">
          <p15:clr>
            <a:srgbClr val="FBAE40"/>
          </p15:clr>
        </p15:guide>
        <p15:guide id="7" pos="5836">
          <p15:clr>
            <a:srgbClr val="FBAE40"/>
          </p15:clr>
        </p15:guide>
        <p15:guide id="10" pos="7401">
          <p15:clr>
            <a:srgbClr val="FBAE40"/>
          </p15:clr>
        </p15:guide>
        <p15:guide id="11" pos="1844">
          <p15:clr>
            <a:srgbClr val="FBAE40"/>
          </p15:clr>
        </p15:guide>
        <p15:guide id="12" pos="2139">
          <p15:clr>
            <a:srgbClr val="FBAE40"/>
          </p15:clr>
        </p15:guide>
        <p15:guide id="13" orient="horz" pos="187">
          <p15:clr>
            <a:srgbClr val="FBAE40"/>
          </p15:clr>
        </p15:guide>
        <p15:guide id="14" orient="horz" pos="411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apitel_1_Punktlista">
    <p:bg bwMode="ltGray">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C8ED4B-D3B1-9985-04ED-287EA254EF9F}"/>
              </a:ext>
            </a:extLst>
          </p:cNvPr>
          <p:cNvSpPr>
            <a:spLocks noGrp="1"/>
          </p:cNvSpPr>
          <p:nvPr>
            <p:ph type="title" hasCustomPrompt="1"/>
          </p:nvPr>
        </p:nvSpPr>
        <p:spPr bwMode="ltGray">
          <a:xfrm>
            <a:off x="448100" y="298800"/>
            <a:ext cx="8344800" cy="576000"/>
          </a:xfrm>
        </p:spPr>
        <p:txBody>
          <a:bodyPr tIns="36000"/>
          <a:lstStyle>
            <a:lvl1pPr>
              <a:lnSpc>
                <a:spcPct val="90000"/>
              </a:lnSpc>
              <a:defRPr sz="3600">
                <a:solidFill>
                  <a:schemeClr val="tx1"/>
                </a:solidFill>
              </a:defRPr>
            </a:lvl1pPr>
          </a:lstStyle>
          <a:p>
            <a:r>
              <a:rPr lang="sv-SE"/>
              <a:t>Skriv kapitelnummer, t.ex. ”Kapitel 01”</a:t>
            </a:r>
          </a:p>
        </p:txBody>
      </p:sp>
      <p:sp>
        <p:nvSpPr>
          <p:cNvPr id="3" name="Platshållare för text 2">
            <a:extLst>
              <a:ext uri="{FF2B5EF4-FFF2-40B4-BE49-F238E27FC236}">
                <a16:creationId xmlns:a16="http://schemas.microsoft.com/office/drawing/2014/main" id="{E17BD36C-CB02-5FC6-A320-665BCE9C336C}"/>
              </a:ext>
            </a:extLst>
          </p:cNvPr>
          <p:cNvSpPr>
            <a:spLocks noGrp="1"/>
          </p:cNvSpPr>
          <p:nvPr>
            <p:ph type="body" sz="quarter" idx="15" hasCustomPrompt="1"/>
          </p:nvPr>
        </p:nvSpPr>
        <p:spPr>
          <a:xfrm>
            <a:off x="448098" y="889200"/>
            <a:ext cx="8344800" cy="4680000"/>
          </a:xfrm>
        </p:spPr>
        <p:txBody>
          <a:bodyPr tIns="36000"/>
          <a:lstStyle>
            <a:lvl1pPr marL="540000" indent="-540000">
              <a:spcBef>
                <a:spcPts val="600"/>
              </a:spcBef>
              <a:defRPr sz="3600" spc="-70" baseline="0">
                <a:solidFill>
                  <a:schemeClr val="accent2"/>
                </a:solidFill>
              </a:defRPr>
            </a:lvl1pPr>
            <a:lvl2pPr marL="1076400" indent="-432000">
              <a:defRPr sz="3000">
                <a:solidFill>
                  <a:schemeClr val="accent2"/>
                </a:solidFill>
              </a:defRPr>
            </a:lvl2pPr>
            <a:lvl3pPr marL="1522800" indent="-352800">
              <a:defRPr sz="2600">
                <a:solidFill>
                  <a:schemeClr val="accent2"/>
                </a:solidFill>
              </a:defRPr>
            </a:lvl3pPr>
            <a:lvl4pPr marL="1886400" indent="-306000">
              <a:defRPr sz="2200">
                <a:solidFill>
                  <a:schemeClr val="accent2"/>
                </a:solidFill>
              </a:defRPr>
            </a:lvl4pPr>
            <a:lvl5pPr marL="2210400" indent="-259200">
              <a:defRPr sz="1800">
                <a:solidFill>
                  <a:schemeClr val="accent2"/>
                </a:solidFill>
              </a:defRPr>
            </a:lvl5pPr>
          </a:lstStyle>
          <a:p>
            <a:pPr lvl="0"/>
            <a:r>
              <a:rPr lang="sv-SE"/>
              <a:t>Punktlista kan avaktiveras för bara text. Förinställd pil återfås via Start (grupp Bilder) – Återställ</a:t>
            </a:r>
          </a:p>
          <a:p>
            <a:pPr lvl="1"/>
            <a:r>
              <a:rPr lang="sv-SE"/>
              <a:t>Nivå två</a:t>
            </a:r>
          </a:p>
          <a:p>
            <a:pPr lvl="2"/>
            <a:r>
              <a:rPr lang="sv-SE"/>
              <a:t>Nivå tre</a:t>
            </a:r>
          </a:p>
          <a:p>
            <a:pPr lvl="3"/>
            <a:r>
              <a:rPr lang="sv-SE"/>
              <a:t>Nivå fyra</a:t>
            </a:r>
          </a:p>
          <a:p>
            <a:pPr lvl="4"/>
            <a:r>
              <a:rPr lang="sv-SE"/>
              <a:t>Nivå fem</a:t>
            </a:r>
          </a:p>
        </p:txBody>
      </p:sp>
      <p:pic>
        <p:nvPicPr>
          <p:cNvPr id="7" name="Logotyp 3" descr="Logotyp för Finansförbundet">
            <a:extLst>
              <a:ext uri="{FF2B5EF4-FFF2-40B4-BE49-F238E27FC236}">
                <a16:creationId xmlns:a16="http://schemas.microsoft.com/office/drawing/2014/main" id="{BC9CE1F4-19C8-CF4D-80DC-BB3915C71F0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ltGray">
          <a:xfrm>
            <a:off x="442913" y="6271634"/>
            <a:ext cx="986400" cy="252991"/>
          </a:xfrm>
          <a:prstGeom prst="rect">
            <a:avLst/>
          </a:prstGeom>
        </p:spPr>
      </p:pic>
    </p:spTree>
    <p:extLst>
      <p:ext uri="{BB962C8B-B14F-4D97-AF65-F5344CB8AC3E}">
        <p14:creationId xmlns:p14="http://schemas.microsoft.com/office/powerpoint/2010/main" val="395627775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79">
          <p15:clr>
            <a:srgbClr val="FBAE40"/>
          </p15:clr>
        </p15:guide>
        <p15:guide id="4" pos="3681">
          <p15:clr>
            <a:srgbClr val="FBAE40"/>
          </p15:clr>
        </p15:guide>
        <p15:guide id="5" pos="3976">
          <p15:clr>
            <a:srgbClr val="FBAE40"/>
          </p15:clr>
        </p15:guide>
        <p15:guide id="7" pos="5836">
          <p15:clr>
            <a:srgbClr val="FBAE40"/>
          </p15:clr>
        </p15:guide>
        <p15:guide id="10" pos="7401">
          <p15:clr>
            <a:srgbClr val="FBAE40"/>
          </p15:clr>
        </p15:guide>
        <p15:guide id="11" pos="1844">
          <p15:clr>
            <a:srgbClr val="FBAE40"/>
          </p15:clr>
        </p15:guide>
        <p15:guide id="12" pos="2139">
          <p15:clr>
            <a:srgbClr val="FBAE40"/>
          </p15:clr>
        </p15:guide>
        <p15:guide id="13" orient="horz" pos="18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_1_Egen bild">
    <p:bg bwMode="ltGray">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C8ED4B-D3B1-9985-04ED-287EA254EF9F}"/>
              </a:ext>
            </a:extLst>
          </p:cNvPr>
          <p:cNvSpPr>
            <a:spLocks noGrp="1"/>
          </p:cNvSpPr>
          <p:nvPr>
            <p:ph type="title" hasCustomPrompt="1"/>
          </p:nvPr>
        </p:nvSpPr>
        <p:spPr bwMode="ltGray">
          <a:xfrm>
            <a:off x="448100" y="298800"/>
            <a:ext cx="5392800" cy="576000"/>
          </a:xfrm>
        </p:spPr>
        <p:txBody>
          <a:bodyPr tIns="36000"/>
          <a:lstStyle>
            <a:lvl1pPr>
              <a:lnSpc>
                <a:spcPct val="90000"/>
              </a:lnSpc>
              <a:defRPr sz="3600">
                <a:solidFill>
                  <a:schemeClr val="tx1"/>
                </a:solidFill>
              </a:defRPr>
            </a:lvl1pPr>
          </a:lstStyle>
          <a:p>
            <a:r>
              <a:rPr lang="sv-SE"/>
              <a:t>Skriv t.ex. ”Kapitel 01”</a:t>
            </a:r>
          </a:p>
        </p:txBody>
      </p:sp>
      <p:sp>
        <p:nvSpPr>
          <p:cNvPr id="3" name="Platshållare för text 2">
            <a:extLst>
              <a:ext uri="{FF2B5EF4-FFF2-40B4-BE49-F238E27FC236}">
                <a16:creationId xmlns:a16="http://schemas.microsoft.com/office/drawing/2014/main" id="{E17BD36C-CB02-5FC6-A320-665BCE9C336C}"/>
              </a:ext>
            </a:extLst>
          </p:cNvPr>
          <p:cNvSpPr>
            <a:spLocks noGrp="1"/>
          </p:cNvSpPr>
          <p:nvPr>
            <p:ph type="body" sz="quarter" idx="15" hasCustomPrompt="1"/>
          </p:nvPr>
        </p:nvSpPr>
        <p:spPr>
          <a:xfrm>
            <a:off x="448098" y="889200"/>
            <a:ext cx="5392800" cy="4680000"/>
          </a:xfrm>
        </p:spPr>
        <p:txBody>
          <a:bodyPr tIns="36000"/>
          <a:lstStyle>
            <a:lvl1pPr marL="540000" indent="-540000">
              <a:spcBef>
                <a:spcPts val="600"/>
              </a:spcBef>
              <a:defRPr sz="3600" spc="-70" baseline="0">
                <a:solidFill>
                  <a:schemeClr val="accent2"/>
                </a:solidFill>
              </a:defRPr>
            </a:lvl1pPr>
            <a:lvl2pPr marL="1076400" indent="-432000">
              <a:defRPr sz="3000">
                <a:solidFill>
                  <a:schemeClr val="accent2"/>
                </a:solidFill>
              </a:defRPr>
            </a:lvl2pPr>
            <a:lvl3pPr marL="1522800" indent="-352800">
              <a:defRPr sz="2600">
                <a:solidFill>
                  <a:schemeClr val="accent2"/>
                </a:solidFill>
              </a:defRPr>
            </a:lvl3pPr>
            <a:lvl4pPr marL="1886400" indent="-306000">
              <a:defRPr sz="2200">
                <a:solidFill>
                  <a:schemeClr val="accent2"/>
                </a:solidFill>
              </a:defRPr>
            </a:lvl4pPr>
            <a:lvl5pPr marL="2210400" indent="-259200">
              <a:defRPr sz="1800">
                <a:solidFill>
                  <a:schemeClr val="accent2"/>
                </a:solidFill>
              </a:defRPr>
            </a:lvl5pPr>
          </a:lstStyle>
          <a:p>
            <a:pPr lvl="0"/>
            <a:r>
              <a:rPr lang="sv-SE"/>
              <a:t>Punktlista kan avaktiveras för bara text. Förinställd pil återfås via Start (grupp Bilder) – Återställ</a:t>
            </a:r>
          </a:p>
          <a:p>
            <a:pPr lvl="1"/>
            <a:r>
              <a:rPr lang="sv-SE"/>
              <a:t>Nivå två</a:t>
            </a:r>
          </a:p>
          <a:p>
            <a:pPr lvl="2"/>
            <a:r>
              <a:rPr lang="sv-SE"/>
              <a:t>Nivå tre</a:t>
            </a:r>
          </a:p>
          <a:p>
            <a:pPr lvl="3"/>
            <a:r>
              <a:rPr lang="sv-SE"/>
              <a:t>Nivå fyra</a:t>
            </a:r>
          </a:p>
          <a:p>
            <a:pPr lvl="4"/>
            <a:r>
              <a:rPr lang="sv-SE"/>
              <a:t>Nivå fem</a:t>
            </a:r>
          </a:p>
        </p:txBody>
      </p:sp>
      <p:sp>
        <p:nvSpPr>
          <p:cNvPr id="4" name="Platshållare för bild 3">
            <a:extLst>
              <a:ext uri="{FF2B5EF4-FFF2-40B4-BE49-F238E27FC236}">
                <a16:creationId xmlns:a16="http://schemas.microsoft.com/office/drawing/2014/main" id="{963F09B5-4C21-4661-B8D9-D0F73BE6ED19}"/>
              </a:ext>
            </a:extLst>
          </p:cNvPr>
          <p:cNvSpPr>
            <a:spLocks noGrp="1"/>
          </p:cNvSpPr>
          <p:nvPr>
            <p:ph type="pic" sz="quarter" idx="22" hasCustomPrompt="1"/>
          </p:nvPr>
        </p:nvSpPr>
        <p:spPr>
          <a:xfrm>
            <a:off x="6097200" y="0"/>
            <a:ext cx="6094800" cy="6858000"/>
          </a:xfrm>
        </p:spPr>
        <p:txBody>
          <a:bodyPr lIns="72000" tIns="72000"/>
          <a:lstStyle>
            <a:lvl1pPr marL="0" indent="0">
              <a:lnSpc>
                <a:spcPct val="100000"/>
              </a:lnSpc>
              <a:spcBef>
                <a:spcPts val="0"/>
              </a:spcBef>
              <a:spcAft>
                <a:spcPts val="0"/>
              </a:spcAft>
              <a:buFont typeface="Arial" panose="020B0604020202020204" pitchFamily="34" charset="0"/>
              <a:buNone/>
              <a:defRPr sz="1600">
                <a:solidFill>
                  <a:schemeClr val="accent4"/>
                </a:solidFill>
              </a:defRPr>
            </a:lvl1pPr>
          </a:lstStyle>
          <a:p>
            <a:r>
              <a:rPr lang="sv-SE"/>
              <a:t>Infoga bild via ikonen.</a:t>
            </a:r>
            <a:br>
              <a:rPr lang="sv-SE"/>
            </a:br>
            <a:r>
              <a:rPr lang="sv-SE"/>
              <a:t>För att anpassa placering/storlek:</a:t>
            </a:r>
            <a:br>
              <a:rPr lang="sv-SE"/>
            </a:br>
            <a:r>
              <a:rPr lang="sv-SE"/>
              <a:t>Markera bilden</a:t>
            </a:r>
            <a:br>
              <a:rPr lang="sv-SE"/>
            </a:br>
            <a:r>
              <a:rPr lang="sv-SE"/>
              <a:t>&gt; menyval Formformat</a:t>
            </a:r>
            <a:br>
              <a:rPr lang="sv-SE"/>
            </a:br>
            <a:r>
              <a:rPr lang="sv-SE"/>
              <a:t>&gt; Beskär… (och sedan anpassa enligt önskemål)</a:t>
            </a:r>
          </a:p>
        </p:txBody>
      </p:sp>
      <p:pic>
        <p:nvPicPr>
          <p:cNvPr id="7" name="Logotyp 3" descr="Logotyp för Finansförbundet">
            <a:extLst>
              <a:ext uri="{FF2B5EF4-FFF2-40B4-BE49-F238E27FC236}">
                <a16:creationId xmlns:a16="http://schemas.microsoft.com/office/drawing/2014/main" id="{BC9CE1F4-19C8-CF4D-80DC-BB3915C71F0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ltGray">
          <a:xfrm>
            <a:off x="442913" y="6271634"/>
            <a:ext cx="986400" cy="252991"/>
          </a:xfrm>
          <a:prstGeom prst="rect">
            <a:avLst/>
          </a:prstGeom>
        </p:spPr>
      </p:pic>
    </p:spTree>
    <p:extLst>
      <p:ext uri="{BB962C8B-B14F-4D97-AF65-F5344CB8AC3E}">
        <p14:creationId xmlns:p14="http://schemas.microsoft.com/office/powerpoint/2010/main" val="217520042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79">
          <p15:clr>
            <a:srgbClr val="FBAE40"/>
          </p15:clr>
        </p15:guide>
        <p15:guide id="4" pos="3681">
          <p15:clr>
            <a:srgbClr val="FBAE40"/>
          </p15:clr>
        </p15:guide>
        <p15:guide id="5" pos="3976">
          <p15:clr>
            <a:srgbClr val="FBAE40"/>
          </p15:clr>
        </p15:guide>
        <p15:guide id="7" pos="5836">
          <p15:clr>
            <a:srgbClr val="FBAE40"/>
          </p15:clr>
        </p15:guide>
        <p15:guide id="10" pos="7401">
          <p15:clr>
            <a:srgbClr val="FBAE40"/>
          </p15:clr>
        </p15:guide>
        <p15:guide id="11" pos="1844">
          <p15:clr>
            <a:srgbClr val="FBAE40"/>
          </p15:clr>
        </p15:guide>
        <p15:guide id="12" pos="2139">
          <p15:clr>
            <a:srgbClr val="FBAE40"/>
          </p15:clr>
        </p15:guide>
        <p15:guide id="13" orient="horz" pos="18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Kapitel_2_Punktlista">
    <p:bg bwMode="invGray">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C8ED4B-D3B1-9985-04ED-287EA254EF9F}"/>
              </a:ext>
            </a:extLst>
          </p:cNvPr>
          <p:cNvSpPr>
            <a:spLocks noGrp="1"/>
          </p:cNvSpPr>
          <p:nvPr>
            <p:ph type="title" hasCustomPrompt="1"/>
          </p:nvPr>
        </p:nvSpPr>
        <p:spPr bwMode="ltGray">
          <a:xfrm>
            <a:off x="448100" y="298800"/>
            <a:ext cx="8344800" cy="576000"/>
          </a:xfrm>
        </p:spPr>
        <p:txBody>
          <a:bodyPr tIns="36000"/>
          <a:lstStyle>
            <a:lvl1pPr>
              <a:lnSpc>
                <a:spcPct val="90000"/>
              </a:lnSpc>
              <a:defRPr sz="3600">
                <a:solidFill>
                  <a:schemeClr val="tx1"/>
                </a:solidFill>
              </a:defRPr>
            </a:lvl1pPr>
          </a:lstStyle>
          <a:p>
            <a:r>
              <a:rPr lang="sv-SE"/>
              <a:t>Skriv kapitelnummer, t.ex. ”Kapitel 01”</a:t>
            </a:r>
          </a:p>
        </p:txBody>
      </p:sp>
      <p:sp>
        <p:nvSpPr>
          <p:cNvPr id="3" name="Platshållare för text 2">
            <a:extLst>
              <a:ext uri="{FF2B5EF4-FFF2-40B4-BE49-F238E27FC236}">
                <a16:creationId xmlns:a16="http://schemas.microsoft.com/office/drawing/2014/main" id="{E17BD36C-CB02-5FC6-A320-665BCE9C336C}"/>
              </a:ext>
            </a:extLst>
          </p:cNvPr>
          <p:cNvSpPr>
            <a:spLocks noGrp="1"/>
          </p:cNvSpPr>
          <p:nvPr>
            <p:ph type="body" sz="quarter" idx="15" hasCustomPrompt="1"/>
          </p:nvPr>
        </p:nvSpPr>
        <p:spPr>
          <a:xfrm>
            <a:off x="448098" y="889200"/>
            <a:ext cx="8344800" cy="4680000"/>
          </a:xfrm>
        </p:spPr>
        <p:txBody>
          <a:bodyPr tIns="36000"/>
          <a:lstStyle>
            <a:lvl1pPr marL="540000" indent="-540000">
              <a:spcBef>
                <a:spcPts val="600"/>
              </a:spcBef>
              <a:defRPr sz="3600" spc="-70" baseline="0">
                <a:solidFill>
                  <a:schemeClr val="tx1"/>
                </a:solidFill>
              </a:defRPr>
            </a:lvl1pPr>
            <a:lvl2pPr marL="1076400" indent="-432000">
              <a:defRPr sz="3000">
                <a:solidFill>
                  <a:schemeClr val="tx1"/>
                </a:solidFill>
              </a:defRPr>
            </a:lvl2pPr>
            <a:lvl3pPr marL="1522800" indent="-352800">
              <a:defRPr sz="2600">
                <a:solidFill>
                  <a:schemeClr val="tx1"/>
                </a:solidFill>
              </a:defRPr>
            </a:lvl3pPr>
            <a:lvl4pPr marL="1886400" indent="-306000">
              <a:defRPr sz="2200">
                <a:solidFill>
                  <a:schemeClr val="tx1"/>
                </a:solidFill>
              </a:defRPr>
            </a:lvl4pPr>
            <a:lvl5pPr marL="2210400" indent="-259200">
              <a:defRPr sz="1800">
                <a:solidFill>
                  <a:schemeClr val="tx1"/>
                </a:solidFill>
              </a:defRPr>
            </a:lvl5pPr>
          </a:lstStyle>
          <a:p>
            <a:pPr lvl="0"/>
            <a:r>
              <a:rPr lang="sv-SE"/>
              <a:t>Punktlista kan avaktiveras för bara text. Förinställd pil återfås via Start (grupp Bilder) – Återställ</a:t>
            </a:r>
          </a:p>
          <a:p>
            <a:pPr lvl="1"/>
            <a:r>
              <a:rPr lang="sv-SE"/>
              <a:t>Nivå två</a:t>
            </a:r>
          </a:p>
          <a:p>
            <a:pPr lvl="2"/>
            <a:r>
              <a:rPr lang="sv-SE"/>
              <a:t>Nivå tre</a:t>
            </a:r>
          </a:p>
          <a:p>
            <a:pPr lvl="3"/>
            <a:r>
              <a:rPr lang="sv-SE"/>
              <a:t>Nivå fyra</a:t>
            </a:r>
          </a:p>
          <a:p>
            <a:pPr lvl="4"/>
            <a:r>
              <a:rPr lang="sv-SE"/>
              <a:t>Nivå fem</a:t>
            </a:r>
          </a:p>
        </p:txBody>
      </p:sp>
      <p:pic>
        <p:nvPicPr>
          <p:cNvPr id="7" name="Logotyp 3" descr="Logotyp för Finansförbundet">
            <a:extLst>
              <a:ext uri="{FF2B5EF4-FFF2-40B4-BE49-F238E27FC236}">
                <a16:creationId xmlns:a16="http://schemas.microsoft.com/office/drawing/2014/main" id="{BC9CE1F4-19C8-CF4D-80DC-BB3915C71F0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ltGray">
          <a:xfrm>
            <a:off x="442913" y="6271634"/>
            <a:ext cx="986400" cy="252991"/>
          </a:xfrm>
          <a:prstGeom prst="rect">
            <a:avLst/>
          </a:prstGeom>
        </p:spPr>
      </p:pic>
    </p:spTree>
    <p:extLst>
      <p:ext uri="{BB962C8B-B14F-4D97-AF65-F5344CB8AC3E}">
        <p14:creationId xmlns:p14="http://schemas.microsoft.com/office/powerpoint/2010/main" val="389353042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79">
          <p15:clr>
            <a:srgbClr val="FBAE40"/>
          </p15:clr>
        </p15:guide>
        <p15:guide id="4" pos="3681">
          <p15:clr>
            <a:srgbClr val="FBAE40"/>
          </p15:clr>
        </p15:guide>
        <p15:guide id="5" pos="3976">
          <p15:clr>
            <a:srgbClr val="FBAE40"/>
          </p15:clr>
        </p15:guide>
        <p15:guide id="7" pos="5836">
          <p15:clr>
            <a:srgbClr val="FBAE40"/>
          </p15:clr>
        </p15:guide>
        <p15:guide id="10" pos="7401">
          <p15:clr>
            <a:srgbClr val="FBAE40"/>
          </p15:clr>
        </p15:guide>
        <p15:guide id="11" pos="1844">
          <p15:clr>
            <a:srgbClr val="FBAE40"/>
          </p15:clr>
        </p15:guide>
        <p15:guide id="12" pos="2139">
          <p15:clr>
            <a:srgbClr val="FBAE40"/>
          </p15:clr>
        </p15:guide>
        <p15:guide id="13" orient="horz" pos="18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Kapitel_2_Egen bild">
    <p:bg bwMode="invGray">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C8ED4B-D3B1-9985-04ED-287EA254EF9F}"/>
              </a:ext>
            </a:extLst>
          </p:cNvPr>
          <p:cNvSpPr>
            <a:spLocks noGrp="1"/>
          </p:cNvSpPr>
          <p:nvPr>
            <p:ph type="title" hasCustomPrompt="1"/>
          </p:nvPr>
        </p:nvSpPr>
        <p:spPr bwMode="ltGray">
          <a:xfrm>
            <a:off x="448100" y="298800"/>
            <a:ext cx="5392800" cy="576000"/>
          </a:xfrm>
        </p:spPr>
        <p:txBody>
          <a:bodyPr tIns="36000"/>
          <a:lstStyle>
            <a:lvl1pPr>
              <a:lnSpc>
                <a:spcPct val="90000"/>
              </a:lnSpc>
              <a:defRPr sz="3600">
                <a:solidFill>
                  <a:schemeClr val="tx1"/>
                </a:solidFill>
              </a:defRPr>
            </a:lvl1pPr>
          </a:lstStyle>
          <a:p>
            <a:r>
              <a:rPr lang="sv-SE"/>
              <a:t>Skriv t.ex. ”Kapitel 01”</a:t>
            </a:r>
          </a:p>
        </p:txBody>
      </p:sp>
      <p:sp>
        <p:nvSpPr>
          <p:cNvPr id="3" name="Platshållare för text 2">
            <a:extLst>
              <a:ext uri="{FF2B5EF4-FFF2-40B4-BE49-F238E27FC236}">
                <a16:creationId xmlns:a16="http://schemas.microsoft.com/office/drawing/2014/main" id="{E17BD36C-CB02-5FC6-A320-665BCE9C336C}"/>
              </a:ext>
            </a:extLst>
          </p:cNvPr>
          <p:cNvSpPr>
            <a:spLocks noGrp="1"/>
          </p:cNvSpPr>
          <p:nvPr>
            <p:ph type="body" sz="quarter" idx="15" hasCustomPrompt="1"/>
          </p:nvPr>
        </p:nvSpPr>
        <p:spPr>
          <a:xfrm>
            <a:off x="448098" y="889200"/>
            <a:ext cx="5392800" cy="4680000"/>
          </a:xfrm>
        </p:spPr>
        <p:txBody>
          <a:bodyPr tIns="36000"/>
          <a:lstStyle>
            <a:lvl1pPr marL="540000" indent="-540000">
              <a:spcBef>
                <a:spcPts val="600"/>
              </a:spcBef>
              <a:defRPr sz="3600" spc="-70" baseline="0">
                <a:solidFill>
                  <a:schemeClr val="tx1"/>
                </a:solidFill>
              </a:defRPr>
            </a:lvl1pPr>
            <a:lvl2pPr marL="1076400" indent="-432000">
              <a:defRPr sz="3000">
                <a:solidFill>
                  <a:schemeClr val="tx1"/>
                </a:solidFill>
              </a:defRPr>
            </a:lvl2pPr>
            <a:lvl3pPr marL="1522800" indent="-352800">
              <a:defRPr sz="2600">
                <a:solidFill>
                  <a:schemeClr val="tx1"/>
                </a:solidFill>
              </a:defRPr>
            </a:lvl3pPr>
            <a:lvl4pPr marL="1886400" indent="-306000">
              <a:defRPr sz="2200">
                <a:solidFill>
                  <a:schemeClr val="tx1"/>
                </a:solidFill>
              </a:defRPr>
            </a:lvl4pPr>
            <a:lvl5pPr marL="2210400" indent="-259200">
              <a:defRPr sz="1800">
                <a:solidFill>
                  <a:schemeClr val="tx1"/>
                </a:solidFill>
              </a:defRPr>
            </a:lvl5pPr>
          </a:lstStyle>
          <a:p>
            <a:pPr lvl="0"/>
            <a:r>
              <a:rPr lang="sv-SE"/>
              <a:t>Punktlista kan avaktiveras för bara text. Förinställd pil återfås via Start (grupp Bilder) – Återställ</a:t>
            </a:r>
          </a:p>
          <a:p>
            <a:pPr lvl="1"/>
            <a:r>
              <a:rPr lang="sv-SE"/>
              <a:t>Nivå två</a:t>
            </a:r>
          </a:p>
          <a:p>
            <a:pPr lvl="2"/>
            <a:r>
              <a:rPr lang="sv-SE"/>
              <a:t>Nivå tre</a:t>
            </a:r>
          </a:p>
          <a:p>
            <a:pPr lvl="3"/>
            <a:r>
              <a:rPr lang="sv-SE"/>
              <a:t>Nivå fyra</a:t>
            </a:r>
          </a:p>
          <a:p>
            <a:pPr lvl="4"/>
            <a:r>
              <a:rPr lang="sv-SE"/>
              <a:t>Nivå fem</a:t>
            </a:r>
          </a:p>
        </p:txBody>
      </p:sp>
      <p:sp>
        <p:nvSpPr>
          <p:cNvPr id="4" name="Platshållare för bild 3">
            <a:extLst>
              <a:ext uri="{FF2B5EF4-FFF2-40B4-BE49-F238E27FC236}">
                <a16:creationId xmlns:a16="http://schemas.microsoft.com/office/drawing/2014/main" id="{963F09B5-4C21-4661-B8D9-D0F73BE6ED19}"/>
              </a:ext>
            </a:extLst>
          </p:cNvPr>
          <p:cNvSpPr>
            <a:spLocks noGrp="1"/>
          </p:cNvSpPr>
          <p:nvPr>
            <p:ph type="pic" sz="quarter" idx="22" hasCustomPrompt="1"/>
          </p:nvPr>
        </p:nvSpPr>
        <p:spPr>
          <a:xfrm>
            <a:off x="6097200" y="0"/>
            <a:ext cx="6094800" cy="6858000"/>
          </a:xfrm>
        </p:spPr>
        <p:txBody>
          <a:bodyPr lIns="72000" tIns="72000"/>
          <a:lstStyle>
            <a:lvl1pPr marL="0" indent="0">
              <a:lnSpc>
                <a:spcPct val="100000"/>
              </a:lnSpc>
              <a:spcBef>
                <a:spcPts val="0"/>
              </a:spcBef>
              <a:spcAft>
                <a:spcPts val="0"/>
              </a:spcAft>
              <a:buFont typeface="Arial" panose="020B0604020202020204" pitchFamily="34" charset="0"/>
              <a:buNone/>
              <a:defRPr sz="1600">
                <a:solidFill>
                  <a:schemeClr val="accent4"/>
                </a:solidFill>
              </a:defRPr>
            </a:lvl1pPr>
          </a:lstStyle>
          <a:p>
            <a:r>
              <a:rPr lang="sv-SE"/>
              <a:t>Infoga bild via ikonen.</a:t>
            </a:r>
            <a:br>
              <a:rPr lang="sv-SE"/>
            </a:br>
            <a:r>
              <a:rPr lang="sv-SE"/>
              <a:t>För att anpassa placering/storlek:</a:t>
            </a:r>
            <a:br>
              <a:rPr lang="sv-SE"/>
            </a:br>
            <a:r>
              <a:rPr lang="sv-SE"/>
              <a:t>Markera bilden</a:t>
            </a:r>
            <a:br>
              <a:rPr lang="sv-SE"/>
            </a:br>
            <a:r>
              <a:rPr lang="sv-SE"/>
              <a:t>&gt; menyval Formformat</a:t>
            </a:r>
            <a:br>
              <a:rPr lang="sv-SE"/>
            </a:br>
            <a:r>
              <a:rPr lang="sv-SE"/>
              <a:t>&gt; Beskär… (och sedan anpassa enligt önskemål)</a:t>
            </a:r>
          </a:p>
        </p:txBody>
      </p:sp>
      <p:pic>
        <p:nvPicPr>
          <p:cNvPr id="7" name="Logotyp 3" descr="Logotyp för Finansförbundet">
            <a:extLst>
              <a:ext uri="{FF2B5EF4-FFF2-40B4-BE49-F238E27FC236}">
                <a16:creationId xmlns:a16="http://schemas.microsoft.com/office/drawing/2014/main" id="{BC9CE1F4-19C8-CF4D-80DC-BB3915C71F0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ltGray">
          <a:xfrm>
            <a:off x="442913" y="6271634"/>
            <a:ext cx="986400" cy="252991"/>
          </a:xfrm>
          <a:prstGeom prst="rect">
            <a:avLst/>
          </a:prstGeom>
        </p:spPr>
      </p:pic>
    </p:spTree>
    <p:extLst>
      <p:ext uri="{BB962C8B-B14F-4D97-AF65-F5344CB8AC3E}">
        <p14:creationId xmlns:p14="http://schemas.microsoft.com/office/powerpoint/2010/main" val="133497623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79">
          <p15:clr>
            <a:srgbClr val="FBAE40"/>
          </p15:clr>
        </p15:guide>
        <p15:guide id="4" pos="3681">
          <p15:clr>
            <a:srgbClr val="FBAE40"/>
          </p15:clr>
        </p15:guide>
        <p15:guide id="5" pos="3976">
          <p15:clr>
            <a:srgbClr val="FBAE40"/>
          </p15:clr>
        </p15:guide>
        <p15:guide id="7" pos="5836">
          <p15:clr>
            <a:srgbClr val="FBAE40"/>
          </p15:clr>
        </p15:guide>
        <p15:guide id="10" pos="7401">
          <p15:clr>
            <a:srgbClr val="FBAE40"/>
          </p15:clr>
        </p15:guide>
        <p15:guide id="11" pos="1844">
          <p15:clr>
            <a:srgbClr val="FBAE40"/>
          </p15:clr>
        </p15:guide>
        <p15:guide id="12" pos="2139">
          <p15:clr>
            <a:srgbClr val="FBAE40"/>
          </p15:clr>
        </p15:guide>
        <p15:guide id="13" orient="horz" pos="18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Rubrik, underrubrik och innehåll">
    <p:spTree>
      <p:nvGrpSpPr>
        <p:cNvPr id="1" name=""/>
        <p:cNvGrpSpPr/>
        <p:nvPr/>
      </p:nvGrpSpPr>
      <p:grpSpPr>
        <a:xfrm>
          <a:off x="0" y="0"/>
          <a:ext cx="0" cy="0"/>
          <a:chOff x="0" y="0"/>
          <a:chExt cx="0" cy="0"/>
        </a:xfrm>
      </p:grpSpPr>
      <p:sp>
        <p:nvSpPr>
          <p:cNvPr id="11" name="Rubrik 1">
            <a:extLst>
              <a:ext uri="{FF2B5EF4-FFF2-40B4-BE49-F238E27FC236}">
                <a16:creationId xmlns:a16="http://schemas.microsoft.com/office/drawing/2014/main" id="{A0D7E64B-F2AF-5A18-C634-CB814C30E158}"/>
              </a:ext>
            </a:extLst>
          </p:cNvPr>
          <p:cNvSpPr>
            <a:spLocks noGrp="1"/>
          </p:cNvSpPr>
          <p:nvPr>
            <p:ph type="title" hasCustomPrompt="1"/>
          </p:nvPr>
        </p:nvSpPr>
        <p:spPr>
          <a:xfrm>
            <a:off x="450000" y="532800"/>
            <a:ext cx="8706700" cy="511200"/>
          </a:xfrm>
        </p:spPr>
        <p:txBody>
          <a:bodyPr/>
          <a:lstStyle>
            <a:lvl1pPr>
              <a:defRPr/>
            </a:lvl1pPr>
          </a:lstStyle>
          <a:p>
            <a:r>
              <a:rPr lang="sv-SE"/>
              <a:t>Sidrubrik</a:t>
            </a:r>
          </a:p>
        </p:txBody>
      </p:sp>
      <p:sp>
        <p:nvSpPr>
          <p:cNvPr id="12" name="Underrubrik 2">
            <a:extLst>
              <a:ext uri="{FF2B5EF4-FFF2-40B4-BE49-F238E27FC236}">
                <a16:creationId xmlns:a16="http://schemas.microsoft.com/office/drawing/2014/main" id="{E1465115-11A4-BEBE-EC9A-BBBF609BECA4}"/>
              </a:ext>
            </a:extLst>
          </p:cNvPr>
          <p:cNvSpPr>
            <a:spLocks noGrp="1"/>
          </p:cNvSpPr>
          <p:nvPr>
            <p:ph type="subTitle" idx="1" hasCustomPrompt="1"/>
          </p:nvPr>
        </p:nvSpPr>
        <p:spPr>
          <a:xfrm>
            <a:off x="449538" y="1042720"/>
            <a:ext cx="8707305" cy="566687"/>
          </a:xfrm>
        </p:spPr>
        <p:txBody>
          <a:bodyPr tIns="36000" rIns="0" bIns="0"/>
          <a:lstStyle>
            <a:lvl1pPr marL="0" indent="0" algn="l">
              <a:lnSpc>
                <a:spcPct val="98000"/>
              </a:lnSpc>
              <a:spcAft>
                <a:spcPts val="0"/>
              </a:spcAft>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sp>
        <p:nvSpPr>
          <p:cNvPr id="14" name="Platshållare för innehåll 3">
            <a:extLst>
              <a:ext uri="{FF2B5EF4-FFF2-40B4-BE49-F238E27FC236}">
                <a16:creationId xmlns:a16="http://schemas.microsoft.com/office/drawing/2014/main" id="{80EC00C2-40C9-9AC3-E961-9955E8019D06}"/>
              </a:ext>
            </a:extLst>
          </p:cNvPr>
          <p:cNvSpPr>
            <a:spLocks noGrp="1"/>
          </p:cNvSpPr>
          <p:nvPr>
            <p:ph sz="quarter" idx="18" hasCustomPrompt="1"/>
          </p:nvPr>
        </p:nvSpPr>
        <p:spPr>
          <a:xfrm>
            <a:off x="449538" y="1773238"/>
            <a:ext cx="8708400" cy="4015423"/>
          </a:xfrm>
        </p:spPr>
        <p:txBody>
          <a:bodyPr/>
          <a:lstStyle/>
          <a:p>
            <a:pPr lvl="0"/>
            <a:r>
              <a:rPr lang="sv-SE"/>
              <a:t>Punktlista kan avaktiveras för bara text. Förinställd pil återfås via Start (grupp Bilder) – Återställ</a:t>
            </a:r>
          </a:p>
          <a:p>
            <a:pPr lvl="1"/>
            <a:r>
              <a:rPr lang="sv-SE"/>
              <a:t>Nivå två</a:t>
            </a:r>
          </a:p>
          <a:p>
            <a:pPr lvl="2"/>
            <a:r>
              <a:rPr lang="sv-SE"/>
              <a:t>Nivå tre</a:t>
            </a:r>
          </a:p>
          <a:p>
            <a:pPr lvl="3"/>
            <a:r>
              <a:rPr lang="sv-SE"/>
              <a:t>Nivå fyra</a:t>
            </a:r>
          </a:p>
          <a:p>
            <a:pPr lvl="4"/>
            <a:r>
              <a:rPr lang="sv-SE"/>
              <a:t>Nivå fem</a:t>
            </a:r>
          </a:p>
        </p:txBody>
      </p:sp>
      <p:sp>
        <p:nvSpPr>
          <p:cNvPr id="7" name="Platshållare för sidfot 6">
            <a:extLst>
              <a:ext uri="{FF2B5EF4-FFF2-40B4-BE49-F238E27FC236}">
                <a16:creationId xmlns:a16="http://schemas.microsoft.com/office/drawing/2014/main" id="{A502C89E-422D-3FA8-F01A-3BC9D98FB5A4}"/>
              </a:ext>
            </a:extLst>
          </p:cNvPr>
          <p:cNvSpPr>
            <a:spLocks noGrp="1"/>
          </p:cNvSpPr>
          <p:nvPr>
            <p:ph type="ftr" sz="quarter" idx="14"/>
          </p:nvPr>
        </p:nvSpPr>
        <p:spPr/>
        <p:txBody>
          <a:bodyPr/>
          <a:lstStyle/>
          <a:p>
            <a:endParaRPr lang="sv-SE"/>
          </a:p>
        </p:txBody>
      </p:sp>
      <p:sp>
        <p:nvSpPr>
          <p:cNvPr id="6" name="Platshållare för datum 7">
            <a:extLst>
              <a:ext uri="{FF2B5EF4-FFF2-40B4-BE49-F238E27FC236}">
                <a16:creationId xmlns:a16="http://schemas.microsoft.com/office/drawing/2014/main" id="{D14121F4-7759-15D2-9C32-34A7D0063CE4}"/>
              </a:ext>
            </a:extLst>
          </p:cNvPr>
          <p:cNvSpPr>
            <a:spLocks noGrp="1"/>
          </p:cNvSpPr>
          <p:nvPr>
            <p:ph type="dt" sz="half" idx="13"/>
          </p:nvPr>
        </p:nvSpPr>
        <p:spPr/>
        <p:txBody>
          <a:bodyPr/>
          <a:lstStyle/>
          <a:p>
            <a:fld id="{328C0178-A7A9-4EC5-BE1C-4AE789344313}" type="datetime1">
              <a:rPr lang="sv-SE" smtClean="0"/>
              <a:t>2025-12-11</a:t>
            </a:fld>
            <a:endParaRPr lang="sv-SE"/>
          </a:p>
        </p:txBody>
      </p:sp>
      <p:sp>
        <p:nvSpPr>
          <p:cNvPr id="8" name="Platshållare för bildnummer 8">
            <a:extLst>
              <a:ext uri="{FF2B5EF4-FFF2-40B4-BE49-F238E27FC236}">
                <a16:creationId xmlns:a16="http://schemas.microsoft.com/office/drawing/2014/main" id="{65D82D6F-A601-51CD-50A2-1DD78951B923}"/>
              </a:ext>
            </a:extLst>
          </p:cNvPr>
          <p:cNvSpPr>
            <a:spLocks noGrp="1"/>
          </p:cNvSpPr>
          <p:nvPr>
            <p:ph type="sldNum" sz="quarter" idx="15"/>
          </p:nvPr>
        </p:nvSpPr>
        <p:spPr/>
        <p:txBody>
          <a:bodyPr/>
          <a:lstStyle/>
          <a:p>
            <a:fld id="{ED456FA2-E6D1-4499-8E2B-910EC08F8AD2}" type="slidenum">
              <a:rPr lang="sv-SE" smtClean="0"/>
              <a:pPr/>
              <a:t>‹#›</a:t>
            </a:fld>
            <a:endParaRPr lang="sv-SE"/>
          </a:p>
        </p:txBody>
      </p:sp>
    </p:spTree>
    <p:extLst>
      <p:ext uri="{BB962C8B-B14F-4D97-AF65-F5344CB8AC3E}">
        <p14:creationId xmlns:p14="http://schemas.microsoft.com/office/powerpoint/2010/main" val="2101562300"/>
      </p:ext>
    </p:extLst>
  </p:cSld>
  <p:clrMapOvr>
    <a:masterClrMapping/>
  </p:clrMapOvr>
  <p:extLst>
    <p:ext uri="{DCECCB84-F9BA-43D5-87BE-67443E8EF086}">
      <p15:sldGuideLst xmlns:p15="http://schemas.microsoft.com/office/powerpoint/2012/main">
        <p15:guide id="1" pos="279">
          <p15:clr>
            <a:srgbClr val="FBAE40"/>
          </p15:clr>
        </p15:guide>
        <p15:guide id="14" orient="horz" pos="411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Omslag_Egen bild">
    <p:bg bwMode="gray">
      <p:bgRef idx="1001">
        <a:schemeClr val="bg1"/>
      </p:bgRef>
    </p:bg>
    <p:spTree>
      <p:nvGrpSpPr>
        <p:cNvPr id="1" name=""/>
        <p:cNvGrpSpPr/>
        <p:nvPr/>
      </p:nvGrpSpPr>
      <p:grpSpPr>
        <a:xfrm>
          <a:off x="0" y="0"/>
          <a:ext cx="0" cy="0"/>
          <a:chOff x="0" y="0"/>
          <a:chExt cx="0" cy="0"/>
        </a:xfrm>
      </p:grpSpPr>
      <p:pic>
        <p:nvPicPr>
          <p:cNvPr id="9" name="Logotyp" descr="Logotyp för Finansförbundet">
            <a:extLst>
              <a:ext uri="{FF2B5EF4-FFF2-40B4-BE49-F238E27FC236}">
                <a16:creationId xmlns:a16="http://schemas.microsoft.com/office/drawing/2014/main" id="{4EDEFCAE-4949-C8F9-83FA-1E425D8C6D3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0946" y="301625"/>
            <a:ext cx="1675244" cy="429665"/>
          </a:xfrm>
          <a:prstGeom prst="rect">
            <a:avLst/>
          </a:prstGeom>
        </p:spPr>
      </p:pic>
      <p:sp>
        <p:nvSpPr>
          <p:cNvPr id="3" name="Platshållare för bild 1" descr="Användarens egen bil">
            <a:extLst>
              <a:ext uri="{FF2B5EF4-FFF2-40B4-BE49-F238E27FC236}">
                <a16:creationId xmlns:a16="http://schemas.microsoft.com/office/drawing/2014/main" id="{E78E2031-0FFD-0553-7DCF-3C55A8B86D96}"/>
              </a:ext>
            </a:extLst>
          </p:cNvPr>
          <p:cNvSpPr>
            <a:spLocks noGrp="1"/>
          </p:cNvSpPr>
          <p:nvPr>
            <p:ph type="pic" sz="quarter" idx="12" hasCustomPrompt="1"/>
          </p:nvPr>
        </p:nvSpPr>
        <p:spPr bwMode="gray">
          <a:xfrm>
            <a:off x="0" y="1052513"/>
            <a:ext cx="11139488" cy="5805487"/>
          </a:xfrm>
          <a:prstGeom prst="rect">
            <a:avLst/>
          </a:prstGeom>
          <a:noFill/>
        </p:spPr>
        <p:txBody>
          <a:bodyPr lIns="72000" tIns="36000" rIns="0" bIns="0"/>
          <a:lstStyle>
            <a:lvl1pPr marL="0" indent="0" algn="l">
              <a:lnSpc>
                <a:spcPct val="100000"/>
              </a:lnSpc>
              <a:spcAft>
                <a:spcPts val="0"/>
              </a:spcAft>
              <a:buFont typeface="Arial" panose="020B0604020202020204" pitchFamily="34" charset="0"/>
              <a:buNone/>
              <a:defRPr sz="1600" spc="-20" baseline="0">
                <a:solidFill>
                  <a:schemeClr val="accent6"/>
                </a:solidFill>
              </a:defRPr>
            </a:lvl1pPr>
          </a:lstStyle>
          <a:p>
            <a:r>
              <a:rPr lang="sv-SE"/>
              <a:t>Klicka på ikonen och lägg in en egen bild. Justera textens färg om den inte syns över bakgrunden.</a:t>
            </a:r>
          </a:p>
        </p:txBody>
      </p:sp>
      <p:sp>
        <p:nvSpPr>
          <p:cNvPr id="4" name="Rubrik 2">
            <a:extLst>
              <a:ext uri="{FF2B5EF4-FFF2-40B4-BE49-F238E27FC236}">
                <a16:creationId xmlns:a16="http://schemas.microsoft.com/office/drawing/2014/main" id="{9A9D705B-33E9-91B7-3B37-5343CD3F3EF3}"/>
              </a:ext>
            </a:extLst>
          </p:cNvPr>
          <p:cNvSpPr>
            <a:spLocks noGrp="1"/>
          </p:cNvSpPr>
          <p:nvPr>
            <p:ph type="title" hasCustomPrompt="1"/>
          </p:nvPr>
        </p:nvSpPr>
        <p:spPr bwMode="blackGray">
          <a:xfrm>
            <a:off x="449999" y="1373886"/>
            <a:ext cx="8741625" cy="813140"/>
          </a:xfrm>
        </p:spPr>
        <p:txBody>
          <a:bodyPr tIns="0"/>
          <a:lstStyle>
            <a:lvl1pPr>
              <a:defRPr sz="4400" b="0" spc="-80" baseline="0">
                <a:solidFill>
                  <a:schemeClr val="tx1"/>
                </a:solidFill>
              </a:defRPr>
            </a:lvl1pPr>
          </a:lstStyle>
          <a:p>
            <a:r>
              <a:rPr lang="sv-SE"/>
              <a:t>Presentationens namn</a:t>
            </a:r>
          </a:p>
        </p:txBody>
      </p:sp>
      <p:sp>
        <p:nvSpPr>
          <p:cNvPr id="6" name="Platshållare för text 3">
            <a:extLst>
              <a:ext uri="{FF2B5EF4-FFF2-40B4-BE49-F238E27FC236}">
                <a16:creationId xmlns:a16="http://schemas.microsoft.com/office/drawing/2014/main" id="{83FD9275-75E0-D94E-9B2D-F31E3FD3E187}"/>
              </a:ext>
            </a:extLst>
          </p:cNvPr>
          <p:cNvSpPr>
            <a:spLocks noGrp="1"/>
          </p:cNvSpPr>
          <p:nvPr>
            <p:ph type="body" sz="quarter" idx="14" hasCustomPrompt="1"/>
          </p:nvPr>
        </p:nvSpPr>
        <p:spPr bwMode="gray">
          <a:xfrm>
            <a:off x="450000" y="2829328"/>
            <a:ext cx="8741624" cy="892068"/>
          </a:xfrm>
        </p:spPr>
        <p:txBody>
          <a:bodyPr/>
          <a:lstStyle>
            <a:lvl1pPr marL="284400" indent="-284400">
              <a:buFontTx/>
              <a:buBlip>
                <a:blip r:embed="rId4">
                  <a:extLst>
                    <a:ext uri="{96DAC541-7B7A-43D3-8B79-37D633B846F1}">
                      <asvg:svgBlip xmlns:asvg="http://schemas.microsoft.com/office/drawing/2016/SVG/main" r:embed="rId5"/>
                    </a:ext>
                  </a:extLst>
                </a:blip>
              </a:buBlip>
              <a:defRPr>
                <a:solidFill>
                  <a:schemeClr val="tx1"/>
                </a:solidFill>
              </a:defRPr>
            </a:lvl1pPr>
            <a:lvl2pPr marL="601200" indent="-266400">
              <a:buFontTx/>
              <a:buBlip>
                <a:blip r:embed="rId4">
                  <a:extLst>
                    <a:ext uri="{96DAC541-7B7A-43D3-8B79-37D633B846F1}">
                      <asvg:svgBlip xmlns:asvg="http://schemas.microsoft.com/office/drawing/2016/SVG/main" r:embed="rId5"/>
                    </a:ext>
                  </a:extLst>
                </a:blip>
              </a:buBlip>
              <a:defRPr>
                <a:solidFill>
                  <a:schemeClr val="tx1"/>
                </a:solidFill>
              </a:defRPr>
            </a:lvl2pPr>
            <a:lvl3pPr marL="900000" indent="-248400">
              <a:buFontTx/>
              <a:buBlip>
                <a:blip r:embed="rId4">
                  <a:extLst>
                    <a:ext uri="{96DAC541-7B7A-43D3-8B79-37D633B846F1}">
                      <asvg:svgBlip xmlns:asvg="http://schemas.microsoft.com/office/drawing/2016/SVG/main" r:embed="rId5"/>
                    </a:ext>
                  </a:extLst>
                </a:blip>
              </a:buBlip>
              <a:defRPr>
                <a:solidFill>
                  <a:schemeClr val="tx1"/>
                </a:solidFill>
              </a:defRPr>
            </a:lvl3pPr>
            <a:lvl4pPr marL="1166400" indent="-230400">
              <a:buFontTx/>
              <a:buBlip>
                <a:blip r:embed="rId4">
                  <a:extLst>
                    <a:ext uri="{96DAC541-7B7A-43D3-8B79-37D633B846F1}">
                      <asvg:svgBlip xmlns:asvg="http://schemas.microsoft.com/office/drawing/2016/SVG/main" r:embed="rId5"/>
                    </a:ext>
                  </a:extLst>
                </a:blip>
              </a:buBlip>
              <a:defRPr>
                <a:solidFill>
                  <a:schemeClr val="tx1"/>
                </a:solidFill>
              </a:defRPr>
            </a:lvl4pPr>
            <a:lvl5pPr marL="1404000" indent="-211138">
              <a:buFontTx/>
              <a:buBlip>
                <a:blip r:embed="rId4">
                  <a:extLst>
                    <a:ext uri="{96DAC541-7B7A-43D3-8B79-37D633B846F1}">
                      <asvg:svgBlip xmlns:asvg="http://schemas.microsoft.com/office/drawing/2016/SVG/main" r:embed="rId5"/>
                    </a:ext>
                  </a:extLst>
                </a:blip>
              </a:buBlip>
              <a:defRPr>
                <a:solidFill>
                  <a:schemeClr val="tx1"/>
                </a:solidFill>
              </a:defRPr>
            </a:lvl5pPr>
          </a:lstStyle>
          <a:p>
            <a:pPr lvl="0"/>
            <a:r>
              <a:rPr lang="sv-SE"/>
              <a:t>Mer information (Punktlista kan avaktiveras för bara text. Förinställd pil återfås via Start (grupp Bilder) – Återställ)</a:t>
            </a:r>
          </a:p>
          <a:p>
            <a:pPr lvl="1"/>
            <a:r>
              <a:rPr lang="sv-SE"/>
              <a:t>Nivå två</a:t>
            </a:r>
          </a:p>
          <a:p>
            <a:pPr lvl="2"/>
            <a:r>
              <a:rPr lang="sv-SE"/>
              <a:t>Nivå tre</a:t>
            </a:r>
          </a:p>
          <a:p>
            <a:pPr lvl="3"/>
            <a:r>
              <a:rPr lang="sv-SE"/>
              <a:t>Nivå fyra</a:t>
            </a:r>
          </a:p>
          <a:p>
            <a:pPr lvl="4"/>
            <a:r>
              <a:rPr lang="sv-SE"/>
              <a:t>Nivå fem</a:t>
            </a:r>
          </a:p>
        </p:txBody>
      </p:sp>
      <p:sp>
        <p:nvSpPr>
          <p:cNvPr id="8" name="Platshållare för datum 5">
            <a:extLst>
              <a:ext uri="{FF2B5EF4-FFF2-40B4-BE49-F238E27FC236}">
                <a16:creationId xmlns:a16="http://schemas.microsoft.com/office/drawing/2014/main" id="{75CF5F40-4186-3CC4-8986-152A82F7AAA2}"/>
              </a:ext>
            </a:extLst>
          </p:cNvPr>
          <p:cNvSpPr>
            <a:spLocks noGrp="1"/>
          </p:cNvSpPr>
          <p:nvPr>
            <p:ph type="dt" sz="half" idx="13"/>
          </p:nvPr>
        </p:nvSpPr>
        <p:spPr bwMode="blackGray">
          <a:xfrm>
            <a:off x="450945" y="6089650"/>
            <a:ext cx="2743200" cy="365125"/>
          </a:xfrm>
        </p:spPr>
        <p:txBody>
          <a:bodyPr anchor="b" anchorCtr="0"/>
          <a:lstStyle>
            <a:lvl1pPr algn="l">
              <a:defRPr sz="1600">
                <a:solidFill>
                  <a:schemeClr val="bg1"/>
                </a:solidFill>
              </a:defRPr>
            </a:lvl1pPr>
          </a:lstStyle>
          <a:p>
            <a:fld id="{AB37A3AF-EA2A-4FE6-8E32-F91D5410C12B}" type="datetime1">
              <a:rPr lang="sv-SE" smtClean="0"/>
              <a:pPr/>
              <a:t>2025-12-11</a:t>
            </a:fld>
            <a:endParaRPr lang="en-SE"/>
          </a:p>
        </p:txBody>
      </p:sp>
    </p:spTree>
    <p:extLst>
      <p:ext uri="{BB962C8B-B14F-4D97-AF65-F5344CB8AC3E}">
        <p14:creationId xmlns:p14="http://schemas.microsoft.com/office/powerpoint/2010/main" val="2683746021"/>
      </p:ext>
    </p:extLst>
  </p:cSld>
  <p:clrMapOvr>
    <a:masterClrMapping/>
  </p:clrMapOvr>
  <p:extLst>
    <p:ext uri="{DCECCB84-F9BA-43D5-87BE-67443E8EF086}">
      <p15:sldGuideLst xmlns:p15="http://schemas.microsoft.com/office/powerpoint/2012/main">
        <p15:guide id="1" pos="7015">
          <p15:clr>
            <a:srgbClr val="FBAE40"/>
          </p15:clr>
        </p15:guide>
        <p15:guide id="2" orient="horz" pos="663">
          <p15:clr>
            <a:srgbClr val="FBAE40"/>
          </p15:clr>
        </p15:guide>
        <p15:guide id="3" pos="279">
          <p15:clr>
            <a:srgbClr val="FBAE40"/>
          </p15:clr>
        </p15:guide>
        <p15:guide id="4" orient="horz" pos="404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2EEC7D49-5D03-7562-497C-60B93BC0724A}"/>
              </a:ext>
            </a:extLst>
          </p:cNvPr>
          <p:cNvSpPr>
            <a:spLocks noGrp="1"/>
          </p:cNvSpPr>
          <p:nvPr>
            <p:ph type="title" hasCustomPrompt="1"/>
          </p:nvPr>
        </p:nvSpPr>
        <p:spPr>
          <a:xfrm>
            <a:off x="450000" y="532800"/>
            <a:ext cx="8706700" cy="511200"/>
          </a:xfrm>
        </p:spPr>
        <p:txBody>
          <a:bodyPr/>
          <a:lstStyle/>
          <a:p>
            <a:r>
              <a:rPr lang="sv-SE"/>
              <a:t>Skriv ”Agenda” eller annan rubrik</a:t>
            </a:r>
          </a:p>
        </p:txBody>
      </p:sp>
      <p:sp>
        <p:nvSpPr>
          <p:cNvPr id="9" name="Underrubrik 2">
            <a:extLst>
              <a:ext uri="{FF2B5EF4-FFF2-40B4-BE49-F238E27FC236}">
                <a16:creationId xmlns:a16="http://schemas.microsoft.com/office/drawing/2014/main" id="{8611F5C9-9448-F81F-E719-50CAD9E196C5}"/>
              </a:ext>
            </a:extLst>
          </p:cNvPr>
          <p:cNvSpPr>
            <a:spLocks noGrp="1"/>
          </p:cNvSpPr>
          <p:nvPr>
            <p:ph type="subTitle" idx="1" hasCustomPrompt="1"/>
          </p:nvPr>
        </p:nvSpPr>
        <p:spPr>
          <a:xfrm>
            <a:off x="449538" y="1042720"/>
            <a:ext cx="8707305" cy="566687"/>
          </a:xfrm>
        </p:spPr>
        <p:txBody>
          <a:bodyPr tIns="36000" rIns="0" bIns="0"/>
          <a:lstStyle>
            <a:lvl1pPr marL="0" indent="0" algn="l">
              <a:lnSpc>
                <a:spcPct val="98000"/>
              </a:lnSpc>
              <a:spcAft>
                <a:spcPts val="0"/>
              </a:spcAft>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sp>
        <p:nvSpPr>
          <p:cNvPr id="6" name="Platshållare för text 3">
            <a:extLst>
              <a:ext uri="{FF2B5EF4-FFF2-40B4-BE49-F238E27FC236}">
                <a16:creationId xmlns:a16="http://schemas.microsoft.com/office/drawing/2014/main" id="{2A412532-1C31-A296-8983-65CBF38F988B}"/>
              </a:ext>
            </a:extLst>
          </p:cNvPr>
          <p:cNvSpPr>
            <a:spLocks noGrp="1"/>
          </p:cNvSpPr>
          <p:nvPr>
            <p:ph type="body" sz="quarter" idx="16" hasCustomPrompt="1"/>
          </p:nvPr>
        </p:nvSpPr>
        <p:spPr>
          <a:xfrm>
            <a:off x="450000" y="1773662"/>
            <a:ext cx="2222649" cy="4190575"/>
          </a:xfrm>
        </p:spPr>
        <p:txBody>
          <a:bodyPr lIns="0"/>
          <a:lstStyle>
            <a:lvl1pPr marL="0" indent="0">
              <a:lnSpc>
                <a:spcPct val="100000"/>
              </a:lnSpc>
              <a:spcBef>
                <a:spcPts val="0"/>
              </a:spcBef>
              <a:spcAft>
                <a:spcPts val="1800"/>
              </a:spcAft>
              <a:buFont typeface="Arial" panose="020B0604020202020204" pitchFamily="34" charset="0"/>
              <a:buNone/>
              <a:defRPr>
                <a:solidFill>
                  <a:schemeClr val="tx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sv-SE"/>
              <a:t>Tider</a:t>
            </a:r>
          </a:p>
        </p:txBody>
      </p:sp>
      <p:sp>
        <p:nvSpPr>
          <p:cNvPr id="10" name="Platshållare för text 4">
            <a:extLst>
              <a:ext uri="{FF2B5EF4-FFF2-40B4-BE49-F238E27FC236}">
                <a16:creationId xmlns:a16="http://schemas.microsoft.com/office/drawing/2014/main" id="{5961B17E-6ADE-66EE-A7EF-6E5C0C0C3BBA}"/>
              </a:ext>
            </a:extLst>
          </p:cNvPr>
          <p:cNvSpPr>
            <a:spLocks noGrp="1"/>
          </p:cNvSpPr>
          <p:nvPr>
            <p:ph type="body" sz="quarter" idx="17" hasCustomPrompt="1"/>
          </p:nvPr>
        </p:nvSpPr>
        <p:spPr>
          <a:xfrm>
            <a:off x="2743290" y="1773238"/>
            <a:ext cx="6426110" cy="4190575"/>
          </a:xfrm>
        </p:spPr>
        <p:txBody>
          <a:bodyPr lIns="0"/>
          <a:lstStyle>
            <a:lvl1pPr marL="0" indent="0">
              <a:lnSpc>
                <a:spcPct val="100000"/>
              </a:lnSpc>
              <a:spcBef>
                <a:spcPts val="0"/>
              </a:spcBef>
              <a:spcAft>
                <a:spcPts val="1800"/>
              </a:spcAft>
              <a:buFont typeface="Arial" panose="020B0604020202020204" pitchFamily="34" charset="0"/>
              <a:buNone/>
              <a:defRPr>
                <a:solidFill>
                  <a:schemeClr val="tx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sv-SE"/>
              <a:t>Agenda</a:t>
            </a:r>
          </a:p>
        </p:txBody>
      </p:sp>
      <p:sp>
        <p:nvSpPr>
          <p:cNvPr id="4" name="Platshållare för bild 5">
            <a:extLst>
              <a:ext uri="{FF2B5EF4-FFF2-40B4-BE49-F238E27FC236}">
                <a16:creationId xmlns:a16="http://schemas.microsoft.com/office/drawing/2014/main" id="{EA2DDEF2-82D5-A064-B8F8-99F79027EDE1}"/>
              </a:ext>
            </a:extLst>
          </p:cNvPr>
          <p:cNvSpPr>
            <a:spLocks noGrp="1"/>
          </p:cNvSpPr>
          <p:nvPr>
            <p:ph type="pic" sz="quarter" idx="22" hasCustomPrompt="1"/>
          </p:nvPr>
        </p:nvSpPr>
        <p:spPr>
          <a:xfrm>
            <a:off x="9448710" y="0"/>
            <a:ext cx="2743200" cy="6858000"/>
          </a:xfrm>
        </p:spPr>
        <p:txBody>
          <a:bodyPr lIns="72000" tIns="72000"/>
          <a:lstStyle>
            <a:lvl1pPr marL="0" indent="0">
              <a:spcBef>
                <a:spcPts val="0"/>
              </a:spcBef>
              <a:spcAft>
                <a:spcPts val="0"/>
              </a:spcAft>
              <a:buFont typeface="Arial" panose="020B0604020202020204" pitchFamily="34" charset="0"/>
              <a:buNone/>
              <a:defRPr sz="1600" spc="-20" baseline="0">
                <a:solidFill>
                  <a:schemeClr val="accent6"/>
                </a:solidFill>
              </a:defRPr>
            </a:lvl1pPr>
          </a:lstStyle>
          <a:p>
            <a:r>
              <a:rPr lang="sv-SE"/>
              <a:t>Infoga bild via ikonen.</a:t>
            </a:r>
            <a:br>
              <a:rPr lang="sv-SE"/>
            </a:br>
            <a:r>
              <a:rPr lang="sv-SE"/>
              <a:t>För att anpassa placering/storlek:</a:t>
            </a:r>
            <a:br>
              <a:rPr lang="sv-SE"/>
            </a:br>
            <a:r>
              <a:rPr lang="sv-SE"/>
              <a:t>Markera bilden</a:t>
            </a:r>
            <a:br>
              <a:rPr lang="sv-SE"/>
            </a:br>
            <a:r>
              <a:rPr lang="sv-SE"/>
              <a:t>&gt; menyval Formformat</a:t>
            </a:r>
            <a:br>
              <a:rPr lang="sv-SE"/>
            </a:br>
            <a:r>
              <a:rPr lang="sv-SE"/>
              <a:t>&gt; Beskär… (och sedan anpassa enligt önskemål)</a:t>
            </a:r>
          </a:p>
          <a:p>
            <a:endParaRPr lang="sv-SE"/>
          </a:p>
        </p:txBody>
      </p:sp>
      <p:sp>
        <p:nvSpPr>
          <p:cNvPr id="14" name="Platshållare för sidfot 10">
            <a:extLst>
              <a:ext uri="{FF2B5EF4-FFF2-40B4-BE49-F238E27FC236}">
                <a16:creationId xmlns:a16="http://schemas.microsoft.com/office/drawing/2014/main" id="{2C39BFE4-77D6-1856-20D0-7235D802BDCB}"/>
              </a:ext>
            </a:extLst>
          </p:cNvPr>
          <p:cNvSpPr>
            <a:spLocks noGrp="1"/>
          </p:cNvSpPr>
          <p:nvPr>
            <p:ph type="ftr" sz="quarter" idx="20"/>
          </p:nvPr>
        </p:nvSpPr>
        <p:spPr>
          <a:xfrm>
            <a:off x="1692653" y="6251420"/>
            <a:ext cx="4114800" cy="365125"/>
          </a:xfrm>
        </p:spPr>
        <p:txBody>
          <a:bodyPr/>
          <a:lstStyle/>
          <a:p>
            <a:endParaRPr lang="sv-SE"/>
          </a:p>
        </p:txBody>
      </p:sp>
      <p:sp>
        <p:nvSpPr>
          <p:cNvPr id="13" name="Platshållare för datum 11">
            <a:extLst>
              <a:ext uri="{FF2B5EF4-FFF2-40B4-BE49-F238E27FC236}">
                <a16:creationId xmlns:a16="http://schemas.microsoft.com/office/drawing/2014/main" id="{7E26FFD9-AC64-47C0-0406-05A4A8A27AB1}"/>
              </a:ext>
            </a:extLst>
          </p:cNvPr>
          <p:cNvSpPr>
            <a:spLocks noGrp="1"/>
          </p:cNvSpPr>
          <p:nvPr>
            <p:ph type="dt" sz="half" idx="19"/>
          </p:nvPr>
        </p:nvSpPr>
        <p:spPr>
          <a:xfrm>
            <a:off x="9593704" y="6251420"/>
            <a:ext cx="1678899" cy="365125"/>
          </a:xfrm>
        </p:spPr>
        <p:txBody>
          <a:bodyPr/>
          <a:lstStyle>
            <a:lvl1pPr>
              <a:defRPr>
                <a:solidFill>
                  <a:schemeClr val="tx1"/>
                </a:solidFill>
              </a:defRPr>
            </a:lvl1pPr>
          </a:lstStyle>
          <a:p>
            <a:fld id="{9F04D03B-EE12-4218-A3D7-28F3153BE628}" type="datetime1">
              <a:rPr lang="sv-SE" smtClean="0"/>
              <a:t>2025-12-11</a:t>
            </a:fld>
            <a:endParaRPr lang="sv-SE"/>
          </a:p>
        </p:txBody>
      </p:sp>
      <p:sp>
        <p:nvSpPr>
          <p:cNvPr id="15" name="Platshållare för bildnummer 12">
            <a:extLst>
              <a:ext uri="{FF2B5EF4-FFF2-40B4-BE49-F238E27FC236}">
                <a16:creationId xmlns:a16="http://schemas.microsoft.com/office/drawing/2014/main" id="{937E358B-F32B-E89C-B5E4-8DDEEE8B6221}"/>
              </a:ext>
            </a:extLst>
          </p:cNvPr>
          <p:cNvSpPr>
            <a:spLocks noGrp="1"/>
          </p:cNvSpPr>
          <p:nvPr>
            <p:ph type="sldNum" sz="quarter" idx="21"/>
          </p:nvPr>
        </p:nvSpPr>
        <p:spPr>
          <a:xfrm>
            <a:off x="11384381" y="6145967"/>
            <a:ext cx="551969" cy="524655"/>
          </a:xfrm>
        </p:spPr>
        <p:txBody>
          <a:bodyPr/>
          <a:lstStyle>
            <a:lvl1pPr>
              <a:defRPr>
                <a:solidFill>
                  <a:schemeClr val="tx1"/>
                </a:solidFill>
              </a:defRPr>
            </a:lvl1pPr>
          </a:lstStyle>
          <a:p>
            <a:fld id="{ED456FA2-E6D1-4499-8E2B-910EC08F8AD2}" type="slidenum">
              <a:rPr lang="sv-SE" smtClean="0"/>
              <a:pPr/>
              <a:t>‹#›</a:t>
            </a:fld>
            <a:endParaRPr lang="sv-SE"/>
          </a:p>
        </p:txBody>
      </p:sp>
    </p:spTree>
    <p:extLst>
      <p:ext uri="{BB962C8B-B14F-4D97-AF65-F5344CB8AC3E}">
        <p14:creationId xmlns:p14="http://schemas.microsoft.com/office/powerpoint/2010/main" val="3187012832"/>
      </p:ext>
    </p:extLst>
  </p:cSld>
  <p:clrMapOvr>
    <a:masterClrMapping/>
  </p:clrMapOvr>
  <p:extLst>
    <p:ext uri="{DCECCB84-F9BA-43D5-87BE-67443E8EF086}">
      <p15:sldGuideLst xmlns:p15="http://schemas.microsoft.com/office/powerpoint/2012/main">
        <p15:guide id="1" pos="279">
          <p15:clr>
            <a:srgbClr val="FBAE40"/>
          </p15:clr>
        </p15:guide>
        <p15:guide id="10" pos="7401">
          <p15:clr>
            <a:srgbClr val="FBAE40"/>
          </p15:clr>
        </p15:guide>
        <p15:guide id="14" orient="horz" pos="411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image" Target="../media/image10.sv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image" Target="../media/image9.png"/><Relationship Id="rId2" Type="http://schemas.openxmlformats.org/officeDocument/2006/relationships/slideLayout" Target="../slideLayouts/slideLayout9.xml"/><Relationship Id="rId16" Type="http://schemas.openxmlformats.org/officeDocument/2006/relationships/image" Target="../media/image5.svg"/><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image" Target="../media/image4.png"/><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2.sv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1.png"/><Relationship Id="rId5" Type="http://schemas.openxmlformats.org/officeDocument/2006/relationships/image" Target="../media/image12.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 name="Platshållare för rubrik 1">
            <a:extLst>
              <a:ext uri="{FF2B5EF4-FFF2-40B4-BE49-F238E27FC236}">
                <a16:creationId xmlns:a16="http://schemas.microsoft.com/office/drawing/2014/main" id="{0DF3C329-F48F-4355-B2C2-DA4EE5F07965}"/>
              </a:ext>
            </a:extLst>
          </p:cNvPr>
          <p:cNvSpPr>
            <a:spLocks noGrp="1"/>
          </p:cNvSpPr>
          <p:nvPr>
            <p:ph type="title"/>
          </p:nvPr>
        </p:nvSpPr>
        <p:spPr>
          <a:xfrm>
            <a:off x="449999" y="333859"/>
            <a:ext cx="8741625" cy="586847"/>
          </a:xfrm>
          <a:prstGeom prst="rect">
            <a:avLst/>
          </a:prstGeom>
        </p:spPr>
        <p:txBody>
          <a:bodyPr vert="horz" lIns="0" tIns="0" rIns="0" bIns="0" rtlCol="0" anchor="t">
            <a:noAutofit/>
          </a:bodyPr>
          <a:lstStyle/>
          <a:p>
            <a:r>
              <a:rPr lang="sv-SE"/>
              <a:t>Sidrubrik</a:t>
            </a:r>
            <a:endParaRPr lang="en-SE"/>
          </a:p>
        </p:txBody>
      </p:sp>
      <p:sp>
        <p:nvSpPr>
          <p:cNvPr id="2" name="Platshållare för text 1">
            <a:extLst>
              <a:ext uri="{FF2B5EF4-FFF2-40B4-BE49-F238E27FC236}">
                <a16:creationId xmlns:a16="http://schemas.microsoft.com/office/drawing/2014/main" id="{E98569FB-57CF-522C-6F1B-55C8687FBD87}"/>
              </a:ext>
            </a:extLst>
          </p:cNvPr>
          <p:cNvSpPr>
            <a:spLocks noGrp="1"/>
          </p:cNvSpPr>
          <p:nvPr>
            <p:ph type="body" idx="1"/>
          </p:nvPr>
        </p:nvSpPr>
        <p:spPr>
          <a:xfrm>
            <a:off x="449999" y="889177"/>
            <a:ext cx="8741625" cy="4544094"/>
          </a:xfrm>
          <a:prstGeom prst="rect">
            <a:avLst/>
          </a:prstGeom>
        </p:spPr>
        <p:txBody>
          <a:bodyPr vert="horz" lIns="0" tIns="36000" rIns="0" bIns="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datum 3">
            <a:extLst>
              <a:ext uri="{FF2B5EF4-FFF2-40B4-BE49-F238E27FC236}">
                <a16:creationId xmlns:a16="http://schemas.microsoft.com/office/drawing/2014/main" id="{2D4F6D56-4D67-2A6A-C614-BA18AABE35C0}"/>
              </a:ext>
            </a:extLst>
          </p:cNvPr>
          <p:cNvSpPr>
            <a:spLocks noGrp="1"/>
          </p:cNvSpPr>
          <p:nvPr>
            <p:ph type="dt" sz="half" idx="2"/>
          </p:nvPr>
        </p:nvSpPr>
        <p:spPr bwMode="ltGray">
          <a:xfrm>
            <a:off x="450945" y="6089650"/>
            <a:ext cx="2743200" cy="365125"/>
          </a:xfrm>
          <a:prstGeom prst="rect">
            <a:avLst/>
          </a:prstGeom>
        </p:spPr>
        <p:txBody>
          <a:bodyPr vert="horz" lIns="0" tIns="0" rIns="0" bIns="0" rtlCol="0" anchor="b"/>
          <a:lstStyle>
            <a:lvl1pPr algn="l">
              <a:defRPr sz="1600" spc="-20" baseline="0">
                <a:solidFill>
                  <a:schemeClr val="bg1"/>
                </a:solidFill>
                <a:latin typeface="+mn-lt"/>
                <a:cs typeface="Arial" panose="020B0604020202020204" pitchFamily="34" charset="0"/>
              </a:defRPr>
            </a:lvl1pPr>
          </a:lstStyle>
          <a:p>
            <a:fld id="{A53286AD-6796-4A04-B729-FE5150C9F331}" type="datetime1">
              <a:rPr lang="sv-SE" smtClean="0"/>
              <a:pPr/>
              <a:t>2025-12-11</a:t>
            </a:fld>
            <a:endParaRPr lang="en-SE"/>
          </a:p>
        </p:txBody>
      </p:sp>
    </p:spTree>
    <p:extLst>
      <p:ext uri="{BB962C8B-B14F-4D97-AF65-F5344CB8AC3E}">
        <p14:creationId xmlns:p14="http://schemas.microsoft.com/office/powerpoint/2010/main" val="62255945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806" r:id="rId3"/>
    <p:sldLayoutId id="2147483807" r:id="rId4"/>
    <p:sldLayoutId id="2147483808" r:id="rId5"/>
    <p:sldLayoutId id="2147483809" r:id="rId6"/>
    <p:sldLayoutId id="2147483811" r:id="rId7"/>
  </p:sldLayoutIdLst>
  <p:hf sldNum="0" hdr="0" ftr="0" dt="0"/>
  <p:txStyles>
    <p:titleStyle>
      <a:lvl1pPr algn="l" defTabSz="914400" rtl="0" eaLnBrk="1" latinLnBrk="0" hangingPunct="1">
        <a:lnSpc>
          <a:spcPct val="90000"/>
        </a:lnSpc>
        <a:spcBef>
          <a:spcPct val="0"/>
        </a:spcBef>
        <a:buNone/>
        <a:tabLst>
          <a:tab pos="3316288" algn="l"/>
        </a:tabLst>
        <a:defRPr sz="3600" b="0" kern="1200" spc="-80" baseline="0">
          <a:solidFill>
            <a:schemeClr val="bg1"/>
          </a:solidFill>
          <a:latin typeface="+mj-lt"/>
          <a:ea typeface="+mj-ea"/>
          <a:cs typeface="Arial" panose="020B0604020202020204" pitchFamily="34" charset="0"/>
        </a:defRPr>
      </a:lvl1pPr>
    </p:titleStyle>
    <p:bodyStyle>
      <a:lvl1pPr marL="540000" indent="-540000" algn="l" defTabSz="914400" rtl="0" eaLnBrk="1" latinLnBrk="0" hangingPunct="1">
        <a:lnSpc>
          <a:spcPct val="100000"/>
        </a:lnSpc>
        <a:spcBef>
          <a:spcPts val="600"/>
        </a:spcBef>
        <a:spcAft>
          <a:spcPts val="0"/>
        </a:spcAft>
        <a:buFontTx/>
        <a:buBlip>
          <a:blip r:embed="rId9">
            <a:extLst>
              <a:ext uri="{96DAC541-7B7A-43D3-8B79-37D633B846F1}">
                <asvg:svgBlip xmlns:asvg="http://schemas.microsoft.com/office/drawing/2016/SVG/main" r:embed="rId10"/>
              </a:ext>
            </a:extLst>
          </a:blip>
        </a:buBlip>
        <a:defRPr sz="3600" kern="1200" spc="-50" baseline="0">
          <a:solidFill>
            <a:schemeClr val="accent2"/>
          </a:solidFill>
          <a:latin typeface="+mn-lt"/>
          <a:ea typeface="+mn-ea"/>
          <a:cs typeface="Arial" panose="020B0604020202020204" pitchFamily="34" charset="0"/>
        </a:defRPr>
      </a:lvl1pPr>
      <a:lvl2pPr marL="1076400" indent="-432000" algn="l" defTabSz="914400" rtl="0" eaLnBrk="1" latinLnBrk="0" hangingPunct="1">
        <a:lnSpc>
          <a:spcPct val="100000"/>
        </a:lnSpc>
        <a:spcBef>
          <a:spcPts val="500"/>
        </a:spcBef>
        <a:spcAft>
          <a:spcPts val="0"/>
        </a:spcAft>
        <a:buFontTx/>
        <a:buBlip>
          <a:blip r:embed="rId9">
            <a:extLst>
              <a:ext uri="{96DAC541-7B7A-43D3-8B79-37D633B846F1}">
                <asvg:svgBlip xmlns:asvg="http://schemas.microsoft.com/office/drawing/2016/SVG/main" r:embed="rId10"/>
              </a:ext>
            </a:extLst>
          </a:blip>
        </a:buBlip>
        <a:defRPr sz="3000" kern="1200" spc="-50">
          <a:solidFill>
            <a:schemeClr val="accent2"/>
          </a:solidFill>
          <a:latin typeface="+mn-lt"/>
          <a:ea typeface="+mn-ea"/>
          <a:cs typeface="+mn-cs"/>
        </a:defRPr>
      </a:lvl2pPr>
      <a:lvl3pPr marL="1522800" indent="-352800" algn="l" defTabSz="914400" rtl="0" eaLnBrk="1" latinLnBrk="0" hangingPunct="1">
        <a:lnSpc>
          <a:spcPct val="100000"/>
        </a:lnSpc>
        <a:spcBef>
          <a:spcPts val="500"/>
        </a:spcBef>
        <a:spcAft>
          <a:spcPts val="0"/>
        </a:spcAft>
        <a:buFontTx/>
        <a:buBlip>
          <a:blip r:embed="rId9">
            <a:extLst>
              <a:ext uri="{96DAC541-7B7A-43D3-8B79-37D633B846F1}">
                <asvg:svgBlip xmlns:asvg="http://schemas.microsoft.com/office/drawing/2016/SVG/main" r:embed="rId10"/>
              </a:ext>
            </a:extLst>
          </a:blip>
        </a:buBlip>
        <a:defRPr sz="2600" kern="1200" spc="-50">
          <a:solidFill>
            <a:schemeClr val="accent2"/>
          </a:solidFill>
          <a:latin typeface="+mn-lt"/>
          <a:ea typeface="+mn-ea"/>
          <a:cs typeface="+mn-cs"/>
        </a:defRPr>
      </a:lvl3pPr>
      <a:lvl4pPr marL="1886400" indent="-306000" algn="l" defTabSz="914400" rtl="0" eaLnBrk="1" latinLnBrk="0" hangingPunct="1">
        <a:lnSpc>
          <a:spcPct val="100000"/>
        </a:lnSpc>
        <a:spcBef>
          <a:spcPts val="500"/>
        </a:spcBef>
        <a:spcAft>
          <a:spcPts val="0"/>
        </a:spcAft>
        <a:buFontTx/>
        <a:buBlip>
          <a:blip r:embed="rId9">
            <a:extLst>
              <a:ext uri="{96DAC541-7B7A-43D3-8B79-37D633B846F1}">
                <asvg:svgBlip xmlns:asvg="http://schemas.microsoft.com/office/drawing/2016/SVG/main" r:embed="rId10"/>
              </a:ext>
            </a:extLst>
          </a:blip>
        </a:buBlip>
        <a:defRPr sz="2200" kern="1200" spc="-50">
          <a:solidFill>
            <a:schemeClr val="accent2"/>
          </a:solidFill>
          <a:latin typeface="+mn-lt"/>
          <a:ea typeface="+mn-ea"/>
          <a:cs typeface="+mn-cs"/>
        </a:defRPr>
      </a:lvl4pPr>
      <a:lvl5pPr marL="2210400" indent="-259200" algn="l" defTabSz="914400" rtl="0" eaLnBrk="1" latinLnBrk="0" hangingPunct="1">
        <a:lnSpc>
          <a:spcPct val="100000"/>
        </a:lnSpc>
        <a:spcBef>
          <a:spcPts val="500"/>
        </a:spcBef>
        <a:spcAft>
          <a:spcPts val="0"/>
        </a:spcAft>
        <a:buFontTx/>
        <a:buBlip>
          <a:blip r:embed="rId9">
            <a:extLst>
              <a:ext uri="{96DAC541-7B7A-43D3-8B79-37D633B846F1}">
                <asvg:svgBlip xmlns:asvg="http://schemas.microsoft.com/office/drawing/2016/SVG/main" r:embed="rId10"/>
              </a:ext>
            </a:extLst>
          </a:blip>
        </a:buBlip>
        <a:defRPr sz="1800" kern="1200" spc="-5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79">
          <p15:clr>
            <a:srgbClr val="F26B43"/>
          </p15:clr>
        </p15:guide>
        <p15:guide id="3" pos="3940">
          <p15:clr>
            <a:srgbClr val="F26B43"/>
          </p15:clr>
        </p15:guide>
        <p15:guide id="4" orient="horz" pos="187">
          <p15:clr>
            <a:srgbClr val="F26B43"/>
          </p15:clr>
        </p15:guide>
        <p15:guide id="5" pos="579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DF3C329-F48F-4355-B2C2-DA4EE5F07965}"/>
              </a:ext>
            </a:extLst>
          </p:cNvPr>
          <p:cNvSpPr>
            <a:spLocks noGrp="1"/>
          </p:cNvSpPr>
          <p:nvPr>
            <p:ph type="title"/>
          </p:nvPr>
        </p:nvSpPr>
        <p:spPr>
          <a:xfrm>
            <a:off x="450000" y="532800"/>
            <a:ext cx="10514012" cy="511200"/>
          </a:xfrm>
          <a:prstGeom prst="rect">
            <a:avLst/>
          </a:prstGeom>
        </p:spPr>
        <p:txBody>
          <a:bodyPr vert="horz" lIns="0" tIns="36000" rIns="0" bIns="0" rtlCol="0" anchor="t">
            <a:noAutofit/>
          </a:bodyPr>
          <a:lstStyle/>
          <a:p>
            <a:r>
              <a:rPr lang="sv-SE"/>
              <a:t>Sidrubrik</a:t>
            </a:r>
            <a:endParaRPr lang="en-SE"/>
          </a:p>
        </p:txBody>
      </p:sp>
      <p:sp>
        <p:nvSpPr>
          <p:cNvPr id="3" name="Platshållare för text 2">
            <a:extLst>
              <a:ext uri="{FF2B5EF4-FFF2-40B4-BE49-F238E27FC236}">
                <a16:creationId xmlns:a16="http://schemas.microsoft.com/office/drawing/2014/main" id="{4598E382-D3EA-41F5-153A-1E278410535F}"/>
              </a:ext>
            </a:extLst>
          </p:cNvPr>
          <p:cNvSpPr>
            <a:spLocks noGrp="1"/>
          </p:cNvSpPr>
          <p:nvPr>
            <p:ph type="body" idx="1"/>
          </p:nvPr>
        </p:nvSpPr>
        <p:spPr>
          <a:xfrm>
            <a:off x="442913" y="1206500"/>
            <a:ext cx="10514012" cy="4351338"/>
          </a:xfrm>
          <a:prstGeom prst="rect">
            <a:avLst/>
          </a:prstGeom>
        </p:spPr>
        <p:txBody>
          <a:bodyPr vert="horz" lIns="0" tIns="45720" rIns="91440" bIns="45720" rtlCol="0">
            <a:noAutofit/>
          </a:bodyPr>
          <a:lstStyle/>
          <a:p>
            <a:pPr lvl="0"/>
            <a:r>
              <a:rPr lang="sv-SE" noProof="0"/>
              <a:t>Nivå ett</a:t>
            </a:r>
          </a:p>
          <a:p>
            <a:pPr lvl="1"/>
            <a:r>
              <a:rPr lang="sv-SE" noProof="0"/>
              <a:t>Nivå 2</a:t>
            </a:r>
          </a:p>
          <a:p>
            <a:pPr lvl="2"/>
            <a:r>
              <a:rPr lang="sv-SE" noProof="0"/>
              <a:t>Nivå 3</a:t>
            </a:r>
          </a:p>
          <a:p>
            <a:pPr lvl="3"/>
            <a:r>
              <a:rPr lang="sv-SE" noProof="0"/>
              <a:t>Nivå 4</a:t>
            </a:r>
          </a:p>
          <a:p>
            <a:pPr lvl="4"/>
            <a:r>
              <a:rPr lang="sv-SE" noProof="0"/>
              <a:t>Nivå 5</a:t>
            </a:r>
          </a:p>
        </p:txBody>
      </p:sp>
      <p:pic>
        <p:nvPicPr>
          <p:cNvPr id="9" name="Logotyp 4" descr="Logotyp för Finansförbundet">
            <a:extLst>
              <a:ext uri="{FF2B5EF4-FFF2-40B4-BE49-F238E27FC236}">
                <a16:creationId xmlns:a16="http://schemas.microsoft.com/office/drawing/2014/main" id="{68D84B50-AB97-E9D3-5241-E44D1B54BA54}"/>
              </a:ext>
            </a:extLst>
          </p:cNvPr>
          <p:cNvPicPr>
            <a:picLocks noChangeAspect="1"/>
          </p:cNvPicPr>
          <p:nvPr userDrawn="1"/>
        </p:nvPicPr>
        <p:blipFill>
          <a:blip r:embed="rId15">
            <a:extLst>
              <a:ext uri="{96DAC541-7B7A-43D3-8B79-37D633B846F1}">
                <asvg:svgBlip xmlns:asvg="http://schemas.microsoft.com/office/drawing/2016/SVG/main" r:embed="rId16"/>
              </a:ext>
            </a:extLst>
          </a:blip>
          <a:srcRect/>
          <a:stretch/>
        </p:blipFill>
        <p:spPr>
          <a:xfrm>
            <a:off x="442913" y="6271577"/>
            <a:ext cx="986622" cy="253048"/>
          </a:xfrm>
          <a:prstGeom prst="rect">
            <a:avLst/>
          </a:prstGeom>
        </p:spPr>
      </p:pic>
      <p:sp>
        <p:nvSpPr>
          <p:cNvPr id="7" name="Platshållare för sidfot 5">
            <a:extLst>
              <a:ext uri="{FF2B5EF4-FFF2-40B4-BE49-F238E27FC236}">
                <a16:creationId xmlns:a16="http://schemas.microsoft.com/office/drawing/2014/main" id="{D4D2B1A9-3F94-E666-A2C4-5C3BAAEC5AD1}"/>
              </a:ext>
            </a:extLst>
          </p:cNvPr>
          <p:cNvSpPr>
            <a:spLocks noGrp="1"/>
          </p:cNvSpPr>
          <p:nvPr>
            <p:ph type="ftr" sz="quarter" idx="3"/>
          </p:nvPr>
        </p:nvSpPr>
        <p:spPr>
          <a:xfrm>
            <a:off x="1692653" y="6251420"/>
            <a:ext cx="4114800" cy="365125"/>
          </a:xfrm>
          <a:prstGeom prst="rect">
            <a:avLst/>
          </a:prstGeom>
        </p:spPr>
        <p:txBody>
          <a:bodyPr vert="horz" lIns="91440" tIns="0" rIns="0" bIns="64800" rtlCol="0" anchor="b" anchorCtr="0"/>
          <a:lstStyle>
            <a:lvl1pPr algn="l">
              <a:defRPr sz="1400" spc="-20" baseline="0">
                <a:solidFill>
                  <a:schemeClr val="tx1"/>
                </a:solidFill>
              </a:defRPr>
            </a:lvl1pPr>
          </a:lstStyle>
          <a:p>
            <a:endParaRPr lang="sv-SE"/>
          </a:p>
        </p:txBody>
      </p:sp>
      <p:sp>
        <p:nvSpPr>
          <p:cNvPr id="6" name="Platshållare för datum 6">
            <a:extLst>
              <a:ext uri="{FF2B5EF4-FFF2-40B4-BE49-F238E27FC236}">
                <a16:creationId xmlns:a16="http://schemas.microsoft.com/office/drawing/2014/main" id="{BB425EE9-FD4B-9A8E-A1A9-ECA9BFEB5558}"/>
              </a:ext>
            </a:extLst>
          </p:cNvPr>
          <p:cNvSpPr>
            <a:spLocks noGrp="1"/>
          </p:cNvSpPr>
          <p:nvPr>
            <p:ph type="dt" sz="half" idx="2"/>
          </p:nvPr>
        </p:nvSpPr>
        <p:spPr>
          <a:xfrm>
            <a:off x="9593704" y="6251420"/>
            <a:ext cx="1678899" cy="365125"/>
          </a:xfrm>
          <a:prstGeom prst="rect">
            <a:avLst/>
          </a:prstGeom>
        </p:spPr>
        <p:txBody>
          <a:bodyPr vert="horz" lIns="0" tIns="0" rIns="0" bIns="0" rtlCol="0" anchor="ctr" anchorCtr="0"/>
          <a:lstStyle>
            <a:lvl1pPr algn="ctr">
              <a:defRPr sz="1400" spc="-20" baseline="0">
                <a:solidFill>
                  <a:schemeClr val="tx1"/>
                </a:solidFill>
              </a:defRPr>
            </a:lvl1pPr>
          </a:lstStyle>
          <a:p>
            <a:fld id="{F0416F73-B4A7-4F9C-A71E-65656908E7F9}" type="datetime1">
              <a:rPr lang="sv-SE" smtClean="0"/>
              <a:t>2025-12-11</a:t>
            </a:fld>
            <a:endParaRPr lang="sv-SE"/>
          </a:p>
        </p:txBody>
      </p:sp>
      <p:sp>
        <p:nvSpPr>
          <p:cNvPr id="8" name="Platshållare för bildnummer 7">
            <a:extLst>
              <a:ext uri="{FF2B5EF4-FFF2-40B4-BE49-F238E27FC236}">
                <a16:creationId xmlns:a16="http://schemas.microsoft.com/office/drawing/2014/main" id="{629A4C3E-9936-5080-306A-E6BB6829236A}"/>
              </a:ext>
            </a:extLst>
          </p:cNvPr>
          <p:cNvSpPr>
            <a:spLocks noGrp="1"/>
          </p:cNvSpPr>
          <p:nvPr>
            <p:ph type="sldNum" sz="quarter" idx="4"/>
          </p:nvPr>
        </p:nvSpPr>
        <p:spPr>
          <a:xfrm>
            <a:off x="11384381" y="6145967"/>
            <a:ext cx="551969" cy="524655"/>
          </a:xfrm>
          <a:prstGeom prst="rect">
            <a:avLst/>
          </a:prstGeom>
        </p:spPr>
        <p:txBody>
          <a:bodyPr vert="horz" lIns="0" tIns="0" rIns="0" bIns="0" rtlCol="0" anchor="ctr" anchorCtr="0"/>
          <a:lstStyle>
            <a:lvl1pPr algn="ctr">
              <a:defRPr sz="1400" spc="-20" baseline="0">
                <a:solidFill>
                  <a:schemeClr val="tx1"/>
                </a:solidFill>
              </a:defRPr>
            </a:lvl1pPr>
          </a:lstStyle>
          <a:p>
            <a:fld id="{ED456FA2-E6D1-4499-8E2B-910EC08F8AD2}" type="slidenum">
              <a:rPr lang="sv-SE" smtClean="0"/>
              <a:pPr/>
              <a:t>‹#›</a:t>
            </a:fld>
            <a:endParaRPr lang="sv-SE"/>
          </a:p>
        </p:txBody>
      </p:sp>
    </p:spTree>
    <p:extLst>
      <p:ext uri="{BB962C8B-B14F-4D97-AF65-F5344CB8AC3E}">
        <p14:creationId xmlns:p14="http://schemas.microsoft.com/office/powerpoint/2010/main" val="1515019006"/>
      </p:ext>
    </p:extLst>
  </p:cSld>
  <p:clrMap bg1="lt1" tx1="dk1" bg2="lt2" tx2="dk2" accent1="accent1" accent2="accent2" accent3="accent3" accent4="accent4" accent5="accent5" accent6="accent6" hlink="hlink" folHlink="folHlink"/>
  <p:sldLayoutIdLst>
    <p:sldLayoutId id="2147483810" r:id="rId1"/>
    <p:sldLayoutId id="2147483723" r:id="rId2"/>
    <p:sldLayoutId id="2147483705" r:id="rId3"/>
    <p:sldLayoutId id="2147483726" r:id="rId4"/>
    <p:sldLayoutId id="2147483725" r:id="rId5"/>
    <p:sldLayoutId id="2147483724" r:id="rId6"/>
    <p:sldLayoutId id="2147483702" r:id="rId7"/>
    <p:sldLayoutId id="2147483708" r:id="rId8"/>
    <p:sldLayoutId id="2147483707" r:id="rId9"/>
    <p:sldLayoutId id="2147483706" r:id="rId10"/>
    <p:sldLayoutId id="2147483710" r:id="rId11"/>
    <p:sldLayoutId id="2147483778" r:id="rId12"/>
    <p:sldLayoutId id="2147483703" r:id="rId13"/>
  </p:sldLayoutIdLst>
  <p:hf sldNum="0" hdr="0" ftr="0" dt="0"/>
  <p:txStyles>
    <p:titleStyle>
      <a:lvl1pPr algn="l" defTabSz="914400" rtl="0" eaLnBrk="1" latinLnBrk="0" hangingPunct="1">
        <a:lnSpc>
          <a:spcPct val="90000"/>
        </a:lnSpc>
        <a:spcBef>
          <a:spcPct val="0"/>
        </a:spcBef>
        <a:buNone/>
        <a:defRPr sz="3200" kern="1200" spc="-70" baseline="0">
          <a:solidFill>
            <a:schemeClr val="tx1"/>
          </a:solidFill>
          <a:latin typeface="+mj-lt"/>
          <a:ea typeface="+mj-ea"/>
          <a:cs typeface="Arial" panose="020B0604020202020204" pitchFamily="34" charset="0"/>
        </a:defRPr>
      </a:lvl1pPr>
    </p:titleStyle>
    <p:bodyStyle>
      <a:lvl1pPr marL="284400" indent="-284400" algn="l" defTabSz="914400" rtl="0" eaLnBrk="1" latinLnBrk="0" hangingPunct="1">
        <a:lnSpc>
          <a:spcPct val="100000"/>
        </a:lnSpc>
        <a:spcBef>
          <a:spcPts val="1200"/>
        </a:spcBef>
        <a:spcAft>
          <a:spcPts val="0"/>
        </a:spcAft>
        <a:buFontTx/>
        <a:buBlip>
          <a:blip r:embed="rId17">
            <a:extLst>
              <a:ext uri="{96DAC541-7B7A-43D3-8B79-37D633B846F1}">
                <asvg:svgBlip xmlns:asvg="http://schemas.microsoft.com/office/drawing/2016/SVG/main" r:embed="rId18"/>
              </a:ext>
            </a:extLst>
          </a:blip>
        </a:buBlip>
        <a:defRPr sz="2400" kern="1200" spc="-50" baseline="0">
          <a:solidFill>
            <a:schemeClr val="tx1"/>
          </a:solidFill>
          <a:latin typeface="+mn-lt"/>
          <a:ea typeface="+mn-ea"/>
          <a:cs typeface="Arial" panose="020B0604020202020204" pitchFamily="34" charset="0"/>
        </a:defRPr>
      </a:lvl1pPr>
      <a:lvl2pPr marL="601200" indent="-266400" algn="l" defTabSz="914400" rtl="0" eaLnBrk="1" latinLnBrk="0" hangingPunct="1">
        <a:lnSpc>
          <a:spcPct val="100000"/>
        </a:lnSpc>
        <a:spcBef>
          <a:spcPts val="500"/>
        </a:spcBef>
        <a:buFontTx/>
        <a:buBlip>
          <a:blip r:embed="rId17">
            <a:extLst>
              <a:ext uri="{96DAC541-7B7A-43D3-8B79-37D633B846F1}">
                <asvg:svgBlip xmlns:asvg="http://schemas.microsoft.com/office/drawing/2016/SVG/main" r:embed="rId18"/>
              </a:ext>
            </a:extLst>
          </a:blip>
        </a:buBlip>
        <a:defRPr sz="2200" kern="1200" spc="-50" baseline="0">
          <a:solidFill>
            <a:schemeClr val="tx1"/>
          </a:solidFill>
          <a:latin typeface="+mn-lt"/>
          <a:ea typeface="+mn-ea"/>
          <a:cs typeface="+mn-cs"/>
        </a:defRPr>
      </a:lvl2pPr>
      <a:lvl3pPr marL="900000" indent="-248400" algn="l" defTabSz="914400" rtl="0" eaLnBrk="1" latinLnBrk="0" hangingPunct="1">
        <a:lnSpc>
          <a:spcPct val="100000"/>
        </a:lnSpc>
        <a:spcBef>
          <a:spcPts val="500"/>
        </a:spcBef>
        <a:buFontTx/>
        <a:buBlip>
          <a:blip r:embed="rId17">
            <a:extLst>
              <a:ext uri="{96DAC541-7B7A-43D3-8B79-37D633B846F1}">
                <asvg:svgBlip xmlns:asvg="http://schemas.microsoft.com/office/drawing/2016/SVG/main" r:embed="rId18"/>
              </a:ext>
            </a:extLst>
          </a:blip>
        </a:buBlip>
        <a:defRPr sz="2000" kern="1200" spc="-50" baseline="0">
          <a:solidFill>
            <a:schemeClr val="tx1"/>
          </a:solidFill>
          <a:latin typeface="+mn-lt"/>
          <a:ea typeface="+mn-ea"/>
          <a:cs typeface="+mn-cs"/>
        </a:defRPr>
      </a:lvl3pPr>
      <a:lvl4pPr marL="1166400" indent="-230400" algn="l" defTabSz="914400" rtl="0" eaLnBrk="1" latinLnBrk="0" hangingPunct="1">
        <a:lnSpc>
          <a:spcPct val="100000"/>
        </a:lnSpc>
        <a:spcBef>
          <a:spcPts val="500"/>
        </a:spcBef>
        <a:buFontTx/>
        <a:buBlip>
          <a:blip r:embed="rId17">
            <a:extLst>
              <a:ext uri="{96DAC541-7B7A-43D3-8B79-37D633B846F1}">
                <asvg:svgBlip xmlns:asvg="http://schemas.microsoft.com/office/drawing/2016/SVG/main" r:embed="rId18"/>
              </a:ext>
            </a:extLst>
          </a:blip>
        </a:buBlip>
        <a:defRPr sz="1800" kern="1200" spc="-50" baseline="0">
          <a:solidFill>
            <a:schemeClr val="tx1"/>
          </a:solidFill>
          <a:latin typeface="+mn-lt"/>
          <a:ea typeface="+mn-ea"/>
          <a:cs typeface="+mn-cs"/>
        </a:defRPr>
      </a:lvl4pPr>
      <a:lvl5pPr marL="1404000" indent="-211138" algn="l" defTabSz="914400" rtl="0" eaLnBrk="1" latinLnBrk="0" hangingPunct="1">
        <a:lnSpc>
          <a:spcPct val="100000"/>
        </a:lnSpc>
        <a:spcBef>
          <a:spcPts val="500"/>
        </a:spcBef>
        <a:buFontTx/>
        <a:buBlip>
          <a:blip r:embed="rId17">
            <a:extLst>
              <a:ext uri="{96DAC541-7B7A-43D3-8B79-37D633B846F1}">
                <asvg:svgBlip xmlns:asvg="http://schemas.microsoft.com/office/drawing/2016/SVG/main" r:embed="rId18"/>
              </a:ext>
            </a:extLst>
          </a:blip>
        </a:buBlip>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79">
          <p15:clr>
            <a:srgbClr val="F26B43"/>
          </p15:clr>
        </p15:guide>
        <p15:guide id="3" pos="3840" userDrawn="1">
          <p15:clr>
            <a:srgbClr val="F26B43"/>
          </p15:clr>
        </p15:guide>
        <p15:guide id="4" orient="horz" pos="210" userDrawn="1">
          <p15:clr>
            <a:srgbClr val="F26B43"/>
          </p15:clr>
        </p15:guide>
        <p15:guide id="5" pos="3659" userDrawn="1">
          <p15:clr>
            <a:srgbClr val="F26B43"/>
          </p15:clr>
        </p15:guide>
        <p15:guide id="6" pos="5768" userDrawn="1">
          <p15:clr>
            <a:srgbClr val="F26B43"/>
          </p15:clr>
        </p15:guide>
        <p15:guide id="7" pos="6902" userDrawn="1">
          <p15:clr>
            <a:srgbClr val="F26B43"/>
          </p15:clr>
        </p15:guide>
        <p15:guide id="8" orient="horz" pos="4110" userDrawn="1">
          <p15:clr>
            <a:srgbClr val="F26B43"/>
          </p15:clr>
        </p15:guide>
        <p15:guide id="9" orient="horz" pos="1117"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2"/>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DF3C329-F48F-4355-B2C2-DA4EE5F07965}"/>
              </a:ext>
            </a:extLst>
          </p:cNvPr>
          <p:cNvSpPr>
            <a:spLocks noGrp="1"/>
          </p:cNvSpPr>
          <p:nvPr>
            <p:ph type="title"/>
          </p:nvPr>
        </p:nvSpPr>
        <p:spPr bwMode="white">
          <a:xfrm>
            <a:off x="450000" y="532800"/>
            <a:ext cx="10514012" cy="511200"/>
          </a:xfrm>
          <a:prstGeom prst="rect">
            <a:avLst/>
          </a:prstGeom>
        </p:spPr>
        <p:txBody>
          <a:bodyPr vert="horz" lIns="0" tIns="36000" rIns="0" bIns="0" rtlCol="0" anchor="t">
            <a:noAutofit/>
          </a:bodyPr>
          <a:lstStyle/>
          <a:p>
            <a:r>
              <a:rPr lang="sv-SE"/>
              <a:t>Sidrubrik</a:t>
            </a:r>
            <a:endParaRPr lang="en-SE"/>
          </a:p>
        </p:txBody>
      </p:sp>
      <p:sp>
        <p:nvSpPr>
          <p:cNvPr id="3" name="Platshållare för text 2">
            <a:extLst>
              <a:ext uri="{FF2B5EF4-FFF2-40B4-BE49-F238E27FC236}">
                <a16:creationId xmlns:a16="http://schemas.microsoft.com/office/drawing/2014/main" id="{4598E382-D3EA-41F5-153A-1E278410535F}"/>
              </a:ext>
            </a:extLst>
          </p:cNvPr>
          <p:cNvSpPr>
            <a:spLocks noGrp="1"/>
          </p:cNvSpPr>
          <p:nvPr>
            <p:ph type="body" idx="1"/>
          </p:nvPr>
        </p:nvSpPr>
        <p:spPr bwMode="white">
          <a:xfrm>
            <a:off x="442913" y="1206500"/>
            <a:ext cx="10514012" cy="4351338"/>
          </a:xfrm>
          <a:prstGeom prst="rect">
            <a:avLst/>
          </a:prstGeom>
        </p:spPr>
        <p:txBody>
          <a:bodyPr vert="horz" lIns="0" tIns="45720" rIns="91440" bIns="45720" rtlCol="0">
            <a:noAutofit/>
          </a:bodyPr>
          <a:lstStyle/>
          <a:p>
            <a:pPr lvl="0"/>
            <a:r>
              <a:rPr lang="sv-SE" noProof="0"/>
              <a:t>Nivå ett</a:t>
            </a:r>
          </a:p>
          <a:p>
            <a:pPr lvl="1"/>
            <a:r>
              <a:rPr lang="sv-SE" noProof="0"/>
              <a:t>Nivå 2</a:t>
            </a:r>
          </a:p>
          <a:p>
            <a:pPr lvl="2"/>
            <a:r>
              <a:rPr lang="sv-SE" noProof="0"/>
              <a:t>Nivå 3</a:t>
            </a:r>
          </a:p>
          <a:p>
            <a:pPr lvl="3"/>
            <a:r>
              <a:rPr lang="sv-SE" noProof="0"/>
              <a:t>Nivå 4</a:t>
            </a:r>
          </a:p>
          <a:p>
            <a:pPr lvl="4"/>
            <a:r>
              <a:rPr lang="sv-SE" noProof="0"/>
              <a:t>Nivå 5</a:t>
            </a:r>
          </a:p>
        </p:txBody>
      </p:sp>
      <p:pic>
        <p:nvPicPr>
          <p:cNvPr id="10" name="Logotyp 4" descr="Logotyp för Finansförbundet">
            <a:extLst>
              <a:ext uri="{FF2B5EF4-FFF2-40B4-BE49-F238E27FC236}">
                <a16:creationId xmlns:a16="http://schemas.microsoft.com/office/drawing/2014/main" id="{F010A2BA-1B00-DD48-E2FD-62C311038152}"/>
              </a:ext>
            </a:extLst>
          </p:cNvPr>
          <p:cNvPicPr>
            <a:picLocks noChangeAspect="1"/>
          </p:cNvPicPr>
          <p:nvPr userDrawn="1"/>
        </p:nvPicPr>
        <p:blipFill>
          <a:blip r:embed="rId5"/>
          <a:srcRect/>
          <a:stretch/>
        </p:blipFill>
        <p:spPr bwMode="white">
          <a:xfrm>
            <a:off x="442914" y="6277535"/>
            <a:ext cx="986622" cy="253047"/>
          </a:xfrm>
          <a:prstGeom prst="rect">
            <a:avLst/>
          </a:prstGeom>
        </p:spPr>
      </p:pic>
      <p:sp>
        <p:nvSpPr>
          <p:cNvPr id="7" name="Platshållare för sidfot 5">
            <a:extLst>
              <a:ext uri="{FF2B5EF4-FFF2-40B4-BE49-F238E27FC236}">
                <a16:creationId xmlns:a16="http://schemas.microsoft.com/office/drawing/2014/main" id="{D4D2B1A9-3F94-E666-A2C4-5C3BAAEC5AD1}"/>
              </a:ext>
            </a:extLst>
          </p:cNvPr>
          <p:cNvSpPr>
            <a:spLocks noGrp="1"/>
          </p:cNvSpPr>
          <p:nvPr>
            <p:ph type="ftr" sz="quarter" idx="3"/>
          </p:nvPr>
        </p:nvSpPr>
        <p:spPr bwMode="white">
          <a:xfrm>
            <a:off x="1692653" y="6251420"/>
            <a:ext cx="4114800" cy="365125"/>
          </a:xfrm>
          <a:prstGeom prst="rect">
            <a:avLst/>
          </a:prstGeom>
        </p:spPr>
        <p:txBody>
          <a:bodyPr vert="horz" lIns="91440" tIns="0" rIns="0" bIns="64800" rtlCol="0" anchor="b" anchorCtr="0"/>
          <a:lstStyle>
            <a:lvl1pPr algn="l">
              <a:defRPr sz="1400" spc="-20" baseline="0">
                <a:solidFill>
                  <a:schemeClr val="tx1"/>
                </a:solidFill>
              </a:defRPr>
            </a:lvl1pPr>
          </a:lstStyle>
          <a:p>
            <a:endParaRPr lang="sv-SE"/>
          </a:p>
        </p:txBody>
      </p:sp>
      <p:sp>
        <p:nvSpPr>
          <p:cNvPr id="6" name="Platshållare för datum 6">
            <a:extLst>
              <a:ext uri="{FF2B5EF4-FFF2-40B4-BE49-F238E27FC236}">
                <a16:creationId xmlns:a16="http://schemas.microsoft.com/office/drawing/2014/main" id="{BB425EE9-FD4B-9A8E-A1A9-ECA9BFEB5558}"/>
              </a:ext>
            </a:extLst>
          </p:cNvPr>
          <p:cNvSpPr>
            <a:spLocks noGrp="1"/>
          </p:cNvSpPr>
          <p:nvPr>
            <p:ph type="dt" sz="half" idx="2"/>
          </p:nvPr>
        </p:nvSpPr>
        <p:spPr bwMode="white">
          <a:xfrm>
            <a:off x="9593704" y="6251420"/>
            <a:ext cx="1678899" cy="365125"/>
          </a:xfrm>
          <a:prstGeom prst="rect">
            <a:avLst/>
          </a:prstGeom>
        </p:spPr>
        <p:txBody>
          <a:bodyPr vert="horz" lIns="0" tIns="0" rIns="0" bIns="0" rtlCol="0" anchor="ctr" anchorCtr="0"/>
          <a:lstStyle>
            <a:lvl1pPr algn="ctr">
              <a:defRPr sz="1400" spc="-20" baseline="0">
                <a:solidFill>
                  <a:schemeClr val="tx1"/>
                </a:solidFill>
              </a:defRPr>
            </a:lvl1pPr>
          </a:lstStyle>
          <a:p>
            <a:fld id="{F0416F73-B4A7-4F9C-A71E-65656908E7F9}" type="datetime1">
              <a:rPr lang="sv-SE" smtClean="0"/>
              <a:pPr/>
              <a:t>2025-12-11</a:t>
            </a:fld>
            <a:endParaRPr lang="sv-SE"/>
          </a:p>
        </p:txBody>
      </p:sp>
      <p:sp>
        <p:nvSpPr>
          <p:cNvPr id="8" name="Platshållare för bildnummer 7">
            <a:extLst>
              <a:ext uri="{FF2B5EF4-FFF2-40B4-BE49-F238E27FC236}">
                <a16:creationId xmlns:a16="http://schemas.microsoft.com/office/drawing/2014/main" id="{629A4C3E-9936-5080-306A-E6BB6829236A}"/>
              </a:ext>
            </a:extLst>
          </p:cNvPr>
          <p:cNvSpPr>
            <a:spLocks noGrp="1"/>
          </p:cNvSpPr>
          <p:nvPr>
            <p:ph type="sldNum" sz="quarter" idx="4"/>
          </p:nvPr>
        </p:nvSpPr>
        <p:spPr bwMode="white">
          <a:xfrm>
            <a:off x="11384381" y="6145967"/>
            <a:ext cx="551969" cy="524655"/>
          </a:xfrm>
          <a:prstGeom prst="rect">
            <a:avLst/>
          </a:prstGeom>
        </p:spPr>
        <p:txBody>
          <a:bodyPr vert="horz" lIns="0" tIns="0" rIns="0" bIns="0" rtlCol="0" anchor="ctr" anchorCtr="0"/>
          <a:lstStyle>
            <a:lvl1pPr algn="ctr">
              <a:defRPr sz="1400" spc="-20" baseline="0">
                <a:solidFill>
                  <a:schemeClr val="tx1"/>
                </a:solidFill>
              </a:defRPr>
            </a:lvl1pPr>
          </a:lstStyle>
          <a:p>
            <a:fld id="{ED456FA2-E6D1-4499-8E2B-910EC08F8AD2}" type="slidenum">
              <a:rPr lang="sv-SE" smtClean="0"/>
              <a:pPr/>
              <a:t>‹#›</a:t>
            </a:fld>
            <a:endParaRPr lang="sv-SE"/>
          </a:p>
        </p:txBody>
      </p:sp>
    </p:spTree>
    <p:extLst>
      <p:ext uri="{BB962C8B-B14F-4D97-AF65-F5344CB8AC3E}">
        <p14:creationId xmlns:p14="http://schemas.microsoft.com/office/powerpoint/2010/main" val="1065266362"/>
      </p:ext>
    </p:extLst>
  </p:cSld>
  <p:clrMap bg1="dk1" tx1="lt1" bg2="dk2" tx2="lt2" accent1="accent1" accent2="accent2" accent3="accent3" accent4="accent4" accent5="accent5" accent6="accent6" hlink="hlink" folHlink="folHlink"/>
  <p:sldLayoutIdLst>
    <p:sldLayoutId id="2147483800" r:id="rId1"/>
    <p:sldLayoutId id="2147483803" r:id="rId2"/>
    <p:sldLayoutId id="2147483805" r:id="rId3"/>
  </p:sldLayoutIdLst>
  <p:hf sldNum="0" hdr="0" ftr="0" dt="0"/>
  <p:txStyles>
    <p:titleStyle>
      <a:lvl1pPr algn="l" defTabSz="914400" rtl="0" eaLnBrk="1" latinLnBrk="0" hangingPunct="1">
        <a:lnSpc>
          <a:spcPct val="90000"/>
        </a:lnSpc>
        <a:spcBef>
          <a:spcPct val="0"/>
        </a:spcBef>
        <a:buNone/>
        <a:defRPr sz="3200" kern="1200" spc="-70" baseline="0">
          <a:solidFill>
            <a:schemeClr val="tx1"/>
          </a:solidFill>
          <a:latin typeface="+mj-lt"/>
          <a:ea typeface="+mj-ea"/>
          <a:cs typeface="Arial" panose="020B0604020202020204" pitchFamily="34" charset="0"/>
        </a:defRPr>
      </a:lvl1pPr>
    </p:titleStyle>
    <p:bodyStyle>
      <a:lvl1pPr marL="284400" indent="-284400" algn="l" defTabSz="914400" rtl="0" eaLnBrk="1" latinLnBrk="0" hangingPunct="1">
        <a:lnSpc>
          <a:spcPct val="100000"/>
        </a:lnSpc>
        <a:spcBef>
          <a:spcPts val="1200"/>
        </a:spcBef>
        <a:spcAft>
          <a:spcPts val="0"/>
        </a:spcAft>
        <a:buFontTx/>
        <a:buBlip>
          <a:blip r:embed="rId6">
            <a:extLst>
              <a:ext uri="{96DAC541-7B7A-43D3-8B79-37D633B846F1}">
                <asvg:svgBlip xmlns:asvg="http://schemas.microsoft.com/office/drawing/2016/SVG/main" r:embed="rId7"/>
              </a:ext>
            </a:extLst>
          </a:blip>
        </a:buBlip>
        <a:defRPr sz="2400" kern="1200" spc="-50" baseline="0">
          <a:solidFill>
            <a:schemeClr val="tx1"/>
          </a:solidFill>
          <a:latin typeface="+mn-lt"/>
          <a:ea typeface="+mn-ea"/>
          <a:cs typeface="Arial" panose="020B0604020202020204" pitchFamily="34" charset="0"/>
        </a:defRPr>
      </a:lvl1pPr>
      <a:lvl2pPr marL="601200" indent="-266400" algn="l" defTabSz="914400" rtl="0" eaLnBrk="1" latinLnBrk="0" hangingPunct="1">
        <a:lnSpc>
          <a:spcPct val="100000"/>
        </a:lnSpc>
        <a:spcBef>
          <a:spcPts val="500"/>
        </a:spcBef>
        <a:buFontTx/>
        <a:buBlip>
          <a:blip r:embed="rId6">
            <a:extLst>
              <a:ext uri="{96DAC541-7B7A-43D3-8B79-37D633B846F1}">
                <asvg:svgBlip xmlns:asvg="http://schemas.microsoft.com/office/drawing/2016/SVG/main" r:embed="rId7"/>
              </a:ext>
            </a:extLst>
          </a:blip>
        </a:buBlip>
        <a:defRPr sz="2200" kern="1200" spc="-50" baseline="0">
          <a:solidFill>
            <a:schemeClr val="tx1"/>
          </a:solidFill>
          <a:latin typeface="+mn-lt"/>
          <a:ea typeface="+mn-ea"/>
          <a:cs typeface="+mn-cs"/>
        </a:defRPr>
      </a:lvl2pPr>
      <a:lvl3pPr marL="900000" indent="-248400" algn="l" defTabSz="914400" rtl="0" eaLnBrk="1" latinLnBrk="0" hangingPunct="1">
        <a:lnSpc>
          <a:spcPct val="100000"/>
        </a:lnSpc>
        <a:spcBef>
          <a:spcPts val="500"/>
        </a:spcBef>
        <a:buFontTx/>
        <a:buBlip>
          <a:blip r:embed="rId6">
            <a:extLst>
              <a:ext uri="{96DAC541-7B7A-43D3-8B79-37D633B846F1}">
                <asvg:svgBlip xmlns:asvg="http://schemas.microsoft.com/office/drawing/2016/SVG/main" r:embed="rId7"/>
              </a:ext>
            </a:extLst>
          </a:blip>
        </a:buBlip>
        <a:defRPr sz="2000" kern="1200" spc="-50" baseline="0">
          <a:solidFill>
            <a:schemeClr val="tx1"/>
          </a:solidFill>
          <a:latin typeface="+mn-lt"/>
          <a:ea typeface="+mn-ea"/>
          <a:cs typeface="+mn-cs"/>
        </a:defRPr>
      </a:lvl3pPr>
      <a:lvl4pPr marL="1166400" indent="-230400" algn="l" defTabSz="914400" rtl="0" eaLnBrk="1" latinLnBrk="0" hangingPunct="1">
        <a:lnSpc>
          <a:spcPct val="100000"/>
        </a:lnSpc>
        <a:spcBef>
          <a:spcPts val="500"/>
        </a:spcBef>
        <a:buFontTx/>
        <a:buBlip>
          <a:blip r:embed="rId6">
            <a:extLst>
              <a:ext uri="{96DAC541-7B7A-43D3-8B79-37D633B846F1}">
                <asvg:svgBlip xmlns:asvg="http://schemas.microsoft.com/office/drawing/2016/SVG/main" r:embed="rId7"/>
              </a:ext>
            </a:extLst>
          </a:blip>
        </a:buBlip>
        <a:defRPr sz="1800" kern="1200" spc="-50" baseline="0">
          <a:solidFill>
            <a:schemeClr val="tx1"/>
          </a:solidFill>
          <a:latin typeface="+mn-lt"/>
          <a:ea typeface="+mn-ea"/>
          <a:cs typeface="+mn-cs"/>
        </a:defRPr>
      </a:lvl4pPr>
      <a:lvl5pPr marL="1404000" indent="-211138" algn="l" defTabSz="914400" rtl="0" eaLnBrk="1" latinLnBrk="0" hangingPunct="1">
        <a:lnSpc>
          <a:spcPct val="100000"/>
        </a:lnSpc>
        <a:spcBef>
          <a:spcPts val="500"/>
        </a:spcBef>
        <a:buFontTx/>
        <a:buBlip>
          <a:blip r:embed="rId6">
            <a:extLst>
              <a:ext uri="{96DAC541-7B7A-43D3-8B79-37D633B846F1}">
                <asvg:svgBlip xmlns:asvg="http://schemas.microsoft.com/office/drawing/2016/SVG/main" r:embed="rId7"/>
              </a:ext>
            </a:extLst>
          </a:blip>
        </a:buBlip>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79">
          <p15:clr>
            <a:srgbClr val="F26B43"/>
          </p15:clr>
        </p15:guide>
        <p15:guide id="3" pos="3840" userDrawn="1">
          <p15:clr>
            <a:srgbClr val="F26B43"/>
          </p15:clr>
        </p15:guide>
        <p15:guide id="4" orient="horz" pos="210" userDrawn="1">
          <p15:clr>
            <a:srgbClr val="F26B43"/>
          </p15:clr>
        </p15:guide>
        <p15:guide id="5" pos="3659" userDrawn="1">
          <p15:clr>
            <a:srgbClr val="F26B43"/>
          </p15:clr>
        </p15:guide>
        <p15:guide id="6" pos="5768" userDrawn="1">
          <p15:clr>
            <a:srgbClr val="F26B43"/>
          </p15:clr>
        </p15:guide>
        <p15:guide id="7" pos="6902" userDrawn="1">
          <p15:clr>
            <a:srgbClr val="F26B43"/>
          </p15:clr>
        </p15:guide>
        <p15:guide id="8" orient="horz" pos="4110" userDrawn="1">
          <p15:clr>
            <a:srgbClr val="F26B43"/>
          </p15:clr>
        </p15:guide>
        <p15:guide id="9" orient="horz" pos="1117"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DF3C329-F48F-4355-B2C2-DA4EE5F07965}"/>
              </a:ext>
            </a:extLst>
          </p:cNvPr>
          <p:cNvSpPr>
            <a:spLocks noGrp="1"/>
          </p:cNvSpPr>
          <p:nvPr>
            <p:ph type="title"/>
          </p:nvPr>
        </p:nvSpPr>
        <p:spPr>
          <a:xfrm>
            <a:off x="455612" y="-339591"/>
            <a:ext cx="11736387" cy="318052"/>
          </a:xfrm>
          <a:prstGeom prst="rect">
            <a:avLst/>
          </a:prstGeom>
        </p:spPr>
        <p:txBody>
          <a:bodyPr vert="horz" lIns="0" tIns="0" rIns="0" bIns="0" rtlCol="0" anchor="t">
            <a:normAutofit/>
          </a:bodyPr>
          <a:lstStyle/>
          <a:p>
            <a:r>
              <a:rPr lang="sv-SE"/>
              <a:t>Ange rubrik, exempelvis ”Endast logotyp” för läsning av skärmläsare (syns inte vid presentation)</a:t>
            </a:r>
            <a:endParaRPr lang="sv-SE" noProof="0"/>
          </a:p>
        </p:txBody>
      </p:sp>
    </p:spTree>
    <p:extLst>
      <p:ext uri="{BB962C8B-B14F-4D97-AF65-F5344CB8AC3E}">
        <p14:creationId xmlns:p14="http://schemas.microsoft.com/office/powerpoint/2010/main" val="4156593932"/>
      </p:ext>
    </p:extLst>
  </p:cSld>
  <p:clrMap bg1="dk1" tx1="lt1" bg2="dk2" tx2="lt2" accent1="accent1" accent2="accent2" accent3="accent3" accent4="accent4" accent5="accent5" accent6="accent6" hlink="hlink" folHlink="folHlink"/>
  <p:sldLayoutIdLst>
    <p:sldLayoutId id="2147483728" r:id="rId1"/>
    <p:sldLayoutId id="2147483729" r:id="rId2"/>
    <p:sldLayoutId id="2147483730" r:id="rId3"/>
  </p:sldLayoutIdLst>
  <p:hf sldNum="0" hdr="0" ftr="0" dt="0"/>
  <p:txStyles>
    <p:titleStyle>
      <a:lvl1pPr algn="l" defTabSz="914400" rtl="0" eaLnBrk="1" latinLnBrk="0" hangingPunct="1">
        <a:lnSpc>
          <a:spcPct val="90000"/>
        </a:lnSpc>
        <a:spcBef>
          <a:spcPct val="0"/>
        </a:spcBef>
        <a:buNone/>
        <a:defRPr sz="2000" kern="1200">
          <a:solidFill>
            <a:schemeClr val="bg1"/>
          </a:solidFill>
          <a:latin typeface="+mj-lt"/>
          <a:ea typeface="+mj-ea"/>
          <a:cs typeface="Arial" panose="020B0604020202020204" pitchFamily="34" charset="0"/>
        </a:defRPr>
      </a:lvl1pPr>
    </p:titleStyle>
    <p:bodyStyle>
      <a:lvl1pPr marL="0" indent="0" algn="l" defTabSz="914400" rtl="0" eaLnBrk="1" latinLnBrk="0" hangingPunct="1">
        <a:lnSpc>
          <a:spcPts val="3000"/>
        </a:lnSpc>
        <a:spcBef>
          <a:spcPts val="0"/>
        </a:spcBef>
        <a:spcAft>
          <a:spcPts val="1200"/>
        </a:spcAft>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79">
          <p15:clr>
            <a:srgbClr val="F26B43"/>
          </p15:clr>
        </p15:guide>
        <p15:guide id="3" pos="3840" userDrawn="1">
          <p15:clr>
            <a:srgbClr val="F26B43"/>
          </p15:clr>
        </p15:guide>
        <p15:guide id="4" orient="horz" pos="18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E8BE6CE-62E5-4CEA-FD3D-31FB3728868B}"/>
              </a:ext>
            </a:extLst>
          </p:cNvPr>
          <p:cNvSpPr>
            <a:spLocks noGrp="1"/>
          </p:cNvSpPr>
          <p:nvPr>
            <p:ph type="title"/>
          </p:nvPr>
        </p:nvSpPr>
        <p:spPr>
          <a:xfrm>
            <a:off x="450000" y="5484813"/>
            <a:ext cx="8741625" cy="813140"/>
          </a:xfrm>
        </p:spPr>
        <p:txBody>
          <a:bodyPr/>
          <a:lstStyle/>
          <a:p>
            <a:r>
              <a:rPr lang="sv-SE"/>
              <a:t>Välkommen!</a:t>
            </a:r>
          </a:p>
        </p:txBody>
      </p:sp>
      <p:sp>
        <p:nvSpPr>
          <p:cNvPr id="6" name="Platshållare för text 5">
            <a:extLst>
              <a:ext uri="{FF2B5EF4-FFF2-40B4-BE49-F238E27FC236}">
                <a16:creationId xmlns:a16="http://schemas.microsoft.com/office/drawing/2014/main" id="{7CEFF497-334F-CBFA-49CD-6C74115C6394}"/>
              </a:ext>
            </a:extLst>
          </p:cNvPr>
          <p:cNvSpPr>
            <a:spLocks noGrp="1"/>
          </p:cNvSpPr>
          <p:nvPr>
            <p:ph type="body" sz="quarter" idx="14"/>
          </p:nvPr>
        </p:nvSpPr>
        <p:spPr>
          <a:xfrm>
            <a:off x="450000" y="1376987"/>
            <a:ext cx="8741624" cy="3705054"/>
          </a:xfrm>
        </p:spPr>
        <p:txBody>
          <a:bodyPr>
            <a:normAutofit lnSpcReduction="10000"/>
          </a:bodyPr>
          <a:lstStyle/>
          <a:p>
            <a:pPr marL="0" indent="0">
              <a:buNone/>
            </a:pPr>
            <a:r>
              <a:rPr lang="sv-SE"/>
              <a:t>Finansförbundets tematräff till valberedare startar klockan 12:00 </a:t>
            </a:r>
          </a:p>
          <a:p>
            <a:pPr marL="0" indent="0">
              <a:buNone/>
            </a:pPr>
            <a:r>
              <a:rPr lang="sv-SE"/>
              <a:t>Vi kommer att börja med en föreläsning på ca 30 minuter. Därefter finns tid för frågor.</a:t>
            </a:r>
          </a:p>
          <a:p>
            <a:pPr marL="0" indent="0">
              <a:buNone/>
            </a:pPr>
            <a:r>
              <a:rPr lang="sv-SE"/>
              <a:t>I dagens möte är det helt okej att:</a:t>
            </a:r>
          </a:p>
          <a:p>
            <a:r>
              <a:rPr lang="sv-SE"/>
              <a:t>Ha kameran av eller på.</a:t>
            </a:r>
          </a:p>
          <a:p>
            <a:r>
              <a:rPr lang="sv-SE"/>
              <a:t>Äta lunch eller promenera med kameran avstängd.</a:t>
            </a:r>
          </a:p>
          <a:p>
            <a:r>
              <a:rPr lang="sv-SE"/>
              <a:t>Ställa frågor efter föreläsningen.</a:t>
            </a:r>
          </a:p>
          <a:p>
            <a:r>
              <a:rPr lang="sv-SE"/>
              <a:t>Skriva sina frågor i chatten</a:t>
            </a:r>
          </a:p>
          <a:p>
            <a:pPr marL="0" indent="0">
              <a:buNone/>
            </a:pPr>
            <a:endParaRPr lang="sv-SE"/>
          </a:p>
        </p:txBody>
      </p:sp>
    </p:spTree>
    <p:extLst>
      <p:ext uri="{BB962C8B-B14F-4D97-AF65-F5344CB8AC3E}">
        <p14:creationId xmlns:p14="http://schemas.microsoft.com/office/powerpoint/2010/main" val="2348104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7F56E09B-7607-319F-CF4C-9424CE00F4D3}"/>
              </a:ext>
            </a:extLst>
          </p:cNvPr>
          <p:cNvSpPr>
            <a:spLocks noGrp="1"/>
          </p:cNvSpPr>
          <p:nvPr>
            <p:ph type="title"/>
          </p:nvPr>
        </p:nvSpPr>
        <p:spPr/>
        <p:txBody>
          <a:bodyPr/>
          <a:lstStyle/>
          <a:p>
            <a:endParaRPr lang="sv-SE"/>
          </a:p>
        </p:txBody>
      </p:sp>
    </p:spTree>
    <p:extLst>
      <p:ext uri="{BB962C8B-B14F-4D97-AF65-F5344CB8AC3E}">
        <p14:creationId xmlns:p14="http://schemas.microsoft.com/office/powerpoint/2010/main" val="1505833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DEDEE5A-4347-D63C-686B-8B36E3DBD3D0}"/>
              </a:ext>
            </a:extLst>
          </p:cNvPr>
          <p:cNvSpPr>
            <a:spLocks noGrp="1"/>
          </p:cNvSpPr>
          <p:nvPr>
            <p:ph type="title"/>
          </p:nvPr>
        </p:nvSpPr>
        <p:spPr/>
        <p:txBody>
          <a:bodyPr/>
          <a:lstStyle/>
          <a:p>
            <a:r>
              <a:rPr lang="sv-SE"/>
              <a:t>Valberedare: få in fler nomineringar!</a:t>
            </a:r>
          </a:p>
        </p:txBody>
      </p:sp>
      <p:sp>
        <p:nvSpPr>
          <p:cNvPr id="4" name="Platshållare för text 3">
            <a:extLst>
              <a:ext uri="{FF2B5EF4-FFF2-40B4-BE49-F238E27FC236}">
                <a16:creationId xmlns:a16="http://schemas.microsoft.com/office/drawing/2014/main" id="{6C48B77C-83FA-51EE-CEA5-7DE8D8F226CE}"/>
              </a:ext>
            </a:extLst>
          </p:cNvPr>
          <p:cNvSpPr>
            <a:spLocks noGrp="1"/>
          </p:cNvSpPr>
          <p:nvPr>
            <p:ph type="body" sz="quarter" idx="14"/>
          </p:nvPr>
        </p:nvSpPr>
        <p:spPr/>
        <p:txBody>
          <a:bodyPr/>
          <a:lstStyle/>
          <a:p>
            <a:r>
              <a:rPr lang="sv-SE" dirty="0"/>
              <a:t>Uppdraget och ramarna</a:t>
            </a:r>
          </a:p>
          <a:p>
            <a:r>
              <a:rPr lang="sv-SE" dirty="0"/>
              <a:t>Samarbete mellan er och styrelsen</a:t>
            </a:r>
          </a:p>
          <a:p>
            <a:r>
              <a:rPr lang="sv-SE" dirty="0"/>
              <a:t>Vad får människor att ta på sig ett fackligt uppdrag?</a:t>
            </a:r>
          </a:p>
          <a:p>
            <a:r>
              <a:rPr lang="sv-SE" dirty="0"/>
              <a:t>Tips på olika sätt att stimulera till att få in fler nomineringar</a:t>
            </a:r>
          </a:p>
        </p:txBody>
      </p:sp>
      <p:sp>
        <p:nvSpPr>
          <p:cNvPr id="11" name="Platshållare för datum 10">
            <a:extLst>
              <a:ext uri="{FF2B5EF4-FFF2-40B4-BE49-F238E27FC236}">
                <a16:creationId xmlns:a16="http://schemas.microsoft.com/office/drawing/2014/main" id="{D58CB26C-146F-5628-9CC9-0F34E90C5F94}"/>
              </a:ext>
            </a:extLst>
          </p:cNvPr>
          <p:cNvSpPr>
            <a:spLocks noGrp="1"/>
          </p:cNvSpPr>
          <p:nvPr>
            <p:ph type="dt" sz="half" idx="13"/>
          </p:nvPr>
        </p:nvSpPr>
        <p:spPr>
          <a:xfrm>
            <a:off x="450945" y="6089650"/>
            <a:ext cx="2743200" cy="365125"/>
          </a:xfrm>
        </p:spPr>
        <p:txBody>
          <a:bodyPr/>
          <a:lstStyle/>
          <a:p>
            <a:fld id="{6B2C48A6-C737-45C5-AE78-B89E0316368E}" type="datetime1">
              <a:rPr lang="sv-SE" smtClean="0"/>
              <a:pPr/>
              <a:t>2025-12-11</a:t>
            </a:fld>
            <a:endParaRPr lang="en-SE"/>
          </a:p>
        </p:txBody>
      </p:sp>
    </p:spTree>
    <p:extLst>
      <p:ext uri="{BB962C8B-B14F-4D97-AF65-F5344CB8AC3E}">
        <p14:creationId xmlns:p14="http://schemas.microsoft.com/office/powerpoint/2010/main" val="585244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7A7B2A-10E1-AE48-5CD6-45EAD712664E}"/>
              </a:ext>
            </a:extLst>
          </p:cNvPr>
          <p:cNvSpPr>
            <a:spLocks noGrp="1"/>
          </p:cNvSpPr>
          <p:nvPr>
            <p:ph type="title"/>
          </p:nvPr>
        </p:nvSpPr>
        <p:spPr/>
        <p:txBody>
          <a:bodyPr/>
          <a:lstStyle/>
          <a:p>
            <a:r>
              <a:rPr lang="sv-SE"/>
              <a:t>Valberedningens uppdrag</a:t>
            </a:r>
          </a:p>
        </p:txBody>
      </p:sp>
      <p:sp>
        <p:nvSpPr>
          <p:cNvPr id="3" name="Underrubrik 2">
            <a:extLst>
              <a:ext uri="{FF2B5EF4-FFF2-40B4-BE49-F238E27FC236}">
                <a16:creationId xmlns:a16="http://schemas.microsoft.com/office/drawing/2014/main" id="{0BF7813A-7C20-FB3A-04FC-E747A13E45E0}"/>
              </a:ext>
            </a:extLst>
          </p:cNvPr>
          <p:cNvSpPr>
            <a:spLocks noGrp="1"/>
          </p:cNvSpPr>
          <p:nvPr>
            <p:ph type="subTitle" idx="1"/>
          </p:nvPr>
        </p:nvSpPr>
        <p:spPr/>
        <p:txBody>
          <a:bodyPr/>
          <a:lstStyle/>
          <a:p>
            <a:r>
              <a:rPr lang="sv-SE"/>
              <a:t>§ 6 Valberedning ​</a:t>
            </a:r>
          </a:p>
        </p:txBody>
      </p:sp>
      <p:sp>
        <p:nvSpPr>
          <p:cNvPr id="4" name="Platshållare för innehåll 3">
            <a:extLst>
              <a:ext uri="{FF2B5EF4-FFF2-40B4-BE49-F238E27FC236}">
                <a16:creationId xmlns:a16="http://schemas.microsoft.com/office/drawing/2014/main" id="{E6D3846E-D355-89CF-5E14-A975F152A9CA}"/>
              </a:ext>
            </a:extLst>
          </p:cNvPr>
          <p:cNvSpPr>
            <a:spLocks noGrp="1"/>
          </p:cNvSpPr>
          <p:nvPr>
            <p:ph sz="quarter" idx="18"/>
          </p:nvPr>
        </p:nvSpPr>
        <p:spPr/>
        <p:txBody>
          <a:bodyPr/>
          <a:lstStyle/>
          <a:p>
            <a:pPr algn="l" rtl="0" fontAlgn="base">
              <a:lnSpc>
                <a:spcPts val="2250"/>
              </a:lnSpc>
              <a:buFont typeface="Arial" panose="020B0604020202020204" pitchFamily="34" charset="0"/>
              <a:buChar char="•"/>
            </a:pPr>
            <a:r>
              <a:rPr lang="sv-SE" sz="1800" b="0" i="0" u="none" strike="noStrike">
                <a:solidFill>
                  <a:srgbClr val="004B92"/>
                </a:solidFill>
                <a:effectLst/>
                <a:latin typeface="Gotham Bold"/>
              </a:rPr>
              <a:t>6.1 </a:t>
            </a:r>
            <a:r>
              <a:rPr lang="sv-SE" sz="1800" b="0" i="0" u="none" strike="noStrike">
                <a:solidFill>
                  <a:srgbClr val="221E1F"/>
                </a:solidFill>
                <a:effectLst/>
                <a:latin typeface="LeMonde Livre"/>
              </a:rPr>
              <a:t>Vid årsmötet ska en valberedning tillsättas. Val av valberedning bereds vid årsmöte av avgående valberedning. </a:t>
            </a:r>
            <a:r>
              <a:rPr lang="sv-SE" sz="1800" b="1" i="0" u="none" strike="noStrike">
                <a:solidFill>
                  <a:srgbClr val="221E1F"/>
                </a:solidFill>
                <a:effectLst/>
                <a:latin typeface="LeMonde Livre"/>
              </a:rPr>
              <a:t>Valberedningen ska lämna förslag till styrelse, revisorer och övriga val som ska förrättas vid klubbens årsmöte. </a:t>
            </a:r>
            <a:r>
              <a:rPr lang="sv-SE" sz="1800" b="0" i="0" u="none" strike="noStrike">
                <a:solidFill>
                  <a:srgbClr val="221E1F"/>
                </a:solidFill>
                <a:effectLst/>
                <a:latin typeface="LeMonde Livre"/>
              </a:rPr>
              <a:t>Valberedningen ska beakta att klubbstyrelsen får en allsidig sammansättning.</a:t>
            </a:r>
            <a:r>
              <a:rPr lang="en-US" sz="1800" b="0" i="0">
                <a:solidFill>
                  <a:srgbClr val="000000"/>
                </a:solidFill>
                <a:effectLst/>
                <a:latin typeface="LeMonde Livre"/>
              </a:rPr>
              <a:t>​</a:t>
            </a:r>
            <a:endParaRPr lang="en-US" b="0" i="0">
              <a:solidFill>
                <a:srgbClr val="000000"/>
              </a:solidFill>
              <a:effectLst/>
              <a:latin typeface="Arial" panose="020B0604020202020204" pitchFamily="34" charset="0"/>
            </a:endParaRPr>
          </a:p>
          <a:p>
            <a:pPr algn="l" rtl="0" fontAlgn="base">
              <a:lnSpc>
                <a:spcPts val="2250"/>
              </a:lnSpc>
              <a:buFont typeface="Arial" panose="020B0604020202020204" pitchFamily="34" charset="0"/>
              <a:buChar char="•"/>
            </a:pPr>
            <a:r>
              <a:rPr lang="sv-SE" sz="1800" b="0" i="0" u="none" strike="noStrike">
                <a:solidFill>
                  <a:srgbClr val="004B92"/>
                </a:solidFill>
                <a:effectLst/>
                <a:latin typeface="Gotham Bold"/>
              </a:rPr>
              <a:t>6.2 </a:t>
            </a:r>
            <a:r>
              <a:rPr lang="sv-SE" sz="1800" b="0" i="0" u="none" strike="noStrike">
                <a:solidFill>
                  <a:srgbClr val="221E1F"/>
                </a:solidFill>
                <a:effectLst/>
                <a:latin typeface="LeMonde Livre"/>
              </a:rPr>
              <a:t>Varje medlem har rätt att på sätt som valberedningen bestämmer senast sex veckor före årsmötet framföra skriftliga förslag på kandidater.</a:t>
            </a:r>
            <a:r>
              <a:rPr lang="en-US" sz="1800" b="0" i="0">
                <a:solidFill>
                  <a:srgbClr val="000000"/>
                </a:solidFill>
                <a:effectLst/>
                <a:latin typeface="LeMonde Livre"/>
              </a:rPr>
              <a:t>​</a:t>
            </a:r>
            <a:endParaRPr lang="en-US" b="0" i="0">
              <a:solidFill>
                <a:srgbClr val="000000"/>
              </a:solidFill>
              <a:effectLst/>
              <a:latin typeface="Arial" panose="020B0604020202020204" pitchFamily="34" charset="0"/>
            </a:endParaRPr>
          </a:p>
          <a:p>
            <a:pPr algn="l" rtl="0" fontAlgn="base">
              <a:lnSpc>
                <a:spcPts val="2250"/>
              </a:lnSpc>
              <a:buFont typeface="Arial" panose="020B0604020202020204" pitchFamily="34" charset="0"/>
              <a:buChar char="•"/>
            </a:pPr>
            <a:r>
              <a:rPr lang="sv-SE" sz="1800" b="0" i="0" u="none" strike="noStrike">
                <a:solidFill>
                  <a:srgbClr val="004B92"/>
                </a:solidFill>
                <a:effectLst/>
                <a:latin typeface="Gotham Bold"/>
              </a:rPr>
              <a:t>6.3 </a:t>
            </a:r>
            <a:r>
              <a:rPr lang="sv-SE" sz="1800" b="0" i="0" u="none" strike="noStrike">
                <a:solidFill>
                  <a:srgbClr val="221E1F"/>
                </a:solidFill>
                <a:effectLst/>
                <a:latin typeface="LeMonde Livre"/>
              </a:rPr>
              <a:t>Valberedningens förslag ska redovisa övriga nominerade kvarstående kandidater som har accepterat nomineringen.</a:t>
            </a:r>
            <a:r>
              <a:rPr lang="en-US" sz="1800" b="0" i="0">
                <a:solidFill>
                  <a:srgbClr val="000000"/>
                </a:solidFill>
                <a:effectLst/>
                <a:latin typeface="LeMonde Livre"/>
              </a:rPr>
              <a:t>​</a:t>
            </a:r>
            <a:endParaRPr lang="en-US" b="0" i="0">
              <a:solidFill>
                <a:srgbClr val="000000"/>
              </a:solidFill>
              <a:effectLst/>
              <a:latin typeface="Arial" panose="020B0604020202020204" pitchFamily="34" charset="0"/>
            </a:endParaRPr>
          </a:p>
          <a:p>
            <a:pPr algn="l" rtl="0" fontAlgn="base">
              <a:lnSpc>
                <a:spcPts val="2250"/>
              </a:lnSpc>
              <a:buFont typeface="Arial" panose="020B0604020202020204" pitchFamily="34" charset="0"/>
              <a:buChar char="•"/>
            </a:pPr>
            <a:r>
              <a:rPr lang="sv-SE" sz="1800" b="0" i="0" u="none" strike="noStrike">
                <a:solidFill>
                  <a:srgbClr val="004B92"/>
                </a:solidFill>
                <a:effectLst/>
                <a:latin typeface="Gotham Bold"/>
              </a:rPr>
              <a:t>6.4 </a:t>
            </a:r>
            <a:r>
              <a:rPr lang="sv-SE" sz="1800" b="0" i="0" u="none" strike="noStrike">
                <a:solidFill>
                  <a:srgbClr val="221E1F"/>
                </a:solidFill>
                <a:effectLst/>
                <a:latin typeface="LeMonde Livre"/>
              </a:rPr>
              <a:t>Varje medlem har även rätt att rösta på övriga nominerade kvarstående kandidater som har accepterat nomineringen men som av valberedningen inte föreslagits.</a:t>
            </a:r>
            <a:r>
              <a:rPr lang="sv-SE" sz="1800" b="0" i="0">
                <a:solidFill>
                  <a:srgbClr val="000000"/>
                </a:solidFill>
                <a:effectLst/>
                <a:latin typeface="LeMonde Livre"/>
              </a:rPr>
              <a:t>​</a:t>
            </a:r>
            <a:endParaRPr lang="sv-SE" b="0" i="0">
              <a:solidFill>
                <a:srgbClr val="000000"/>
              </a:solidFill>
              <a:effectLst/>
              <a:latin typeface="Arial" panose="020B0604020202020204" pitchFamily="34" charset="0"/>
            </a:endParaRPr>
          </a:p>
          <a:p>
            <a:endParaRPr lang="sv-SE"/>
          </a:p>
        </p:txBody>
      </p:sp>
    </p:spTree>
    <p:extLst>
      <p:ext uri="{BB962C8B-B14F-4D97-AF65-F5344CB8AC3E}">
        <p14:creationId xmlns:p14="http://schemas.microsoft.com/office/powerpoint/2010/main" val="96938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1D1EF23-DAF4-F8BD-059C-0C9E6E84728C}"/>
              </a:ext>
            </a:extLst>
          </p:cNvPr>
          <p:cNvSpPr>
            <a:spLocks noGrp="1"/>
          </p:cNvSpPr>
          <p:nvPr>
            <p:ph type="title"/>
          </p:nvPr>
        </p:nvSpPr>
        <p:spPr/>
        <p:txBody>
          <a:bodyPr/>
          <a:lstStyle/>
          <a:p>
            <a:r>
              <a:rPr lang="sv-SE"/>
              <a:t>Roller, uppdrag och samspel</a:t>
            </a:r>
          </a:p>
        </p:txBody>
      </p:sp>
      <p:graphicFrame>
        <p:nvGraphicFramePr>
          <p:cNvPr id="4" name="Diagram 3">
            <a:extLst>
              <a:ext uri="{FF2B5EF4-FFF2-40B4-BE49-F238E27FC236}">
                <a16:creationId xmlns:a16="http://schemas.microsoft.com/office/drawing/2014/main" id="{433F1DC0-B73D-029A-5DA9-E2E7F8CFA94A}"/>
              </a:ext>
            </a:extLst>
          </p:cNvPr>
          <p:cNvGraphicFramePr/>
          <p:nvPr>
            <p:extLst>
              <p:ext uri="{D42A27DB-BD31-4B8C-83A1-F6EECF244321}">
                <p14:modId xmlns:p14="http://schemas.microsoft.com/office/powerpoint/2010/main" val="1796590392"/>
              </p:ext>
            </p:extLst>
          </p:nvPr>
        </p:nvGraphicFramePr>
        <p:xfrm>
          <a:off x="1271464" y="1044000"/>
          <a:ext cx="9649072" cy="56166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737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728D95-7411-96B6-6A82-DAC2B31115A2}"/>
              </a:ext>
            </a:extLst>
          </p:cNvPr>
          <p:cNvSpPr>
            <a:spLocks noGrp="1"/>
          </p:cNvSpPr>
          <p:nvPr>
            <p:ph type="title"/>
          </p:nvPr>
        </p:nvSpPr>
        <p:spPr>
          <a:xfrm>
            <a:off x="2964882" y="2889000"/>
            <a:ext cx="6262236" cy="1080000"/>
          </a:xfrm>
        </p:spPr>
        <p:txBody>
          <a:bodyPr/>
          <a:lstStyle/>
          <a:p>
            <a:pPr algn="ctr"/>
            <a:r>
              <a:rPr lang="sv-SE" dirty="0"/>
              <a:t>Mer än varannan svensk var ideellt engagerad år 2024</a:t>
            </a:r>
          </a:p>
        </p:txBody>
      </p:sp>
    </p:spTree>
    <p:extLst>
      <p:ext uri="{BB962C8B-B14F-4D97-AF65-F5344CB8AC3E}">
        <p14:creationId xmlns:p14="http://schemas.microsoft.com/office/powerpoint/2010/main" val="1871379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A34481-A15B-3D05-A27F-239751AA27ED}"/>
              </a:ext>
            </a:extLst>
          </p:cNvPr>
          <p:cNvSpPr>
            <a:spLocks noGrp="1"/>
          </p:cNvSpPr>
          <p:nvPr>
            <p:ph type="title"/>
          </p:nvPr>
        </p:nvSpPr>
        <p:spPr/>
        <p:txBody>
          <a:bodyPr/>
          <a:lstStyle/>
          <a:p>
            <a:r>
              <a:rPr lang="sv-SE"/>
              <a:t>Motivera ideella</a:t>
            </a:r>
          </a:p>
        </p:txBody>
      </p:sp>
      <p:sp>
        <p:nvSpPr>
          <p:cNvPr id="4" name="Textruta 2">
            <a:extLst>
              <a:ext uri="{FF2B5EF4-FFF2-40B4-BE49-F238E27FC236}">
                <a16:creationId xmlns:a16="http://schemas.microsoft.com/office/drawing/2014/main" id="{D0E97C4A-2D75-1CDA-E713-5E790445D72E}"/>
              </a:ext>
            </a:extLst>
          </p:cNvPr>
          <p:cNvSpPr txBox="1">
            <a:spLocks noChangeArrowheads="1"/>
          </p:cNvSpPr>
          <p:nvPr/>
        </p:nvSpPr>
        <p:spPr bwMode="auto">
          <a:xfrm>
            <a:off x="2301958" y="2062068"/>
            <a:ext cx="3059515" cy="1297728"/>
          </a:xfrm>
          <a:prstGeom prst="rect">
            <a:avLst/>
          </a:prstGeom>
          <a:solidFill>
            <a:srgbClr val="FFFFFF"/>
          </a:solidFill>
          <a:ln w="9525">
            <a:solidFill>
              <a:schemeClr val="accent2">
                <a:lumMod val="75000"/>
              </a:schemeClr>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a:spAutoFit/>
          </a:bodyPr>
          <a:lstStyle/>
          <a:p>
            <a:pPr algn="ctr">
              <a:lnSpc>
                <a:spcPct val="107000"/>
              </a:lnSpc>
              <a:spcAft>
                <a:spcPts val="800"/>
              </a:spcAft>
            </a:pPr>
            <a:r>
              <a:rPr lang="sv-SE" sz="1600" b="1">
                <a:solidFill>
                  <a:srgbClr val="18185C"/>
                </a:solidFill>
                <a:latin typeface="+mj-lt"/>
                <a:ea typeface="Calibri" panose="020F0502020204030204" pitchFamily="34" charset="0"/>
                <a:cs typeface="Times New Roman"/>
              </a:rPr>
              <a:t>Sakfrågor</a:t>
            </a:r>
            <a:endParaRPr lang="sv-SE" sz="1100" b="1">
              <a:solidFill>
                <a:srgbClr val="18185C"/>
              </a:solidFill>
              <a:effectLst/>
              <a:latin typeface="+mj-lt"/>
              <a:ea typeface="Calibri" panose="020F0502020204030204" pitchFamily="34" charset="0"/>
              <a:cs typeface="Times New Roman" panose="02020603050405020304" pitchFamily="18" charset="0"/>
            </a:endParaRPr>
          </a:p>
          <a:p>
            <a:pPr algn="ctr">
              <a:lnSpc>
                <a:spcPct val="107000"/>
              </a:lnSpc>
              <a:spcAft>
                <a:spcPts val="800"/>
              </a:spcAft>
            </a:pPr>
            <a:r>
              <a:rPr lang="sv-SE" sz="1400">
                <a:solidFill>
                  <a:srgbClr val="18185C"/>
                </a:solidFill>
                <a:effectLst/>
                <a:latin typeface="Calibri" panose="020F0502020204030204" pitchFamily="34" charset="0"/>
                <a:ea typeface="Calibri" panose="020F0502020204030204" pitchFamily="34" charset="0"/>
                <a:cs typeface="Times New Roman" panose="02020603050405020304" pitchFamily="18" charset="0"/>
              </a:rPr>
              <a:t>Hjärtefrågor</a:t>
            </a:r>
          </a:p>
          <a:p>
            <a:pPr algn="ctr">
              <a:lnSpc>
                <a:spcPct val="107000"/>
              </a:lnSpc>
              <a:spcAft>
                <a:spcPts val="800"/>
              </a:spcAft>
            </a:pPr>
            <a:r>
              <a:rPr lang="sv-SE" sz="1400">
                <a:solidFill>
                  <a:srgbClr val="18185C"/>
                </a:solidFill>
                <a:latin typeface="Calibri" panose="020F0502020204030204" pitchFamily="34" charset="0"/>
                <a:ea typeface="Calibri" panose="020F0502020204030204" pitchFamily="34" charset="0"/>
                <a:cs typeface="Times New Roman" panose="02020603050405020304" pitchFamily="18" charset="0"/>
              </a:rPr>
              <a:t>Eldsjälar</a:t>
            </a:r>
            <a:r>
              <a:rPr lang="sv-SE" sz="1400">
                <a:solidFill>
                  <a:srgbClr val="18185C"/>
                </a:solidFill>
                <a:effectLst/>
                <a:latin typeface="Calibri" panose="020F0502020204030204" pitchFamily="34" charset="0"/>
                <a:ea typeface="Calibri" panose="020F0502020204030204" pitchFamily="34" charset="0"/>
                <a:cs typeface="Times New Roman" panose="02020603050405020304" pitchFamily="18" charset="0"/>
              </a:rPr>
              <a:t> </a:t>
            </a:r>
          </a:p>
          <a:p>
            <a:pPr marL="171450" indent="-171450" algn="ctr">
              <a:lnSpc>
                <a:spcPct val="107000"/>
              </a:lnSpc>
              <a:spcAft>
                <a:spcPts val="800"/>
              </a:spcAft>
              <a:buFont typeface="Arial" panose="020B0604020202020204" pitchFamily="34" charset="0"/>
              <a:buChar char="•"/>
            </a:pPr>
            <a:endParaRPr lang="sv-SE" sz="1100">
              <a:solidFill>
                <a:srgbClr val="18185C"/>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ruta 2">
            <a:extLst>
              <a:ext uri="{FF2B5EF4-FFF2-40B4-BE49-F238E27FC236}">
                <a16:creationId xmlns:a16="http://schemas.microsoft.com/office/drawing/2014/main" id="{9D2FB038-6B8E-E284-38CD-8D578EFEDD86}"/>
              </a:ext>
            </a:extLst>
          </p:cNvPr>
          <p:cNvSpPr txBox="1">
            <a:spLocks noChangeArrowheads="1"/>
          </p:cNvSpPr>
          <p:nvPr/>
        </p:nvSpPr>
        <p:spPr bwMode="auto">
          <a:xfrm>
            <a:off x="5887570" y="2062068"/>
            <a:ext cx="3294446" cy="1297728"/>
          </a:xfrm>
          <a:prstGeom prst="rect">
            <a:avLst/>
          </a:prstGeom>
          <a:solidFill>
            <a:srgbClr val="FFFFFF"/>
          </a:solidFill>
          <a:ln w="9525">
            <a:solidFill>
              <a:schemeClr val="accent2">
                <a:lumMod val="75000"/>
              </a:schemeClr>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a:spAutoFit/>
          </a:bodyPr>
          <a:lstStyle/>
          <a:p>
            <a:pPr algn="ctr">
              <a:lnSpc>
                <a:spcPct val="107000"/>
              </a:lnSpc>
              <a:spcAft>
                <a:spcPts val="800"/>
              </a:spcAft>
            </a:pPr>
            <a:r>
              <a:rPr lang="sv-SE" sz="1600" b="1">
                <a:solidFill>
                  <a:srgbClr val="18185C"/>
                </a:solidFill>
                <a:effectLst/>
                <a:latin typeface="+mj-lt"/>
                <a:ea typeface="Calibri" panose="020F0502020204030204" pitchFamily="34" charset="0"/>
                <a:cs typeface="Times New Roman" panose="02020603050405020304" pitchFamily="18" charset="0"/>
              </a:rPr>
              <a:t>Livspusslet</a:t>
            </a:r>
            <a:r>
              <a:rPr lang="sv-SE" sz="1100">
                <a:solidFill>
                  <a:srgbClr val="18185C"/>
                </a:solidFill>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sv-SE" sz="1400">
                <a:solidFill>
                  <a:srgbClr val="18185C"/>
                </a:solidFill>
                <a:effectLst/>
                <a:latin typeface="Calibri" panose="020F0502020204030204" pitchFamily="34" charset="0"/>
                <a:ea typeface="Calibri" panose="020F0502020204030204" pitchFamily="34" charset="0"/>
                <a:cs typeface="Times New Roman" panose="02020603050405020304" pitchFamily="18" charset="0"/>
              </a:rPr>
              <a:t>Pressad vardag</a:t>
            </a:r>
          </a:p>
          <a:p>
            <a:pPr algn="ctr">
              <a:lnSpc>
                <a:spcPct val="107000"/>
              </a:lnSpc>
              <a:spcAft>
                <a:spcPts val="800"/>
              </a:spcAft>
            </a:pPr>
            <a:r>
              <a:rPr lang="sv-SE" sz="1400">
                <a:solidFill>
                  <a:srgbClr val="18185C"/>
                </a:solidFill>
                <a:latin typeface="Calibri" panose="020F0502020204030204" pitchFamily="34" charset="0"/>
                <a:ea typeface="Calibri" panose="020F0502020204030204" pitchFamily="34" charset="0"/>
                <a:cs typeface="Times New Roman" panose="02020603050405020304" pitchFamily="18" charset="0"/>
              </a:rPr>
              <a:t>Engagemang finns, inramning krävs</a:t>
            </a:r>
            <a:endParaRPr lang="sv-SE" sz="1400">
              <a:solidFill>
                <a:srgbClr val="18185C"/>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1100">
              <a:solidFill>
                <a:srgbClr val="18185C"/>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ruta 2">
            <a:extLst>
              <a:ext uri="{FF2B5EF4-FFF2-40B4-BE49-F238E27FC236}">
                <a16:creationId xmlns:a16="http://schemas.microsoft.com/office/drawing/2014/main" id="{FC7ABA81-A38C-12D5-79D3-AAD33ECD8885}"/>
              </a:ext>
            </a:extLst>
          </p:cNvPr>
          <p:cNvSpPr txBox="1">
            <a:spLocks noChangeArrowheads="1"/>
          </p:cNvSpPr>
          <p:nvPr/>
        </p:nvSpPr>
        <p:spPr bwMode="auto">
          <a:xfrm>
            <a:off x="2310927" y="3865782"/>
            <a:ext cx="3059514" cy="1377878"/>
          </a:xfrm>
          <a:prstGeom prst="rect">
            <a:avLst/>
          </a:prstGeom>
          <a:solidFill>
            <a:srgbClr val="FFFFFF"/>
          </a:solidFill>
          <a:ln w="9525">
            <a:solidFill>
              <a:schemeClr val="accent2">
                <a:lumMod val="75000"/>
              </a:schemeClr>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a:spAutoFit/>
          </a:bodyPr>
          <a:lstStyle/>
          <a:p>
            <a:pPr algn="ctr">
              <a:lnSpc>
                <a:spcPct val="107000"/>
              </a:lnSpc>
              <a:spcAft>
                <a:spcPts val="800"/>
              </a:spcAft>
            </a:pPr>
            <a:r>
              <a:rPr lang="sv-SE" sz="1600" b="1">
                <a:solidFill>
                  <a:srgbClr val="18185C"/>
                </a:solidFill>
                <a:effectLst/>
                <a:latin typeface="+mj-lt"/>
                <a:ea typeface="Calibri"/>
                <a:cs typeface="Times New Roman"/>
              </a:rPr>
              <a:t>Maktstruktur/</a:t>
            </a:r>
            <a:r>
              <a:rPr lang="sv-SE" sz="1600" b="1">
                <a:solidFill>
                  <a:srgbClr val="18185C"/>
                </a:solidFill>
                <a:latin typeface="+mj-lt"/>
                <a:ea typeface="Calibri"/>
                <a:cs typeface="Times New Roman"/>
              </a:rPr>
              <a:t>     </a:t>
            </a:r>
          </a:p>
          <a:p>
            <a:pPr algn="ctr">
              <a:lnSpc>
                <a:spcPct val="107000"/>
              </a:lnSpc>
              <a:spcAft>
                <a:spcPts val="800"/>
              </a:spcAft>
            </a:pPr>
            <a:r>
              <a:rPr lang="sv-SE" sz="1600" b="1">
                <a:solidFill>
                  <a:srgbClr val="18185C"/>
                </a:solidFill>
                <a:latin typeface="+mj-lt"/>
                <a:ea typeface="Calibri"/>
                <a:cs typeface="Times New Roman"/>
              </a:rPr>
              <a:t>beslutsprocesser</a:t>
            </a:r>
            <a:endParaRPr lang="sv-SE" sz="1600" b="1">
              <a:solidFill>
                <a:srgbClr val="18185C"/>
              </a:solidFill>
              <a:effectLst/>
              <a:latin typeface="+mj-lt"/>
              <a:ea typeface="Calibri"/>
              <a:cs typeface="Times New Roman"/>
            </a:endParaRPr>
          </a:p>
          <a:p>
            <a:pPr algn="ctr">
              <a:lnSpc>
                <a:spcPct val="107000"/>
              </a:lnSpc>
              <a:spcAft>
                <a:spcPts val="800"/>
              </a:spcAft>
            </a:pPr>
            <a:r>
              <a:rPr lang="sv-SE" sz="1400">
                <a:solidFill>
                  <a:srgbClr val="18185C"/>
                </a:solidFill>
                <a:effectLst/>
                <a:latin typeface="Calibri"/>
                <a:ea typeface="Calibri"/>
                <a:cs typeface="Times New Roman"/>
              </a:rPr>
              <a:t>Kunna påverka beslut</a:t>
            </a:r>
          </a:p>
          <a:p>
            <a:pPr algn="ctr">
              <a:lnSpc>
                <a:spcPct val="107000"/>
              </a:lnSpc>
              <a:spcAft>
                <a:spcPts val="800"/>
              </a:spcAft>
            </a:pPr>
            <a:r>
              <a:rPr lang="sv-SE" sz="1400">
                <a:solidFill>
                  <a:srgbClr val="18185C"/>
                </a:solidFill>
                <a:latin typeface="Calibri"/>
                <a:ea typeface="Calibri"/>
                <a:cs typeface="Times New Roman"/>
              </a:rPr>
              <a:t>Delaktighet</a:t>
            </a:r>
            <a:r>
              <a:rPr lang="sv-SE" sz="1400">
                <a:solidFill>
                  <a:srgbClr val="18185C"/>
                </a:solidFill>
                <a:effectLst/>
                <a:latin typeface="Calibri"/>
                <a:ea typeface="Calibri"/>
                <a:cs typeface="Times New Roman"/>
              </a:rPr>
              <a:t> </a:t>
            </a:r>
          </a:p>
        </p:txBody>
      </p:sp>
      <p:sp>
        <p:nvSpPr>
          <p:cNvPr id="7" name="Textruta 2">
            <a:extLst>
              <a:ext uri="{FF2B5EF4-FFF2-40B4-BE49-F238E27FC236}">
                <a16:creationId xmlns:a16="http://schemas.microsoft.com/office/drawing/2014/main" id="{A44C6F2B-DC3A-60D6-D9A2-5E79D64E0F0F}"/>
              </a:ext>
            </a:extLst>
          </p:cNvPr>
          <p:cNvSpPr txBox="1">
            <a:spLocks noChangeArrowheads="1"/>
          </p:cNvSpPr>
          <p:nvPr/>
        </p:nvSpPr>
        <p:spPr bwMode="auto">
          <a:xfrm>
            <a:off x="5896539" y="3865782"/>
            <a:ext cx="3294446" cy="1368000"/>
          </a:xfrm>
          <a:prstGeom prst="rect">
            <a:avLst/>
          </a:prstGeom>
          <a:solidFill>
            <a:srgbClr val="FFFFFF"/>
          </a:solidFill>
          <a:ln w="9525">
            <a:solidFill>
              <a:schemeClr val="accent2">
                <a:lumMod val="75000"/>
              </a:schemeClr>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a:spAutoFit/>
          </a:bodyPr>
          <a:lstStyle/>
          <a:p>
            <a:pPr algn="ctr">
              <a:lnSpc>
                <a:spcPct val="107000"/>
              </a:lnSpc>
              <a:spcAft>
                <a:spcPts val="800"/>
              </a:spcAft>
            </a:pPr>
            <a:r>
              <a:rPr lang="sv-SE" sz="1600" b="1">
                <a:solidFill>
                  <a:srgbClr val="18185C"/>
                </a:solidFill>
                <a:effectLst/>
                <a:latin typeface="+mj-lt"/>
                <a:ea typeface="Calibri" panose="020F0502020204030204" pitchFamily="34" charset="0"/>
                <a:cs typeface="Times New Roman" panose="02020603050405020304" pitchFamily="18" charset="0"/>
              </a:rPr>
              <a:t>Gruppdynamiken</a:t>
            </a:r>
            <a:endParaRPr lang="sv-SE" sz="1100" b="1">
              <a:solidFill>
                <a:srgbClr val="18185C"/>
              </a:solidFill>
              <a:effectLst/>
              <a:latin typeface="+mj-lt"/>
              <a:ea typeface="Calibri" panose="020F0502020204030204" pitchFamily="34" charset="0"/>
              <a:cs typeface="Times New Roman" panose="02020603050405020304" pitchFamily="18" charset="0"/>
            </a:endParaRPr>
          </a:p>
          <a:p>
            <a:pPr algn="ctr">
              <a:lnSpc>
                <a:spcPct val="107000"/>
              </a:lnSpc>
              <a:spcAft>
                <a:spcPts val="800"/>
              </a:spcAft>
            </a:pPr>
            <a:r>
              <a:rPr lang="sv-SE" sz="1400">
                <a:solidFill>
                  <a:srgbClr val="18185C"/>
                </a:solidFill>
                <a:effectLst/>
                <a:latin typeface="Calibri" panose="020F0502020204030204" pitchFamily="34" charset="0"/>
                <a:ea typeface="Calibri" panose="020F0502020204030204" pitchFamily="34" charset="0"/>
                <a:cs typeface="Times New Roman" panose="02020603050405020304" pitchFamily="18" charset="0"/>
              </a:rPr>
              <a:t>Trygghet i gruppen, inkludera</a:t>
            </a:r>
          </a:p>
          <a:p>
            <a:pPr algn="ctr">
              <a:lnSpc>
                <a:spcPct val="107000"/>
              </a:lnSpc>
              <a:spcAft>
                <a:spcPts val="800"/>
              </a:spcAft>
            </a:pPr>
            <a:r>
              <a:rPr lang="sv-SE" sz="1400">
                <a:solidFill>
                  <a:srgbClr val="18185C"/>
                </a:solidFill>
                <a:latin typeface="Calibri" panose="020F0502020204030204" pitchFamily="34" charset="0"/>
                <a:ea typeface="Calibri" panose="020F0502020204030204" pitchFamily="34" charset="0"/>
                <a:cs typeface="Times New Roman" panose="02020603050405020304" pitchFamily="18" charset="0"/>
              </a:rPr>
              <a:t>Tydlig arbetsfördelning</a:t>
            </a:r>
          </a:p>
          <a:p>
            <a:pPr algn="ctr">
              <a:lnSpc>
                <a:spcPct val="107000"/>
              </a:lnSpc>
              <a:spcAft>
                <a:spcPts val="800"/>
              </a:spcAft>
            </a:pPr>
            <a:r>
              <a:rPr lang="sv-SE" sz="1400">
                <a:solidFill>
                  <a:srgbClr val="18185C"/>
                </a:solidFill>
                <a:effectLst/>
                <a:latin typeface="Calibri" panose="020F0502020204030204" pitchFamily="34" charset="0"/>
                <a:ea typeface="Calibri" panose="020F0502020204030204" pitchFamily="34" charset="0"/>
                <a:cs typeface="Times New Roman" panose="02020603050405020304" pitchFamily="18" charset="0"/>
              </a:rPr>
              <a:t>Gemenskap och gemensamma mål </a:t>
            </a:r>
          </a:p>
        </p:txBody>
      </p:sp>
      <p:sp>
        <p:nvSpPr>
          <p:cNvPr id="8" name="textruta 7">
            <a:extLst>
              <a:ext uri="{FF2B5EF4-FFF2-40B4-BE49-F238E27FC236}">
                <a16:creationId xmlns:a16="http://schemas.microsoft.com/office/drawing/2014/main" id="{8E81E454-ED82-A242-E43D-8B73D4BFFE57}"/>
              </a:ext>
            </a:extLst>
          </p:cNvPr>
          <p:cNvSpPr txBox="1"/>
          <p:nvPr/>
        </p:nvSpPr>
        <p:spPr>
          <a:xfrm>
            <a:off x="3539294" y="6405311"/>
            <a:ext cx="8811361" cy="307777"/>
          </a:xfrm>
          <a:prstGeom prst="rect">
            <a:avLst/>
          </a:prstGeom>
          <a:noFill/>
        </p:spPr>
        <p:txBody>
          <a:bodyPr wrap="square" rtlCol="0">
            <a:spAutoFit/>
          </a:bodyPr>
          <a:lstStyle/>
          <a:p>
            <a:r>
              <a:rPr lang="sv-SE" sz="1400" err="1"/>
              <a:t>Schoug</a:t>
            </a:r>
            <a:r>
              <a:rPr lang="sv-SE" sz="1400"/>
              <a:t>, Aron. (2018). ”Motivera ideella - om ledarskap, människors behov och drivkrafter”, </a:t>
            </a:r>
            <a:r>
              <a:rPr lang="sv-SE" sz="1400" err="1"/>
              <a:t>Idealistas</a:t>
            </a:r>
            <a:r>
              <a:rPr lang="sv-SE" sz="1400"/>
              <a:t> förlag</a:t>
            </a:r>
          </a:p>
        </p:txBody>
      </p:sp>
      <p:sp>
        <p:nvSpPr>
          <p:cNvPr id="9" name="textruta 8">
            <a:extLst>
              <a:ext uri="{FF2B5EF4-FFF2-40B4-BE49-F238E27FC236}">
                <a16:creationId xmlns:a16="http://schemas.microsoft.com/office/drawing/2014/main" id="{43A0E7B8-BA8D-3377-BB70-483F84C4481E}"/>
              </a:ext>
            </a:extLst>
          </p:cNvPr>
          <p:cNvSpPr txBox="1"/>
          <p:nvPr/>
        </p:nvSpPr>
        <p:spPr>
          <a:xfrm>
            <a:off x="4808493" y="1533863"/>
            <a:ext cx="1801079" cy="369332"/>
          </a:xfrm>
          <a:prstGeom prst="rect">
            <a:avLst/>
          </a:prstGeom>
          <a:noFill/>
        </p:spPr>
        <p:txBody>
          <a:bodyPr wrap="square" rtlCol="0">
            <a:spAutoFit/>
          </a:bodyPr>
          <a:lstStyle/>
          <a:p>
            <a:r>
              <a:rPr lang="sv-SE"/>
              <a:t>INDIVIDUELLT</a:t>
            </a:r>
          </a:p>
        </p:txBody>
      </p:sp>
      <p:sp>
        <p:nvSpPr>
          <p:cNvPr id="10" name="textruta 9">
            <a:extLst>
              <a:ext uri="{FF2B5EF4-FFF2-40B4-BE49-F238E27FC236}">
                <a16:creationId xmlns:a16="http://schemas.microsoft.com/office/drawing/2014/main" id="{8545574E-FA2D-26E8-CA23-4C29A73388F9}"/>
              </a:ext>
            </a:extLst>
          </p:cNvPr>
          <p:cNvSpPr txBox="1"/>
          <p:nvPr/>
        </p:nvSpPr>
        <p:spPr>
          <a:xfrm>
            <a:off x="4980576" y="5487359"/>
            <a:ext cx="1344168" cy="369332"/>
          </a:xfrm>
          <a:prstGeom prst="rect">
            <a:avLst/>
          </a:prstGeom>
          <a:noFill/>
        </p:spPr>
        <p:txBody>
          <a:bodyPr wrap="square" rtlCol="0">
            <a:spAutoFit/>
          </a:bodyPr>
          <a:lstStyle/>
          <a:p>
            <a:r>
              <a:rPr lang="sv-SE"/>
              <a:t>GRUPPEN</a:t>
            </a:r>
          </a:p>
        </p:txBody>
      </p:sp>
    </p:spTree>
    <p:extLst>
      <p:ext uri="{BB962C8B-B14F-4D97-AF65-F5344CB8AC3E}">
        <p14:creationId xmlns:p14="http://schemas.microsoft.com/office/powerpoint/2010/main" val="495303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7E53BA4-1780-FBBD-EC9E-C5992A33A753}"/>
              </a:ext>
            </a:extLst>
          </p:cNvPr>
          <p:cNvSpPr>
            <a:spLocks noGrp="1"/>
          </p:cNvSpPr>
          <p:nvPr>
            <p:ph type="title"/>
          </p:nvPr>
        </p:nvSpPr>
        <p:spPr/>
        <p:txBody>
          <a:bodyPr/>
          <a:lstStyle/>
          <a:p>
            <a:r>
              <a:rPr lang="sv-SE"/>
              <a:t>Inspiration till att få in fler nomineringar</a:t>
            </a:r>
          </a:p>
        </p:txBody>
      </p:sp>
      <p:sp>
        <p:nvSpPr>
          <p:cNvPr id="5" name="Underrubrik 4">
            <a:extLst>
              <a:ext uri="{FF2B5EF4-FFF2-40B4-BE49-F238E27FC236}">
                <a16:creationId xmlns:a16="http://schemas.microsoft.com/office/drawing/2014/main" id="{95AE805D-D012-4B74-9610-A7FF222CCCD1}"/>
              </a:ext>
            </a:extLst>
          </p:cNvPr>
          <p:cNvSpPr>
            <a:spLocks noGrp="1"/>
          </p:cNvSpPr>
          <p:nvPr>
            <p:ph type="subTitle" idx="20"/>
          </p:nvPr>
        </p:nvSpPr>
        <p:spPr/>
        <p:txBody>
          <a:bodyPr/>
          <a:lstStyle/>
          <a:p>
            <a:r>
              <a:rPr lang="sv-SE" sz="2800"/>
              <a:t>10 kreativa metoder för fler nomineringar</a:t>
            </a:r>
          </a:p>
          <a:p>
            <a:endParaRPr lang="sv-SE" sz="2800"/>
          </a:p>
        </p:txBody>
      </p:sp>
      <p:sp>
        <p:nvSpPr>
          <p:cNvPr id="6" name="Platshållare för innehåll 5">
            <a:extLst>
              <a:ext uri="{FF2B5EF4-FFF2-40B4-BE49-F238E27FC236}">
                <a16:creationId xmlns:a16="http://schemas.microsoft.com/office/drawing/2014/main" id="{DA41285C-F2AC-7F17-EA21-273464687094}"/>
              </a:ext>
            </a:extLst>
          </p:cNvPr>
          <p:cNvSpPr>
            <a:spLocks noGrp="1"/>
          </p:cNvSpPr>
          <p:nvPr>
            <p:ph sz="quarter" idx="23"/>
          </p:nvPr>
        </p:nvSpPr>
        <p:spPr/>
        <p:txBody>
          <a:bodyPr/>
          <a:lstStyle/>
          <a:p>
            <a:r>
              <a:rPr lang="sv-SE" dirty="0"/>
              <a:t>Personlig kontakt</a:t>
            </a:r>
          </a:p>
          <a:p>
            <a:r>
              <a:rPr lang="sv-SE" dirty="0" err="1"/>
              <a:t>Highlighta</a:t>
            </a:r>
            <a:r>
              <a:rPr lang="sv-SE" dirty="0"/>
              <a:t> tidigare styrelsemedlemmar</a:t>
            </a:r>
          </a:p>
          <a:p>
            <a:r>
              <a:rPr lang="sv-SE" dirty="0"/>
              <a:t>Synliggör nyttan av att sitta i styrelsen</a:t>
            </a:r>
          </a:p>
          <a:p>
            <a:r>
              <a:rPr lang="sv-SE" dirty="0"/>
              <a:t>Synergieffekt med befintliga aktiviteter</a:t>
            </a:r>
          </a:p>
          <a:p>
            <a:r>
              <a:rPr lang="sv-SE" dirty="0"/>
              <a:t>Nominera din kollega!</a:t>
            </a:r>
          </a:p>
          <a:p>
            <a:r>
              <a:rPr lang="sv-SE" dirty="0"/>
              <a:t>Kreativ och humoristisk kommunikation</a:t>
            </a:r>
          </a:p>
          <a:p>
            <a:endParaRPr lang="sv-SE" dirty="0"/>
          </a:p>
          <a:p>
            <a:endParaRPr lang="sv-SE" dirty="0"/>
          </a:p>
          <a:p>
            <a:pPr marL="0" indent="0">
              <a:buNone/>
            </a:pPr>
            <a:endParaRPr lang="sv-SE" dirty="0"/>
          </a:p>
          <a:p>
            <a:pPr marL="0" indent="0">
              <a:buNone/>
            </a:pPr>
            <a:endParaRPr lang="sv-SE" dirty="0"/>
          </a:p>
        </p:txBody>
      </p:sp>
      <p:sp>
        <p:nvSpPr>
          <p:cNvPr id="7" name="Platshållare för innehåll 6">
            <a:extLst>
              <a:ext uri="{FF2B5EF4-FFF2-40B4-BE49-F238E27FC236}">
                <a16:creationId xmlns:a16="http://schemas.microsoft.com/office/drawing/2014/main" id="{DF76E083-46EA-0B68-241B-7CCD86DF2E19}"/>
              </a:ext>
            </a:extLst>
          </p:cNvPr>
          <p:cNvSpPr>
            <a:spLocks noGrp="1"/>
          </p:cNvSpPr>
          <p:nvPr>
            <p:ph sz="quarter" idx="24"/>
          </p:nvPr>
        </p:nvSpPr>
        <p:spPr/>
        <p:txBody>
          <a:bodyPr/>
          <a:lstStyle/>
          <a:p>
            <a:r>
              <a:rPr lang="sv-SE" dirty="0"/>
              <a:t>Jobbannons, fast för ett fackligt uppdrag</a:t>
            </a:r>
          </a:p>
          <a:p>
            <a:r>
              <a:rPr lang="sv-SE" dirty="0"/>
              <a:t>Nomineringsvecka med aktiviteter</a:t>
            </a:r>
          </a:p>
          <a:p>
            <a:r>
              <a:rPr lang="sv-SE" dirty="0"/>
              <a:t>Nomineringskampanj med tema</a:t>
            </a:r>
          </a:p>
          <a:p>
            <a:r>
              <a:rPr lang="sv-SE" dirty="0"/>
              <a:t>Fysisk nomineringslåda på arbetsplatsen</a:t>
            </a:r>
          </a:p>
          <a:p>
            <a:endParaRPr lang="sv-SE" dirty="0"/>
          </a:p>
        </p:txBody>
      </p:sp>
    </p:spTree>
    <p:extLst>
      <p:ext uri="{BB962C8B-B14F-4D97-AF65-F5344CB8AC3E}">
        <p14:creationId xmlns:p14="http://schemas.microsoft.com/office/powerpoint/2010/main" val="4177443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7AF2C1-6591-F99E-FF0A-41F3AE72DF1B}"/>
              </a:ext>
            </a:extLst>
          </p:cNvPr>
          <p:cNvSpPr>
            <a:spLocks noGrp="1"/>
          </p:cNvSpPr>
          <p:nvPr>
            <p:ph type="title"/>
          </p:nvPr>
        </p:nvSpPr>
        <p:spPr/>
        <p:txBody>
          <a:bodyPr/>
          <a:lstStyle/>
          <a:p>
            <a:r>
              <a:rPr lang="sv-SE"/>
              <a:t>Fler tips och inspiration</a:t>
            </a:r>
          </a:p>
        </p:txBody>
      </p:sp>
      <p:sp>
        <p:nvSpPr>
          <p:cNvPr id="3" name="Underrubrik 2">
            <a:extLst>
              <a:ext uri="{FF2B5EF4-FFF2-40B4-BE49-F238E27FC236}">
                <a16:creationId xmlns:a16="http://schemas.microsoft.com/office/drawing/2014/main" id="{C725F7EE-AA6E-B964-9AE9-B8520DE75007}"/>
              </a:ext>
            </a:extLst>
          </p:cNvPr>
          <p:cNvSpPr>
            <a:spLocks noGrp="1"/>
          </p:cNvSpPr>
          <p:nvPr>
            <p:ph type="subTitle" idx="20"/>
          </p:nvPr>
        </p:nvSpPr>
        <p:spPr/>
        <p:txBody>
          <a:bodyPr/>
          <a:lstStyle/>
          <a:p>
            <a:r>
              <a:rPr lang="sv-SE"/>
              <a:t>Fördelning utifrån att företag ser olika ut</a:t>
            </a:r>
          </a:p>
        </p:txBody>
      </p:sp>
      <p:sp>
        <p:nvSpPr>
          <p:cNvPr id="4" name="Platshållare för innehåll 3">
            <a:extLst>
              <a:ext uri="{FF2B5EF4-FFF2-40B4-BE49-F238E27FC236}">
                <a16:creationId xmlns:a16="http://schemas.microsoft.com/office/drawing/2014/main" id="{EB6EE586-C57E-9EB4-DD1D-4FE65AF9913F}"/>
              </a:ext>
            </a:extLst>
          </p:cNvPr>
          <p:cNvSpPr>
            <a:spLocks noGrp="1"/>
          </p:cNvSpPr>
          <p:nvPr>
            <p:ph sz="quarter" idx="23"/>
          </p:nvPr>
        </p:nvSpPr>
        <p:spPr/>
        <p:txBody>
          <a:bodyPr/>
          <a:lstStyle/>
          <a:p>
            <a:pPr marL="0" indent="0">
              <a:buNone/>
            </a:pPr>
            <a:r>
              <a:rPr lang="sv-SE" b="1"/>
              <a:t>För geografiskt spridda medlemmar</a:t>
            </a:r>
          </a:p>
          <a:p>
            <a:r>
              <a:rPr lang="sv-SE"/>
              <a:t>Digitala nomineringscaféer</a:t>
            </a:r>
          </a:p>
          <a:p>
            <a:r>
              <a:rPr lang="sv-SE"/>
              <a:t>Regionala ambassadörer</a:t>
            </a:r>
          </a:p>
          <a:p>
            <a:r>
              <a:rPr lang="sv-SE"/>
              <a:t>Synlighet på intranät</a:t>
            </a:r>
          </a:p>
        </p:txBody>
      </p:sp>
      <p:sp>
        <p:nvSpPr>
          <p:cNvPr id="5" name="Platshållare för innehåll 4">
            <a:extLst>
              <a:ext uri="{FF2B5EF4-FFF2-40B4-BE49-F238E27FC236}">
                <a16:creationId xmlns:a16="http://schemas.microsoft.com/office/drawing/2014/main" id="{40DBB7F9-9A48-3DC2-EF0F-48B21AEC6447}"/>
              </a:ext>
            </a:extLst>
          </p:cNvPr>
          <p:cNvSpPr>
            <a:spLocks noGrp="1"/>
          </p:cNvSpPr>
          <p:nvPr>
            <p:ph sz="quarter" idx="24"/>
          </p:nvPr>
        </p:nvSpPr>
        <p:spPr/>
        <p:txBody>
          <a:bodyPr/>
          <a:lstStyle/>
          <a:p>
            <a:pPr marL="0" indent="0">
              <a:buNone/>
            </a:pPr>
            <a:r>
              <a:rPr lang="sv-SE" b="1"/>
              <a:t>Samma kontor</a:t>
            </a:r>
          </a:p>
          <a:p>
            <a:r>
              <a:rPr lang="sv-SE"/>
              <a:t>Nomineringsfika</a:t>
            </a:r>
          </a:p>
          <a:p>
            <a:r>
              <a:rPr lang="sv-SE"/>
              <a:t>Synliga ”nomineringsväggar”</a:t>
            </a:r>
          </a:p>
          <a:p>
            <a:r>
              <a:rPr lang="sv-SE"/>
              <a:t>Lunchkampanj</a:t>
            </a:r>
          </a:p>
          <a:p>
            <a:r>
              <a:rPr lang="sv-SE"/>
              <a:t>Nomineringslotteri</a:t>
            </a:r>
          </a:p>
          <a:p>
            <a:r>
              <a:rPr lang="sv-SE"/>
              <a:t>Peer-to-</a:t>
            </a:r>
            <a:r>
              <a:rPr lang="sv-SE" err="1"/>
              <a:t>peer</a:t>
            </a:r>
            <a:r>
              <a:rPr lang="sv-SE"/>
              <a:t> push</a:t>
            </a:r>
          </a:p>
        </p:txBody>
      </p:sp>
    </p:spTree>
    <p:extLst>
      <p:ext uri="{BB962C8B-B14F-4D97-AF65-F5344CB8AC3E}">
        <p14:creationId xmlns:p14="http://schemas.microsoft.com/office/powerpoint/2010/main" val="1180867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F4ABAE-3F53-F8F3-6040-40AFC2CDCDAE}"/>
              </a:ext>
            </a:extLst>
          </p:cNvPr>
          <p:cNvSpPr>
            <a:spLocks noGrp="1"/>
          </p:cNvSpPr>
          <p:nvPr>
            <p:ph type="title"/>
          </p:nvPr>
        </p:nvSpPr>
        <p:spPr/>
        <p:txBody>
          <a:bodyPr/>
          <a:lstStyle/>
          <a:p>
            <a:r>
              <a:rPr lang="sv-SE" dirty="0"/>
              <a:t>Sammanfattning</a:t>
            </a:r>
          </a:p>
        </p:txBody>
      </p:sp>
      <p:sp>
        <p:nvSpPr>
          <p:cNvPr id="3" name="Platshållare för text 2">
            <a:extLst>
              <a:ext uri="{FF2B5EF4-FFF2-40B4-BE49-F238E27FC236}">
                <a16:creationId xmlns:a16="http://schemas.microsoft.com/office/drawing/2014/main" id="{72D33025-79B0-6DBA-8FB4-8102EE1FAB41}"/>
              </a:ext>
            </a:extLst>
          </p:cNvPr>
          <p:cNvSpPr>
            <a:spLocks noGrp="1"/>
          </p:cNvSpPr>
          <p:nvPr>
            <p:ph type="body" sz="quarter" idx="15"/>
          </p:nvPr>
        </p:nvSpPr>
        <p:spPr/>
        <p:txBody>
          <a:bodyPr>
            <a:normAutofit/>
          </a:bodyPr>
          <a:lstStyle/>
          <a:p>
            <a:r>
              <a:rPr lang="sv-SE" sz="2400" dirty="0"/>
              <a:t>Ni kan ta hjälp av styrelsen i många delar</a:t>
            </a:r>
          </a:p>
          <a:p>
            <a:r>
              <a:rPr lang="sv-SE" sz="2400" dirty="0"/>
              <a:t>Engagemanget finns, det gäller att fånga det!</a:t>
            </a:r>
          </a:p>
          <a:p>
            <a:r>
              <a:rPr lang="sv-SE" sz="2400" dirty="0"/>
              <a:t>Personlig kontakt och stärka andras kompetenser är en stark faktor för lyckat valberedningsarbete</a:t>
            </a:r>
          </a:p>
          <a:p>
            <a:r>
              <a:rPr lang="sv-SE" sz="2400" dirty="0"/>
              <a:t>Kom ihåg att ställa frågan, avgörande!</a:t>
            </a:r>
          </a:p>
        </p:txBody>
      </p:sp>
    </p:spTree>
    <p:extLst>
      <p:ext uri="{BB962C8B-B14F-4D97-AF65-F5344CB8AC3E}">
        <p14:creationId xmlns:p14="http://schemas.microsoft.com/office/powerpoint/2010/main" val="31224996"/>
      </p:ext>
    </p:extLst>
  </p:cSld>
  <p:clrMapOvr>
    <a:masterClrMapping/>
  </p:clrMapOvr>
</p:sld>
</file>

<file path=ppt/theme/theme1.xml><?xml version="1.0" encoding="utf-8"?>
<a:theme xmlns:a="http://schemas.openxmlformats.org/drawingml/2006/main" name="OMSLAG o KAPITEL MÖRK BAKGRUND">
  <a:themeElements>
    <a:clrScheme name="Finansförbundet 2025 mörk bakgrun">
      <a:dk1>
        <a:srgbClr val="002C3F"/>
      </a:dk1>
      <a:lt1>
        <a:sysClr val="window" lastClr="FFFFFF"/>
      </a:lt1>
      <a:dk2>
        <a:srgbClr val="2C627D"/>
      </a:dk2>
      <a:lt2>
        <a:srgbClr val="FFFFFF"/>
      </a:lt2>
      <a:accent1>
        <a:srgbClr val="002C3F"/>
      </a:accent1>
      <a:accent2>
        <a:srgbClr val="8BB5DC"/>
      </a:accent2>
      <a:accent3>
        <a:srgbClr val="2C627D"/>
      </a:accent3>
      <a:accent4>
        <a:srgbClr val="FBD6CC"/>
      </a:accent4>
      <a:accent5>
        <a:srgbClr val="9B9B9B"/>
      </a:accent5>
      <a:accent6>
        <a:srgbClr val="CE6850"/>
      </a:accent6>
      <a:hlink>
        <a:srgbClr val="8BB5DC"/>
      </a:hlink>
      <a:folHlink>
        <a:srgbClr val="D4E7FD"/>
      </a:folHlink>
    </a:clrScheme>
    <a:fontScheme name="Finansförbundet 202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inansförbundet PPT_mall - 250506.potx" id="{1635D252-73C4-45A5-8AB8-58B077506AA7}" vid="{505A8AF5-414B-442B-AFA9-ADCD6AA804D5}"/>
    </a:ext>
  </a:extLst>
</a:theme>
</file>

<file path=ppt/theme/theme2.xml><?xml version="1.0" encoding="utf-8"?>
<a:theme xmlns:a="http://schemas.openxmlformats.org/drawingml/2006/main" name="OMSLAG o INNEHÅLL LJUS BAKGRUND">
  <a:themeElements>
    <a:clrScheme name="Finansförbundet 2025 ljus bakgrund">
      <a:dk1>
        <a:srgbClr val="002C3F"/>
      </a:dk1>
      <a:lt1>
        <a:sysClr val="window" lastClr="FFFFFF"/>
      </a:lt1>
      <a:dk2>
        <a:srgbClr val="2C627D"/>
      </a:dk2>
      <a:lt2>
        <a:srgbClr val="FFFFFF"/>
      </a:lt2>
      <a:accent1>
        <a:srgbClr val="002C3F"/>
      </a:accent1>
      <a:accent2>
        <a:srgbClr val="8BB5DC"/>
      </a:accent2>
      <a:accent3>
        <a:srgbClr val="2C627D"/>
      </a:accent3>
      <a:accent4>
        <a:srgbClr val="FBD6CC"/>
      </a:accent4>
      <a:accent5>
        <a:srgbClr val="9B9B9B"/>
      </a:accent5>
      <a:accent6>
        <a:srgbClr val="CE6850"/>
      </a:accent6>
      <a:hlink>
        <a:srgbClr val="8BB5DC"/>
      </a:hlink>
      <a:folHlink>
        <a:srgbClr val="2C627D"/>
      </a:folHlink>
    </a:clrScheme>
    <a:fontScheme name="Finansförbundet 202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inansförbundet PPT_mall - 250506.potx" id="{1635D252-73C4-45A5-8AB8-58B077506AA7}" vid="{097ABD79-9404-4C99-B5CB-08A16B8FFC81}"/>
    </a:ext>
  </a:extLst>
</a:theme>
</file>

<file path=ppt/theme/theme3.xml><?xml version="1.0" encoding="utf-8"?>
<a:theme xmlns:a="http://schemas.openxmlformats.org/drawingml/2006/main" name="INNEHÅLL MÖRK BAKGRUND">
  <a:themeElements>
    <a:clrScheme name="Finansförbundet 2025 mörk bakgrun">
      <a:dk1>
        <a:srgbClr val="002C3F"/>
      </a:dk1>
      <a:lt1>
        <a:sysClr val="window" lastClr="FFFFFF"/>
      </a:lt1>
      <a:dk2>
        <a:srgbClr val="2C627D"/>
      </a:dk2>
      <a:lt2>
        <a:srgbClr val="FFFFFF"/>
      </a:lt2>
      <a:accent1>
        <a:srgbClr val="002C3F"/>
      </a:accent1>
      <a:accent2>
        <a:srgbClr val="8BB5DC"/>
      </a:accent2>
      <a:accent3>
        <a:srgbClr val="2C627D"/>
      </a:accent3>
      <a:accent4>
        <a:srgbClr val="FBD6CC"/>
      </a:accent4>
      <a:accent5>
        <a:srgbClr val="9B9B9B"/>
      </a:accent5>
      <a:accent6>
        <a:srgbClr val="CE6850"/>
      </a:accent6>
      <a:hlink>
        <a:srgbClr val="8BB5DC"/>
      </a:hlink>
      <a:folHlink>
        <a:srgbClr val="D4E7FD"/>
      </a:folHlink>
    </a:clrScheme>
    <a:fontScheme name="Finansförbundet 202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inansförbundet PPT_mall - 250506.potx" id="{1635D252-73C4-45A5-8AB8-58B077506AA7}" vid="{0E32947B-E85C-408E-B2A4-129AE029A061}"/>
    </a:ext>
  </a:extLst>
</a:theme>
</file>

<file path=ppt/theme/theme4.xml><?xml version="1.0" encoding="utf-8"?>
<a:theme xmlns:a="http://schemas.openxmlformats.org/drawingml/2006/main" name="AVSLUTNING">
  <a:themeElements>
    <a:clrScheme name="Finansförbundet 2025 mörk bakgrun">
      <a:dk1>
        <a:srgbClr val="002C3F"/>
      </a:dk1>
      <a:lt1>
        <a:sysClr val="window" lastClr="FFFFFF"/>
      </a:lt1>
      <a:dk2>
        <a:srgbClr val="2C627D"/>
      </a:dk2>
      <a:lt2>
        <a:srgbClr val="FFFFFF"/>
      </a:lt2>
      <a:accent1>
        <a:srgbClr val="002C3F"/>
      </a:accent1>
      <a:accent2>
        <a:srgbClr val="8BB5DC"/>
      </a:accent2>
      <a:accent3>
        <a:srgbClr val="2C627D"/>
      </a:accent3>
      <a:accent4>
        <a:srgbClr val="FBD6CC"/>
      </a:accent4>
      <a:accent5>
        <a:srgbClr val="9B9B9B"/>
      </a:accent5>
      <a:accent6>
        <a:srgbClr val="CE6850"/>
      </a:accent6>
      <a:hlink>
        <a:srgbClr val="8BB5DC"/>
      </a:hlink>
      <a:folHlink>
        <a:srgbClr val="D4E7FD"/>
      </a:folHlink>
    </a:clrScheme>
    <a:fontScheme name="Finansförbundet 202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inansförbundet PPT_mall - 250506.potx" id="{1635D252-73C4-45A5-8AB8-58B077506AA7}" vid="{196BD49E-1B73-434B-B734-4DEC3F879777}"/>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AD74B9F7318E3147A781AF6E074B3129" ma:contentTypeVersion="12" ma:contentTypeDescription="Skapa ett nytt dokument." ma:contentTypeScope="" ma:versionID="3cc6229ff7724d1e8e7f3880541de3b7">
  <xsd:schema xmlns:xsd="http://www.w3.org/2001/XMLSchema" xmlns:xs="http://www.w3.org/2001/XMLSchema" xmlns:p="http://schemas.microsoft.com/office/2006/metadata/properties" xmlns:ns2="c63fcc5d-835f-4d94-88e1-97d50537e2c1" targetNamespace="http://schemas.microsoft.com/office/2006/metadata/properties" ma:root="true" ma:fieldsID="c93119faabd9f8f94503c80d82a50a94" ns2:_="">
    <xsd:import namespace="c63fcc5d-835f-4d94-88e1-97d50537e2c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3fcc5d-835f-4d94-88e1-97d50537e2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ildmarkeringar" ma:readOnly="false" ma:fieldId="{5cf76f15-5ced-4ddc-b409-7134ff3c332f}" ma:taxonomyMulti="true" ma:sspId="b6418183-67d3-49f4-b033-83a61bddc338"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BillingMetadata" ma:index="19"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63fcc5d-835f-4d94-88e1-97d50537e2c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25DDA20-ED66-4270-9524-AAE46D0FF178}">
  <ds:schemaRefs>
    <ds:schemaRef ds:uri="http://schemas.microsoft.com/sharepoint/v3/contenttype/forms"/>
  </ds:schemaRefs>
</ds:datastoreItem>
</file>

<file path=customXml/itemProps2.xml><?xml version="1.0" encoding="utf-8"?>
<ds:datastoreItem xmlns:ds="http://schemas.openxmlformats.org/officeDocument/2006/customXml" ds:itemID="{18A78582-568C-4F40-846A-4F87741F557F}"/>
</file>

<file path=customXml/itemProps3.xml><?xml version="1.0" encoding="utf-8"?>
<ds:datastoreItem xmlns:ds="http://schemas.openxmlformats.org/officeDocument/2006/customXml" ds:itemID="{CF5BBFD4-7DF0-4E3F-8738-0188A4A555F3}">
  <ds:schemaRefs>
    <ds:schemaRef ds:uri="13768c49-4a5d-46b3-b7d6-398712175f01"/>
    <ds:schemaRef ds:uri="d28ea106-14fd-4534-85bb-f9017ab8bf2c"/>
    <ds:schemaRef ds:uri="dfec488e-3ab2-4675-be5e-f70a5815dae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PPT-mall</Template>
  <TotalTime>84</TotalTime>
  <Words>2993</Words>
  <Application>Microsoft Office PowerPoint</Application>
  <PresentationFormat>Bredbild</PresentationFormat>
  <Paragraphs>187</Paragraphs>
  <Slides>10</Slides>
  <Notes>8</Notes>
  <HiddenSlides>0</HiddenSlides>
  <MMClips>0</MMClips>
  <ScaleCrop>false</ScaleCrop>
  <HeadingPairs>
    <vt:vector size="6" baseType="variant">
      <vt:variant>
        <vt:lpstr>Använt teckensnitt</vt:lpstr>
      </vt:variant>
      <vt:variant>
        <vt:i4>8</vt:i4>
      </vt:variant>
      <vt:variant>
        <vt:lpstr>Tema</vt:lpstr>
      </vt:variant>
      <vt:variant>
        <vt:i4>4</vt:i4>
      </vt:variant>
      <vt:variant>
        <vt:lpstr>Bildrubriker</vt:lpstr>
      </vt:variant>
      <vt:variant>
        <vt:i4>10</vt:i4>
      </vt:variant>
    </vt:vector>
  </HeadingPairs>
  <TitlesOfParts>
    <vt:vector size="22" baseType="lpstr">
      <vt:lpstr>Aptos</vt:lpstr>
      <vt:lpstr>Arial</vt:lpstr>
      <vt:lpstr>Calibri</vt:lpstr>
      <vt:lpstr>FuturaStd-Book</vt:lpstr>
      <vt:lpstr>Gotham Bold</vt:lpstr>
      <vt:lpstr>LeMonde Livre</vt:lpstr>
      <vt:lpstr>TheSansB2-Light</vt:lpstr>
      <vt:lpstr>Wingdings</vt:lpstr>
      <vt:lpstr>OMSLAG o KAPITEL MÖRK BAKGRUND</vt:lpstr>
      <vt:lpstr>OMSLAG o INNEHÅLL LJUS BAKGRUND</vt:lpstr>
      <vt:lpstr>INNEHÅLL MÖRK BAKGRUND</vt:lpstr>
      <vt:lpstr>AVSLUTNING</vt:lpstr>
      <vt:lpstr>Välkommen!</vt:lpstr>
      <vt:lpstr>Valberedare: få in fler nomineringar!</vt:lpstr>
      <vt:lpstr>Valberedningens uppdrag</vt:lpstr>
      <vt:lpstr>Roller, uppdrag och samspel</vt:lpstr>
      <vt:lpstr>Mer än varannan svensk var ideellt engagerad år 2024</vt:lpstr>
      <vt:lpstr>Motivera ideella</vt:lpstr>
      <vt:lpstr>Inspiration till att få in fler nomineringar</vt:lpstr>
      <vt:lpstr>Fler tips och inspiration</vt:lpstr>
      <vt:lpstr>Sammanfattning</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Beatrice Kantén</dc:creator>
  <cp:lastModifiedBy>Beatrice Kantén</cp:lastModifiedBy>
  <cp:revision>1</cp:revision>
  <cp:lastPrinted>2025-03-26T10:44:08Z</cp:lastPrinted>
  <dcterms:created xsi:type="dcterms:W3CDTF">2025-12-02T14:43:42Z</dcterms:created>
  <dcterms:modified xsi:type="dcterms:W3CDTF">2025-12-11T10:55:08Z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0x010100AD74B9F7318E3147A781AF6E074B3129</vt:lpwstr>
  </property>
  <property fmtid="{D5CDD505-2E9C-101B-9397-08002B2CF9AE}" pid="3" name="MediaServiceImageTags">
    <vt:lpwstr/>
  </property>
</Properties>
</file>